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0812-F8FA-4148-AF7D-3F7AF0AEA9CF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56E85-6F52-474C-BF47-6F2AB59A1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64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組合語言上機實習五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2020/10/19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482812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比較</a:t>
            </a:r>
            <a:r>
              <a:rPr lang="en-US" altLang="zh-TW" dirty="0" err="1"/>
              <a:t>myID</a:t>
            </a:r>
            <a:r>
              <a:rPr lang="zh-TW" altLang="zh-TW" dirty="0"/>
              <a:t>和</a:t>
            </a:r>
            <a:r>
              <a:rPr lang="en-US" altLang="zh-TW" dirty="0"/>
              <a:t>myID2</a:t>
            </a:r>
            <a:r>
              <a:rPr lang="zh-TW" altLang="zh-TW" dirty="0"/>
              <a:t>的各個數字，相等的話將</a:t>
            </a:r>
            <a:r>
              <a:rPr lang="en-US" altLang="zh-TW" dirty="0"/>
              <a:t>result</a:t>
            </a:r>
            <a:r>
              <a:rPr lang="zh-TW" altLang="zh-TW" dirty="0"/>
              <a:t>變成</a:t>
            </a:r>
            <a:r>
              <a:rPr lang="en-US" altLang="zh-TW" dirty="0"/>
              <a:t>A</a:t>
            </a:r>
            <a:r>
              <a:rPr lang="zh-TW" altLang="zh-TW" dirty="0"/>
              <a:t>，</a:t>
            </a:r>
            <a:r>
              <a:rPr lang="en-US" altLang="zh-TW" dirty="0" err="1"/>
              <a:t>myID</a:t>
            </a:r>
            <a:r>
              <a:rPr lang="zh-TW" altLang="zh-TW" dirty="0"/>
              <a:t>的數字</a:t>
            </a:r>
            <a:r>
              <a:rPr lang="en-US" altLang="zh-TW" dirty="0"/>
              <a:t>&gt;myID2</a:t>
            </a:r>
            <a:r>
              <a:rPr lang="zh-TW" altLang="zh-TW" dirty="0"/>
              <a:t>的數字的話將</a:t>
            </a:r>
            <a:r>
              <a:rPr lang="en-US" altLang="zh-TW" dirty="0"/>
              <a:t>result</a:t>
            </a:r>
            <a:r>
              <a:rPr lang="zh-TW" altLang="zh-TW" dirty="0"/>
              <a:t>變成</a:t>
            </a:r>
            <a:r>
              <a:rPr lang="en-US" altLang="zh-TW" dirty="0"/>
              <a:t>B</a:t>
            </a:r>
            <a:r>
              <a:rPr lang="zh-TW" altLang="zh-TW" dirty="0"/>
              <a:t>，</a:t>
            </a:r>
            <a:r>
              <a:rPr lang="en-US" altLang="zh-TW" dirty="0" err="1"/>
              <a:t>myID</a:t>
            </a:r>
            <a:r>
              <a:rPr lang="zh-TW" altLang="zh-TW" dirty="0"/>
              <a:t>的數字</a:t>
            </a:r>
            <a:r>
              <a:rPr lang="en-US" altLang="zh-TW" dirty="0"/>
              <a:t>&lt; myID2</a:t>
            </a:r>
            <a:r>
              <a:rPr lang="zh-TW" altLang="zh-TW" dirty="0"/>
              <a:t>的數字的話將</a:t>
            </a:r>
            <a:r>
              <a:rPr lang="en-US" altLang="zh-TW" dirty="0"/>
              <a:t>result</a:t>
            </a:r>
            <a:r>
              <a:rPr lang="zh-TW" altLang="zh-TW" dirty="0"/>
              <a:t>變成</a:t>
            </a:r>
            <a:r>
              <a:rPr lang="en-US" altLang="zh-TW" dirty="0"/>
              <a:t>C</a:t>
            </a:r>
            <a:r>
              <a:rPr lang="zh-TW" altLang="zh-TW" dirty="0"/>
              <a:t>。</a:t>
            </a:r>
          </a:p>
          <a:p>
            <a:r>
              <a:rPr lang="zh-TW" altLang="zh-TW" dirty="0"/>
              <a:t>範例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myID</a:t>
            </a:r>
            <a:r>
              <a:rPr lang="en-US" altLang="zh-TW" dirty="0">
                <a:solidFill>
                  <a:srgbClr val="FF0000"/>
                </a:solidFill>
              </a:rPr>
              <a:t> = 103522056       myID2 = 107522124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result = "AACAAACBB“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.data</a:t>
            </a:r>
            <a:endParaRPr lang="zh-TW" altLang="zh-TW" dirty="0"/>
          </a:p>
          <a:p>
            <a:r>
              <a:rPr lang="en-US" altLang="zh-TW" dirty="0" err="1"/>
              <a:t>myID</a:t>
            </a:r>
            <a:r>
              <a:rPr lang="en-US" altLang="zh-TW" dirty="0"/>
              <a:t> byte "_______"  ;</a:t>
            </a:r>
            <a:r>
              <a:rPr lang="zh-TW" altLang="zh-TW" dirty="0"/>
              <a:t>組長學號</a:t>
            </a:r>
          </a:p>
          <a:p>
            <a:r>
              <a:rPr lang="en-US" altLang="zh-TW" dirty="0"/>
              <a:t>myID2 byte "_______" ;</a:t>
            </a:r>
            <a:r>
              <a:rPr lang="zh-TW" altLang="zh-TW" dirty="0"/>
              <a:t>組員學號</a:t>
            </a:r>
          </a:p>
          <a:p>
            <a:r>
              <a:rPr lang="en-US" altLang="zh-TW" dirty="0" err="1"/>
              <a:t>size_ID</a:t>
            </a:r>
            <a:r>
              <a:rPr lang="en-US" altLang="zh-TW" dirty="0"/>
              <a:t> = _______     ; </a:t>
            </a:r>
            <a:r>
              <a:rPr lang="en-US" altLang="zh-TW" dirty="0" err="1"/>
              <a:t>size_ID</a:t>
            </a:r>
            <a:r>
              <a:rPr lang="zh-TW" altLang="zh-TW" dirty="0"/>
              <a:t>表示</a:t>
            </a:r>
            <a:r>
              <a:rPr lang="en-US" altLang="zh-TW" dirty="0" err="1"/>
              <a:t>myID</a:t>
            </a:r>
            <a:r>
              <a:rPr lang="zh-TW" altLang="zh-TW" dirty="0"/>
              <a:t>的長度</a:t>
            </a:r>
          </a:p>
          <a:p>
            <a:r>
              <a:rPr lang="en-US" altLang="zh-TW" dirty="0"/>
              <a:t>result byte 9 DUP(?)  ;</a:t>
            </a:r>
            <a:r>
              <a:rPr lang="zh-TW" altLang="zh-TW" dirty="0"/>
              <a:t>儲存結果</a:t>
            </a:r>
            <a:endParaRPr lang="en-US" altLang="zh-TW" dirty="0"/>
          </a:p>
          <a:p>
            <a:endParaRPr lang="zh-TW" altLang="zh-TW" dirty="0"/>
          </a:p>
          <a:p>
            <a:r>
              <a:rPr lang="en-US" altLang="zh-TW" dirty="0"/>
              <a:t>.code</a:t>
            </a:r>
            <a:endParaRPr lang="zh-TW" altLang="zh-TW" dirty="0"/>
          </a:p>
          <a:p>
            <a:r>
              <a:rPr lang="en-US" altLang="zh-TW" dirty="0"/>
              <a:t>main PROC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[do something...]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	exit</a:t>
            </a:r>
            <a:endParaRPr lang="zh-TW" altLang="zh-TW" dirty="0"/>
          </a:p>
          <a:p>
            <a:r>
              <a:rPr lang="en-US" altLang="zh-TW" dirty="0"/>
              <a:t>main ENDP</a:t>
            </a:r>
            <a:endParaRPr lang="zh-TW" altLang="zh-TW" dirty="0"/>
          </a:p>
          <a:p>
            <a:r>
              <a:rPr lang="en-US" altLang="zh-TW" dirty="0"/>
              <a:t>END main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395417" y="1540476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95417" y="1503575"/>
            <a:ext cx="8583826" cy="4777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683B2E1-72DF-4FCE-9173-C432768F5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1" y="2208812"/>
            <a:ext cx="8603658" cy="24403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681A406-14F3-49F6-9AF4-C97BADBF8275}"/>
              </a:ext>
            </a:extLst>
          </p:cNvPr>
          <p:cNvSpPr/>
          <p:nvPr/>
        </p:nvSpPr>
        <p:spPr>
          <a:xfrm>
            <a:off x="6689559" y="2641467"/>
            <a:ext cx="986588" cy="306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91BB8F-0C1B-4716-A1A3-320A706A1641}"/>
              </a:ext>
            </a:extLst>
          </p:cNvPr>
          <p:cNvSpPr/>
          <p:nvPr/>
        </p:nvSpPr>
        <p:spPr>
          <a:xfrm>
            <a:off x="6689559" y="3454700"/>
            <a:ext cx="986588" cy="251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D6F79-8A93-4EE6-90C7-3B9F7C2C4B16}"/>
              </a:ext>
            </a:extLst>
          </p:cNvPr>
          <p:cNvSpPr/>
          <p:nvPr/>
        </p:nvSpPr>
        <p:spPr>
          <a:xfrm>
            <a:off x="6649453" y="4220711"/>
            <a:ext cx="986588" cy="251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46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4319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禮拜二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(2020/10/20)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將下列檔案打包成壓縮檔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，檔案名稱為組別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lab5_01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報告標題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組別、姓名、學號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程式執行流程</a:t>
            </a:r>
            <a:r>
              <a:rPr lang="zh-TW" altLang="en-US" dirty="0"/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截圖說明、程式碼說明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</TotalTime>
  <Words>198</Words>
  <Application>Microsoft Office PowerPoint</Application>
  <PresentationFormat>如螢幕大小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組合語言上機實習五</vt:lpstr>
      <vt:lpstr>目標</vt:lpstr>
      <vt:lpstr>程式結果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Chen</cp:lastModifiedBy>
  <cp:revision>68</cp:revision>
  <dcterms:created xsi:type="dcterms:W3CDTF">2015-03-02T11:51:22Z</dcterms:created>
  <dcterms:modified xsi:type="dcterms:W3CDTF">2020-09-25T07:07:57Z</dcterms:modified>
</cp:coreProperties>
</file>