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8" r:id="rId4"/>
    <p:sldId id="290" r:id="rId5"/>
    <p:sldId id="292" r:id="rId6"/>
    <p:sldId id="287" r:id="rId7"/>
    <p:sldId id="257" r:id="rId8"/>
    <p:sldId id="296" r:id="rId9"/>
    <p:sldId id="297" r:id="rId10"/>
    <p:sldId id="306" r:id="rId11"/>
    <p:sldId id="300" r:id="rId12"/>
    <p:sldId id="304" r:id="rId13"/>
    <p:sldId id="294" r:id="rId14"/>
    <p:sldId id="295" r:id="rId15"/>
    <p:sldId id="28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12DD7-2459-DBCE-1525-495227B9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58A944-CCDF-C269-E981-0F412AFF4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A4A9B-B233-E4B5-335E-C5CC298E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DFCEF-145D-A562-7898-EB5FC5AD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4B7E6-B224-C5BB-F6A8-2AC07E91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94772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6EB09-147A-6FA9-B87B-06141BE87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4B861-E32F-FC9A-F0A9-D9D22F04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57068F-2EDF-556C-E21F-61B35C18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B19DC-FED3-774A-2387-CAC89CF8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D2CE6-260C-E273-EA81-0A0BA2CE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765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B640B5-B090-D65B-84C3-1FCE3C07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B3748-DD85-D8B8-D075-D5A2A7EFB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D0F68-4724-7B96-E4D0-53693466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3398D-E848-BFB9-4EDC-B84611A1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41DBF-B299-2522-C00D-0298ED59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7235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20C4-93C5-350F-F020-6D8EC2D7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920B8-865C-0AD6-522B-7BE305C40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C375-F662-FFF2-780A-D7D3A74E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8979F7-6492-9754-F7BA-1C511608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B33FF-6BB4-C054-ECE6-DDC9CB4B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60735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F6AC6-8301-15D2-340A-3776FD41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2854E1-C8C0-8F0E-FE9C-9521FDAE9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6DC8A-7B77-729F-31D2-A71D9071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3A4AD-F4DB-B019-9DC6-0E94373B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21EC-9980-956B-1C8E-E53A7F39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04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1D796-0ADC-1B52-D2FE-99DCD1A7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F1BFF-48FE-17F6-F2BC-588A37113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67758-16BD-6F77-404A-15A4E37A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C3639-6DF5-4836-A9C2-2CE81BF0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2923B-AF91-84E7-AFBE-167CC33A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9AC91-317A-1B55-79D2-79A50D46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932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575E8-49E2-B492-E17A-1289501E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79F00-193C-C2F1-683F-3DB2665A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1F38A-D4D9-3233-2FEC-77B1C32E9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EA78FE-FAA2-4C95-F7A2-AD74E06E2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90EBD-AEEF-78C6-462E-D24585875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62C90C-E3A3-D8A2-B6CE-3E559C94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53E8C6-0CBF-0F39-F7C6-7CB73B26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AAF1FE-64F8-B66E-30C3-C06E586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97438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63EB-B08B-9015-DCF0-164772D1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C7F92A-0B3B-8867-205A-99BDD6FF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F24B8B-16A1-EAAF-7A46-8C0E5169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8E53C-AC2F-8C5B-9CE7-6502745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227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603E23-226A-D1A8-C965-FDF1D148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707EFE-8106-8BAD-9D34-61777940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FC33E-82DB-9F9C-46A1-D1A8A626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799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33978-74CC-406D-1420-A65A4580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4682C-8ECE-7235-6A48-757F67139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AF0A2-C352-AC4E-CBAD-7FD435633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4630DA-4885-AA8E-8927-158EDD92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CCFC2-2785-EAE0-0A82-7ABEB766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00769-FD9D-0E49-B5D6-7E577927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6613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A75D1-A773-F874-0736-CCCBEEC7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3C583F-40EA-C951-ABCB-BB278C4D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43011-A52E-4A74-8FE2-C5EC42415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EEC8F-15E8-63AE-00BD-2D535579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6ADA6A-F5D4-BC93-4030-9D3C9798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1B7FBE-AB71-110F-A684-61119AAC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286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DF8DC-58AB-3253-E489-76400DB9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63BC08-7FC3-E995-D9FB-ED1A2060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F41EA2-9B9C-EE6B-FE18-4C682F643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2B136-27B3-43BE-BA62-0A8727476C6D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8D8E9-E067-2B68-7E67-FCBEB4119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E05E6-F8FF-0CCF-943E-79B461C4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957A3-C600-44EA-BD81-6197071ED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68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pxhere.com/ko/photo/1517181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xhere.com/ko/photo/1517181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51718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BBD18B-C503-8A52-9866-74650A616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B0D72-9BDD-CE1E-A6A8-983873735536}"/>
              </a:ext>
            </a:extLst>
          </p:cNvPr>
          <p:cNvSpPr txBox="1"/>
          <p:nvPr/>
        </p:nvSpPr>
        <p:spPr>
          <a:xfrm>
            <a:off x="4706035" y="3495539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조장 김건우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강은우</a:t>
            </a:r>
            <a:r>
              <a:rPr lang="en-US" altLang="ko-KR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홍한서</a:t>
            </a:r>
            <a:endParaRPr lang="ko-KR" altLang="en-US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C67F0-4946-BD27-2ED8-86FB7A04E853}"/>
              </a:ext>
            </a:extLst>
          </p:cNvPr>
          <p:cNvSpPr txBox="1"/>
          <p:nvPr/>
        </p:nvSpPr>
        <p:spPr>
          <a:xfrm>
            <a:off x="3228067" y="2018211"/>
            <a:ext cx="5735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4</a:t>
            </a:r>
            <a:r>
              <a:rPr lang="ko-KR" altLang="en-US" sz="6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 </a:t>
            </a:r>
            <a:r>
              <a:rPr lang="ko-KR" altLang="en-US" sz="60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최종발표회</a:t>
            </a:r>
            <a:endParaRPr lang="ko-KR" altLang="en-US" sz="6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  <a:p>
            <a:pPr algn="ctr"/>
            <a:r>
              <a:rPr lang="ko-KR" altLang="en-US" sz="3000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수강신청 도우미</a:t>
            </a:r>
            <a:endParaRPr lang="ko-KR" altLang="en-US" sz="3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772F6BD-5491-EA5E-F865-9B069D9ED1EC}"/>
              </a:ext>
            </a:extLst>
          </p:cNvPr>
          <p:cNvCxnSpPr>
            <a:cxnSpLocks/>
          </p:cNvCxnSpPr>
          <p:nvPr/>
        </p:nvCxnSpPr>
        <p:spPr>
          <a:xfrm>
            <a:off x="135924" y="3188368"/>
            <a:ext cx="3262309" cy="0"/>
          </a:xfrm>
          <a:prstGeom prst="line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76929C5-2515-15A4-8F6F-41BFD9F435AF}"/>
              </a:ext>
            </a:extLst>
          </p:cNvPr>
          <p:cNvCxnSpPr>
            <a:cxnSpLocks/>
          </p:cNvCxnSpPr>
          <p:nvPr/>
        </p:nvCxnSpPr>
        <p:spPr>
          <a:xfrm>
            <a:off x="8756526" y="3200400"/>
            <a:ext cx="3266598" cy="49427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8267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ㄴㅇㅁ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5297383" y="90908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Picture 0">
            <a:extLst>
              <a:ext uri="{FF2B5EF4-FFF2-40B4-BE49-F238E27FC236}">
                <a16:creationId xmlns:a16="http://schemas.microsoft.com/office/drawing/2014/main" id="{9129B8AB-ACD4-D1B3-65C6-28691332B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702" y="2587593"/>
            <a:ext cx="1036955" cy="11323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7D90C2C-27E2-9BF4-442B-802D23A96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702" y="3912666"/>
            <a:ext cx="3695700" cy="4191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EE4CBAE4-13F7-28CE-7F7E-91F65E826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269" y="2587593"/>
            <a:ext cx="5090795" cy="786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F07319C6-7E33-E99A-67B8-8BA589890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9629" y="3352577"/>
            <a:ext cx="5090795" cy="100368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D8D93-90DB-D73F-FAD3-84513EDDB82F}"/>
              </a:ext>
            </a:extLst>
          </p:cNvPr>
          <p:cNvSpPr txBox="1"/>
          <p:nvPr/>
        </p:nvSpPr>
        <p:spPr>
          <a:xfrm>
            <a:off x="1210493" y="4907651"/>
            <a:ext cx="9518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{“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 </a:t>
            </a:r>
            <a:r>
              <a:rPr lang="ko-KR" altLang="en-US" sz="18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교수님성함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”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,“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과목명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(3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글자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kern="0" spc="0" dirty="0" err="1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교수님성함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”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,{{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},{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교시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}}, </a:t>
            </a:r>
            <a:r>
              <a:rPr lang="ko-KR" altLang="en-US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학점</a:t>
            </a:r>
            <a:r>
              <a:rPr lang="en-US" altLang="ko-KR" sz="1800" kern="0" spc="0" dirty="0">
                <a:solidFill>
                  <a:schemeClr val="bg1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}</a:t>
            </a:r>
            <a:endParaRPr lang="ko-KR" altLang="en-US" sz="1800" kern="0" spc="0" dirty="0">
              <a:solidFill>
                <a:schemeClr val="bg1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17634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5297383" y="90908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구현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425" y="1816696"/>
            <a:ext cx="7316988" cy="30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8587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5297383" y="90908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구현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622898"/>
            <a:ext cx="5053543" cy="27934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F12732-C80D-C690-90D4-EE6788908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" y="1622898"/>
            <a:ext cx="8047490" cy="30569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001B61-3A70-1914-2FBA-E5FC9D26C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" y="1617585"/>
            <a:ext cx="8047490" cy="32893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DAE30A-CE29-DF5F-A6F6-1AFEE2F42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39" y="1563150"/>
            <a:ext cx="804748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5611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05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28B6AE-F826-2F23-047E-C41CBA231C37}"/>
              </a:ext>
            </a:extLst>
          </p:cNvPr>
          <p:cNvSpPr txBox="1"/>
          <p:nvPr/>
        </p:nvSpPr>
        <p:spPr>
          <a:xfrm>
            <a:off x="4047041" y="918642"/>
            <a:ext cx="34547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팀 내의 역할 분담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1D095B3-BEFC-7F58-8354-B275814B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37" y="1773237"/>
            <a:ext cx="9144000" cy="3898219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강은우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조건에 맞는 시간표 구하는 작성</a:t>
            </a:r>
            <a:r>
              <a:rPr lang="en-US" altLang="ko-KR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입력</a:t>
            </a:r>
            <a:r>
              <a:rPr lang="en-US" altLang="ko-KR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800" b="1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오류수정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작업</a:t>
            </a:r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김건우 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제작 구성</a:t>
            </a:r>
            <a:r>
              <a:rPr lang="en-US" altLang="ko-KR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발표 자료 제작</a:t>
            </a:r>
            <a:r>
              <a:rPr lang="en-US" altLang="ko-KR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발표</a:t>
            </a:r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r>
              <a:rPr lang="ko-KR" altLang="en-US" sz="2800" b="1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홍한서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조건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선택받는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코드 작성</a:t>
            </a:r>
            <a:r>
              <a:rPr lang="en-US" altLang="ko-KR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출력 </a:t>
            </a:r>
            <a:r>
              <a:rPr lang="ko-KR" altLang="en-US" sz="2800" b="1" dirty="0" err="1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오류수정</a:t>
            </a:r>
            <a:r>
              <a:rPr lang="ko-KR" altLang="en-US" sz="2800" b="1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작업</a:t>
            </a:r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공통 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– 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자료수집</a:t>
            </a:r>
            <a:r>
              <a:rPr lang="en-US" altLang="ko-KR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프로그램 설계</a:t>
            </a:r>
            <a:endParaRPr lang="en-US" altLang="ko-KR" sz="2800" b="1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814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06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18CDE9D8-3B12-FA65-8A7F-411A372B2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1437174"/>
            <a:ext cx="11681460" cy="4933890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분반 </a:t>
            </a:r>
            <a:r>
              <a:rPr lang="ko-KR" altLang="en-US" sz="2800" kern="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입력시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필수 과목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또는 분반 있는 과목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을 먼저 제시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endParaRPr lang="ko-KR" altLang="en-US" sz="2800" kern="0" spc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 err="1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제시받은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기초교양 과목을 선택 받아서 여러 가지 수강신청 경우의 수 제시 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endParaRPr lang="ko-KR" altLang="en-US" sz="2800" kern="0" spc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 err="1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필수교양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기초교양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kern="0" spc="0" dirty="0" err="1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총학점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등을 모두 포함한 졸업 필요 학점 제시 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endParaRPr lang="ko-KR" altLang="en-US" sz="2800" kern="0" spc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수강 신청 순서 추천 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O</a:t>
            </a:r>
            <a:endParaRPr lang="ko-KR" altLang="en-US" sz="2800" kern="0" spc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모바일 앱 이나 실행 프로그램 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X (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시간 관계상 </a:t>
            </a:r>
            <a:r>
              <a:rPr lang="ko-KR" altLang="en-US" sz="2800" kern="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콘솔창까지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진행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22-1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과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22-2 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시간표 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기준으로 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1~4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학년 총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학점 제시 </a:t>
            </a:r>
            <a:r>
              <a:rPr lang="ko-KR" altLang="en-US" sz="2800" kern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△</a:t>
            </a:r>
            <a:r>
              <a:rPr lang="ko-KR" altLang="en-US" sz="2800" kern="0" dirty="0" smtClean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시간 관계상 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1-1</a:t>
            </a:r>
            <a:r>
              <a:rPr lang="ko-KR" altLang="en-US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만</a:t>
            </a:r>
            <a:r>
              <a:rPr lang="en-US" altLang="ko-KR" sz="2800" kern="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과목당 만석까지 걸리는 시간을 제시 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X (</a:t>
            </a:r>
            <a:r>
              <a:rPr lang="ko-KR" altLang="en-US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정보 제공 받지 못함</a:t>
            </a:r>
            <a:r>
              <a:rPr lang="en-US" altLang="ko-KR" sz="2800" kern="0" spc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2800" kern="0" spc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9705B-9997-8D5E-DD82-C59FBCF563A0}"/>
              </a:ext>
            </a:extLst>
          </p:cNvPr>
          <p:cNvSpPr txBox="1"/>
          <p:nvPr/>
        </p:nvSpPr>
        <p:spPr>
          <a:xfrm>
            <a:off x="3469960" y="883176"/>
            <a:ext cx="46089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구현된 작품의 기능 평가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7271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E94B1C3-5CB3-C278-7E4D-EED312405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2916924" y="2828835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시연 및 질문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52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++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F168C0C-2E04-6ABC-512B-6D839F1455B9}"/>
              </a:ext>
            </a:extLst>
          </p:cNvPr>
          <p:cNvCxnSpPr>
            <a:cxnSpLocks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58631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AEA2629-1E3F-5727-501E-654C745BE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104571" y="-505327"/>
            <a:ext cx="14296571" cy="804182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946157A-5F2A-415E-9D59-14A96B05E5A9}"/>
              </a:ext>
            </a:extLst>
          </p:cNvPr>
          <p:cNvSpPr/>
          <p:nvPr/>
        </p:nvSpPr>
        <p:spPr>
          <a:xfrm>
            <a:off x="1938337" y="2743198"/>
            <a:ext cx="2219325" cy="13716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F61CF-E529-479D-BD17-9267DEE844BC}"/>
              </a:ext>
            </a:extLst>
          </p:cNvPr>
          <p:cNvSpPr/>
          <p:nvPr/>
        </p:nvSpPr>
        <p:spPr>
          <a:xfrm>
            <a:off x="6096000" y="70408"/>
            <a:ext cx="6096000" cy="6858000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02167CE-5A74-4D63-9F75-2C267D4B03CD}"/>
              </a:ext>
            </a:extLst>
          </p:cNvPr>
          <p:cNvSpPr txBox="1">
            <a:spLocks/>
          </p:cNvSpPr>
          <p:nvPr/>
        </p:nvSpPr>
        <p:spPr>
          <a:xfrm>
            <a:off x="2172256" y="2934105"/>
            <a:ext cx="1751488" cy="9897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목차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3E4A33A-7276-4F8D-9302-4A9C01773A3A}"/>
              </a:ext>
            </a:extLst>
          </p:cNvPr>
          <p:cNvSpPr txBox="1">
            <a:spLocks/>
          </p:cNvSpPr>
          <p:nvPr/>
        </p:nvSpPr>
        <p:spPr>
          <a:xfrm>
            <a:off x="6567054" y="971538"/>
            <a:ext cx="5070763" cy="496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문제정의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문제분석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자료 수집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설계 및 구현 내용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팀 내의 역할 분담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514350" indent="-514350" algn="l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구현된 작품의 기능 평가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endParaRPr lang="ko-KR" altLang="en-US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594096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D10BB4-E3A9-B3A3-7D4E-6B008740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37" y="1684020"/>
            <a:ext cx="9144000" cy="2002155"/>
          </a:xfrm>
        </p:spPr>
        <p:txBody>
          <a:bodyPr>
            <a:normAutofit fontScale="77500" lnSpcReduction="20000"/>
          </a:bodyPr>
          <a:lstStyle/>
          <a:p>
            <a:endParaRPr lang="en-US" altLang="ko-KR" b="0" i="0" dirty="0">
              <a:solidFill>
                <a:srgbClr val="DCDDDE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b="0" i="0" dirty="0">
              <a:solidFill>
                <a:srgbClr val="DCDDDE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dirty="0">
              <a:solidFill>
                <a:srgbClr val="DCDDDE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endParaRPr lang="en-US" altLang="ko-KR" sz="2800" b="0" i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algn="l"/>
            <a:r>
              <a:rPr lang="ko-KR" altLang="en-US" sz="43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많은 신입생들이 최적의 시간표를 만드는데 실패한다</a:t>
            </a:r>
            <a:r>
              <a:rPr lang="en-US" altLang="ko-KR" sz="43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endParaRPr lang="ko-KR" altLang="en-US" sz="1800" dirty="0"/>
          </a:p>
          <a:p>
            <a:endParaRPr lang="en-US" altLang="ko-KR" dirty="0">
              <a:solidFill>
                <a:srgbClr val="DCDDDE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endParaRPr lang="en-US" altLang="ko-KR" b="0" i="0" dirty="0">
              <a:solidFill>
                <a:srgbClr val="DCDDDE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4816482" y="891495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 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45520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4816482" y="891495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문제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191565-BE43-EA6F-DEBF-CE2F1EF61EC9}"/>
              </a:ext>
            </a:extLst>
          </p:cNvPr>
          <p:cNvSpPr txBox="1"/>
          <p:nvPr/>
        </p:nvSpPr>
        <p:spPr>
          <a:xfrm>
            <a:off x="559499" y="1445493"/>
            <a:ext cx="10429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신청하고 싶었던 과목을 다 놓치게 된다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신입생들은 수강신청이 처음이고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기초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선택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필수같은 단어가 낯설다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내가 졸업학점까지 몇 학점이 남았는지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졸업을 위해</a:t>
            </a:r>
            <a:r>
              <a:rPr lang="ko-KR" altLang="en-US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 남은 강의가 무엇인지 바로 알아보기 힘들다</a:t>
            </a:r>
            <a:r>
              <a:rPr lang="en-US" altLang="ko-KR" sz="2800" b="0" i="0" dirty="0">
                <a:solidFill>
                  <a:schemeClr val="bg1"/>
                </a:solidFill>
                <a:effectLst/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b="0" i="0" dirty="0">
              <a:solidFill>
                <a:schemeClr val="bg1"/>
              </a:solidFill>
              <a:effectLst/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여러 수강신청 방안이 준비되지 못함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           </a:t>
            </a:r>
            <a:r>
              <a:rPr lang="ko-KR" altLang="en-US" sz="3600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수강신청을 효율적으로 계획하기 어렵다</a:t>
            </a:r>
            <a:r>
              <a:rPr lang="en-US" altLang="ko-KR" sz="3600" dirty="0">
                <a:solidFill>
                  <a:srgbClr val="FFFF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4020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4816482" y="883176"/>
            <a:ext cx="19159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 수집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F4DB1C-C890-2112-4758-EFE5264553A1}"/>
              </a:ext>
            </a:extLst>
          </p:cNvPr>
          <p:cNvSpPr txBox="1">
            <a:spLocks/>
          </p:cNvSpPr>
          <p:nvPr/>
        </p:nvSpPr>
        <p:spPr>
          <a:xfrm>
            <a:off x="838200" y="1792995"/>
            <a:ext cx="10515600" cy="342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수강신청 자료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집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8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어플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‘</a:t>
            </a:r>
            <a:r>
              <a:rPr lang="ko-KR" altLang="en-US" sz="2800" dirty="0" err="1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에브리타임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’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시간표 마법사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강의 평가</a:t>
            </a:r>
            <a:r>
              <a:rPr lang="en-US" altLang="ko-KR" sz="2800" dirty="0">
                <a:solidFill>
                  <a:schemeClr val="bg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…</a:t>
            </a:r>
          </a:p>
          <a:p>
            <a:pPr algn="l"/>
            <a:endParaRPr lang="en-US" altLang="ko-KR" sz="2800" dirty="0">
              <a:solidFill>
                <a:schemeClr val="bg1"/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8416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BDAA17DE-A83E-9B27-8542-261455350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7A9F8CD-D2B3-2413-E29D-311115FAD0F5}"/>
              </a:ext>
            </a:extLst>
          </p:cNvPr>
          <p:cNvCxnSpPr>
            <a:cxnSpLocks/>
          </p:cNvCxnSpPr>
          <p:nvPr/>
        </p:nvCxnSpPr>
        <p:spPr>
          <a:xfrm>
            <a:off x="206770" y="379995"/>
            <a:ext cx="423425" cy="0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945F16C-5283-81A6-078C-17DB61A4903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00823" y="379995"/>
            <a:ext cx="9679053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90C29A-4776-FF02-0014-A921A8FDE434}"/>
              </a:ext>
            </a:extLst>
          </p:cNvPr>
          <p:cNvSpPr txBox="1"/>
          <p:nvPr/>
        </p:nvSpPr>
        <p:spPr>
          <a:xfrm>
            <a:off x="679866" y="1183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자료수집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33487-0128-6ECA-011A-FD2908105494}"/>
              </a:ext>
            </a:extLst>
          </p:cNvPr>
          <p:cNvSpPr txBox="1"/>
          <p:nvPr/>
        </p:nvSpPr>
        <p:spPr>
          <a:xfrm>
            <a:off x="4753324" y="899367"/>
            <a:ext cx="2685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수강신청 자료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00" y="1730364"/>
            <a:ext cx="2181225" cy="22006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814" y="1746266"/>
            <a:ext cx="2190750" cy="2184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550" y="1730364"/>
            <a:ext cx="5715000" cy="2000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301" y="4400135"/>
            <a:ext cx="4548263" cy="145636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0242" y="5262724"/>
            <a:ext cx="5743575" cy="228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0242" y="5625730"/>
            <a:ext cx="5715000" cy="2307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61975" y="2144392"/>
            <a:ext cx="5743575" cy="21456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ABE46C-60D6-E1A3-3756-3ADA15AB20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0242" y="4483652"/>
            <a:ext cx="5743268" cy="6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80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1A229198-0617-BEE4-A27B-15BEB3AC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09091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AA4749-F4A5-AECB-01F5-AD15B78F0B90}"/>
              </a:ext>
            </a:extLst>
          </p:cNvPr>
          <p:cNvSpPr txBox="1"/>
          <p:nvPr/>
        </p:nvSpPr>
        <p:spPr>
          <a:xfrm>
            <a:off x="4849505" y="1064091"/>
            <a:ext cx="21082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 err="1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에브리타임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08826E1-D7AA-1576-D9AF-1A60174FD6C9}"/>
              </a:ext>
            </a:extLst>
          </p:cNvPr>
          <p:cNvCxnSpPr>
            <a:cxnSpLocks/>
          </p:cNvCxnSpPr>
          <p:nvPr/>
        </p:nvCxnSpPr>
        <p:spPr>
          <a:xfrm>
            <a:off x="1778961" y="1764416"/>
            <a:ext cx="4020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B512743-F8DC-299C-FDA2-FEB802A33849}"/>
              </a:ext>
            </a:extLst>
          </p:cNvPr>
          <p:cNvCxnSpPr>
            <a:cxnSpLocks/>
          </p:cNvCxnSpPr>
          <p:nvPr/>
        </p:nvCxnSpPr>
        <p:spPr>
          <a:xfrm>
            <a:off x="1778961" y="1764416"/>
            <a:ext cx="0" cy="363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C12FC3-0CBA-C0E4-5E09-9B4DAD78C9F0}"/>
              </a:ext>
            </a:extLst>
          </p:cNvPr>
          <p:cNvCxnSpPr>
            <a:cxnSpLocks/>
          </p:cNvCxnSpPr>
          <p:nvPr/>
        </p:nvCxnSpPr>
        <p:spPr>
          <a:xfrm>
            <a:off x="10397181" y="6061606"/>
            <a:ext cx="0" cy="363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CF5250A-07F4-874E-3EF3-2A1AB322D971}"/>
              </a:ext>
            </a:extLst>
          </p:cNvPr>
          <p:cNvCxnSpPr>
            <a:cxnSpLocks/>
          </p:cNvCxnSpPr>
          <p:nvPr/>
        </p:nvCxnSpPr>
        <p:spPr>
          <a:xfrm flipH="1">
            <a:off x="10060050" y="6424612"/>
            <a:ext cx="337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E9C4492-F70B-6099-31E8-2FCCDCFA9876}"/>
              </a:ext>
            </a:extLst>
          </p:cNvPr>
          <p:cNvCxnSpPr>
            <a:cxnSpLocks/>
          </p:cNvCxnSpPr>
          <p:nvPr/>
        </p:nvCxnSpPr>
        <p:spPr>
          <a:xfrm>
            <a:off x="1843839" y="6030636"/>
            <a:ext cx="0" cy="363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FBE8A91-62B7-A598-A490-33FC44DDEE1F}"/>
              </a:ext>
            </a:extLst>
          </p:cNvPr>
          <p:cNvCxnSpPr>
            <a:cxnSpLocks/>
          </p:cNvCxnSpPr>
          <p:nvPr/>
        </p:nvCxnSpPr>
        <p:spPr>
          <a:xfrm flipH="1">
            <a:off x="1843839" y="6393642"/>
            <a:ext cx="337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FA90515-1B03-BD89-BB98-C11232EEDD3D}"/>
              </a:ext>
            </a:extLst>
          </p:cNvPr>
          <p:cNvCxnSpPr>
            <a:cxnSpLocks/>
          </p:cNvCxnSpPr>
          <p:nvPr/>
        </p:nvCxnSpPr>
        <p:spPr>
          <a:xfrm>
            <a:off x="10282881" y="1764416"/>
            <a:ext cx="0" cy="3630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AA11EA-1F02-7B9A-1538-3D89EF472EC8}"/>
              </a:ext>
            </a:extLst>
          </p:cNvPr>
          <p:cNvCxnSpPr>
            <a:cxnSpLocks/>
          </p:cNvCxnSpPr>
          <p:nvPr/>
        </p:nvCxnSpPr>
        <p:spPr>
          <a:xfrm flipH="1">
            <a:off x="9945750" y="1764416"/>
            <a:ext cx="337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3958A3BB-12AF-95A2-B3FC-9C10CFC7DD96}"/>
              </a:ext>
            </a:extLst>
          </p:cNvPr>
          <p:cNvCxnSpPr>
            <a:cxnSpLocks/>
          </p:cNvCxnSpPr>
          <p:nvPr/>
        </p:nvCxnSpPr>
        <p:spPr>
          <a:xfrm>
            <a:off x="243840" y="779770"/>
            <a:ext cx="423425" cy="0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5B09A33-830A-3A64-79B6-84D6B5C625E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337893" y="779770"/>
            <a:ext cx="9679053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81F51D-4C0B-602E-129C-B6EC05935FC0}"/>
              </a:ext>
            </a:extLst>
          </p:cNvPr>
          <p:cNvSpPr txBox="1"/>
          <p:nvPr/>
        </p:nvSpPr>
        <p:spPr>
          <a:xfrm>
            <a:off x="716936" y="51816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자료수집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970" y="2585246"/>
            <a:ext cx="1575076" cy="24013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571" y="2165419"/>
            <a:ext cx="2738626" cy="16187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5260" y="2116393"/>
            <a:ext cx="2605613" cy="1561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0571" y="4009746"/>
            <a:ext cx="2752328" cy="15605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7448" y="4005878"/>
            <a:ext cx="2605613" cy="15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625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FAD9EE-5C66-1194-22F5-5BEBD49E890E}"/>
              </a:ext>
            </a:extLst>
          </p:cNvPr>
          <p:cNvSpPr txBox="1"/>
          <p:nvPr/>
        </p:nvSpPr>
        <p:spPr>
          <a:xfrm>
            <a:off x="5297382" y="88317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</a:t>
            </a:r>
            <a:endParaRPr lang="ko-KR" altLang="en-US" sz="30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B225D-8C0E-8F0F-D435-4F5713541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11" y="1917234"/>
            <a:ext cx="2187448" cy="260769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C46785-CEB3-39A1-FC8E-83383A02F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439" y="2354283"/>
            <a:ext cx="781050" cy="552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5F517-5BCE-382F-3302-EBD0C80B7ACB}"/>
              </a:ext>
            </a:extLst>
          </p:cNvPr>
          <p:cNvSpPr txBox="1"/>
          <p:nvPr/>
        </p:nvSpPr>
        <p:spPr>
          <a:xfrm>
            <a:off x="5474065" y="2354283"/>
            <a:ext cx="124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수강신청 도우미</a:t>
            </a:r>
          </a:p>
        </p:txBody>
      </p:sp>
    </p:spTree>
    <p:extLst>
      <p:ext uri="{BB962C8B-B14F-4D97-AF65-F5344CB8AC3E}">
        <p14:creationId xmlns:p14="http://schemas.microsoft.com/office/powerpoint/2010/main" val="19627052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5569BE3-B7BA-D074-62D6-4FB90EE82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A16151B-CDF5-CBB4-3F53-A3003346497E}"/>
              </a:ext>
            </a:extLst>
          </p:cNvPr>
          <p:cNvSpPr/>
          <p:nvPr/>
        </p:nvSpPr>
        <p:spPr>
          <a:xfrm>
            <a:off x="0" y="480060"/>
            <a:ext cx="12192000" cy="585978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0A4E87-C304-702C-B01C-47605AB89AD1}"/>
              </a:ext>
            </a:extLst>
          </p:cNvPr>
          <p:cNvCxnSpPr>
            <a:cxnSpLocks/>
          </p:cNvCxnSpPr>
          <p:nvPr/>
        </p:nvCxnSpPr>
        <p:spPr>
          <a:xfrm flipV="1">
            <a:off x="243840" y="718587"/>
            <a:ext cx="5143500" cy="5313"/>
          </a:xfrm>
          <a:prstGeom prst="line">
            <a:avLst/>
          </a:prstGeom>
          <a:ln w="12700">
            <a:solidFill>
              <a:schemeClr val="bg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BA64988-053D-EE04-980D-6462250654B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096000" y="670560"/>
            <a:ext cx="5829300" cy="48027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F969C-4822-8AD0-10AA-6517C16A8A25}"/>
              </a:ext>
            </a:extLst>
          </p:cNvPr>
          <p:cNvSpPr txBox="1"/>
          <p:nvPr/>
        </p:nvSpPr>
        <p:spPr>
          <a:xfrm>
            <a:off x="5452875" y="480060"/>
            <a:ext cx="6431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04</a:t>
            </a:r>
            <a:endParaRPr lang="ko-KR" altLang="en-US" sz="2500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1FC01-EC69-A1D6-EC2E-3FDCD2FBF0A8}"/>
              </a:ext>
            </a:extLst>
          </p:cNvPr>
          <p:cNvSpPr txBox="1"/>
          <p:nvPr/>
        </p:nvSpPr>
        <p:spPr>
          <a:xfrm>
            <a:off x="5297382" y="88317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설계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57138CD-29D8-76F0-6743-8D70F6CE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46" y="1836184"/>
            <a:ext cx="2598293" cy="31445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3DE08F93-C855-CD58-36B7-16582F59A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229" y="1836185"/>
            <a:ext cx="2348412" cy="314451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F603ED06-DA60-EBED-ABEE-5C6EEFF37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1236" y="1836185"/>
            <a:ext cx="2362073" cy="314451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2645832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288</Words>
  <Application>Microsoft Office PowerPoint</Application>
  <PresentationFormat>와이드스크린</PresentationFormat>
  <Paragraphs>74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휴먼둥근헤드라인</vt:lpstr>
      <vt:lpstr>휴먼모음T</vt:lpstr>
      <vt:lpstr>휴먼편지체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joshywoshy31212@gmail.com</dc:creator>
  <cp:lastModifiedBy>김 나현</cp:lastModifiedBy>
  <cp:revision>39</cp:revision>
  <dcterms:created xsi:type="dcterms:W3CDTF">2022-04-30T15:22:59Z</dcterms:created>
  <dcterms:modified xsi:type="dcterms:W3CDTF">2022-12-13T09:31:39Z</dcterms:modified>
</cp:coreProperties>
</file>