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B40E-E697-4094-BE3D-53AAF0535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273FF-62D8-4C7C-8CB2-D5F92DA2D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ACC9-F2B7-4A66-95E3-764CFDA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EA59-06E0-4DB5-BB67-ABC06011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FD8B-EDE8-4277-B1FB-832A13FC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71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225A-AF1F-47F9-BE92-E79DB694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0B5EA-BB4D-4CD5-B240-3A6D5AAA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57C8-8561-4841-8B5F-FA1B687B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A084-00D9-420A-A79C-3463722F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56C8-5703-4F86-B8F3-C39EC616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C4A3B-C385-4CCF-9E7B-C96604107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979F2-7A29-4023-B2FD-757BC0FFF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4011-6307-4A1D-A883-9620EA6D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818C-9D83-484B-A9C4-C8123DD8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E918-922F-498A-BBD6-7D804A1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AE7-15D0-4EC3-8E90-715BC51D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E7B8-3A47-4E04-A098-1078CCEA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8D11-E9F6-4F28-B259-4CD5A44F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D8E6-4EB4-4DF1-A99C-309C4BE7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16EC-CC13-433E-BB35-D4C02E2B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4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DBC8-31BC-4C51-9BF3-595A9112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7D8D-A5B1-48F5-8DE2-84C510D3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2C0F-02E0-442E-ABA0-E4A3D853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1F31-CDCD-43A2-A107-DBE8F4EF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1810-1EC2-4C4A-A676-7F6A156A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B872-6660-4D23-8D5D-098D3186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3D6D-C9B4-4AB1-83EB-0F6702985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0BA4E-29B8-45DA-B16F-B96207909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0C19-09DF-4A07-99F1-D786481B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55162-D4AE-4FCE-BD3A-B1C14F60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725E-AC91-46C3-B73F-031152D8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7432-25D9-4C23-B25C-BAE3B502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C33AF-8F9E-4218-B318-7CA85189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1972-1B1C-467C-A2AF-E809110F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73B21-A2FC-494D-BC46-AF2973456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0F18C-13E3-448B-8B9E-5AF655B7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03FF-38BF-489B-B6BC-21AEF4FF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80DE5-26CC-4AF0-9E12-60C6563F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9386B-C3BC-494B-97F9-F1B57E93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6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CA3C-E4EB-4A3C-94B3-FEBA79D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B0342-E7BE-4308-AD28-D08BBDB0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25230-9C3B-4EC9-9870-9BADCCB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1C66-761D-4018-BB03-99FF298F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3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D13D6-75B8-4E89-8F90-B592E2AD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9BDF6-7459-463B-97ED-2F16C2DB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7CBC-540D-4D8F-9D52-A5483650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1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D059-69E7-4C38-A86D-337737D7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76A3-FC08-4FED-B90C-928E5D727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872D9-D495-4B88-BDD8-FC9E10122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341FB-A0C1-4F96-8F5F-54E7E171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66E4-D4E2-4001-B058-73D089C9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D542D-58BA-4739-8F49-A18849A3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505A-B406-4391-955C-C9BC657E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7052A-C11F-4883-8529-69A999F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C2167-A09E-4458-B105-6154548C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45BAD-D324-40B7-88DD-E514ABD3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4D1F9-10ED-4BFC-A05A-67CB29C1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6D610-7EE9-4770-83A5-7D241959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8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FE737-9AC5-4D4C-A4EF-23CA27DC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87A0-97AA-4855-A07C-4E57AE69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4B1A-6E85-4A2A-AF32-C317945B8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866-25F1-463B-BE93-03C39E8C28A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7CF8-9C42-4443-A8CD-9625FBAC8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9D8D-B2D4-49A1-8DFB-30C0F423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2F3-2EA3-4B14-9114-EC799480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8682-2CA9-4F60-B1C6-E8DB78D4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Quasiperiodic Kicked Rotor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07899-DC07-46CE-A64A-8FE8166AC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Aditya Chincholi</a:t>
            </a:r>
          </a:p>
        </p:txBody>
      </p:sp>
    </p:spTree>
    <p:extLst>
      <p:ext uri="{BB962C8B-B14F-4D97-AF65-F5344CB8AC3E}">
        <p14:creationId xmlns:p14="http://schemas.microsoft.com/office/powerpoint/2010/main" val="29461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D56DE-B72D-474B-972F-B67A3C38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262" y="1065920"/>
            <a:ext cx="8865476" cy="4726160"/>
          </a:xfrm>
        </p:spPr>
      </p:pic>
    </p:spTree>
    <p:extLst>
      <p:ext uri="{BB962C8B-B14F-4D97-AF65-F5344CB8AC3E}">
        <p14:creationId xmlns:p14="http://schemas.microsoft.com/office/powerpoint/2010/main" val="42937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ED64F-5B3F-498C-B50B-94615204C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0"/>
            <a:ext cx="10286998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8FDF0-6D65-4597-AD26-AB6D55900991}"/>
              </a:ext>
            </a:extLst>
          </p:cNvPr>
          <p:cNvSpPr txBox="1"/>
          <p:nvPr/>
        </p:nvSpPr>
        <p:spPr>
          <a:xfrm>
            <a:off x="8269012" y="6156433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0872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B0489-5137-4B9A-B83B-CD3E0903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9" y="4378"/>
            <a:ext cx="10273862" cy="68492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3E99D-7CCB-4CC7-AB4C-7A1EAF13683B}"/>
              </a:ext>
            </a:extLst>
          </p:cNvPr>
          <p:cNvSpPr txBox="1"/>
          <p:nvPr/>
        </p:nvSpPr>
        <p:spPr>
          <a:xfrm>
            <a:off x="8269012" y="6156433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6227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1E452-6756-4103-8F59-2AEC0BC64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692" y="0"/>
            <a:ext cx="7916616" cy="6858000"/>
          </a:xfrm>
        </p:spPr>
      </p:pic>
    </p:spTree>
    <p:extLst>
      <p:ext uri="{BB962C8B-B14F-4D97-AF65-F5344CB8AC3E}">
        <p14:creationId xmlns:p14="http://schemas.microsoft.com/office/powerpoint/2010/main" val="134006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06A0D-46F2-4911-AE06-9AE211257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6" y="1395249"/>
            <a:ext cx="12202512" cy="4067502"/>
          </a:xfrm>
        </p:spPr>
      </p:pic>
    </p:spTree>
    <p:extLst>
      <p:ext uri="{BB962C8B-B14F-4D97-AF65-F5344CB8AC3E}">
        <p14:creationId xmlns:p14="http://schemas.microsoft.com/office/powerpoint/2010/main" val="198440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678D0-E5DC-4DB2-B16C-C46FA933E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6" y="1395249"/>
            <a:ext cx="12202512" cy="4067502"/>
          </a:xfrm>
        </p:spPr>
      </p:pic>
    </p:spTree>
    <p:extLst>
      <p:ext uri="{BB962C8B-B14F-4D97-AF65-F5344CB8AC3E}">
        <p14:creationId xmlns:p14="http://schemas.microsoft.com/office/powerpoint/2010/main" val="26829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E9B32-584A-4A8A-B134-193B20976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06" y="0"/>
            <a:ext cx="8172878" cy="6858000"/>
          </a:xfrm>
        </p:spPr>
      </p:pic>
    </p:spTree>
    <p:extLst>
      <p:ext uri="{BB962C8B-B14F-4D97-AF65-F5344CB8AC3E}">
        <p14:creationId xmlns:p14="http://schemas.microsoft.com/office/powerpoint/2010/main" val="144057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5504-C229-4E31-A956-5FE1963E1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17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“We computed ln Λ for times up to t = 10</a:t>
            </a:r>
            <a:r>
              <a:rPr lang="en-US" b="0" i="1" baseline="30000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kicks with an accuracy of 0.15%. To achieve this accuracy more than</a:t>
            </a:r>
            <a:r>
              <a:rPr lang="en-US" i="1" dirty="0"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1000 initial conditions are required. To analyze data over the full range of times t ∈ [10</a:t>
            </a:r>
            <a:r>
              <a:rPr lang="en-US" b="0" i="1" baseline="30000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,10</a:t>
            </a:r>
            <a:r>
              <a:rPr lang="en-US" b="0" i="1" baseline="30000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en-US" b="0" i="1" dirty="0">
                <a:solidFill>
                  <a:srgbClr val="242021"/>
                </a:solidFill>
                <a:effectLst/>
                <a:latin typeface="Raleway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], we fit the model eq. (12) to the data.”</a:t>
            </a:r>
            <a:endParaRPr lang="en-IN" i="1" dirty="0">
              <a:latin typeface="Raleway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FA5C5-0C13-4639-9B6C-FE47867F1296}"/>
              </a:ext>
            </a:extLst>
          </p:cNvPr>
          <p:cNvSpPr txBox="1"/>
          <p:nvPr/>
        </p:nvSpPr>
        <p:spPr>
          <a:xfrm>
            <a:off x="838201" y="413056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For context, my run with 1000 timesteps, 201 dimensional space and 100 initial conditions of (</a:t>
            </a:r>
            <a:r>
              <a:rPr lang="en-US" sz="2800" b="0" i="1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φ</a:t>
            </a:r>
            <a:r>
              <a:rPr lang="en-US" sz="2800" b="0" i="0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en-US" sz="2800" i="1" dirty="0">
                <a:solidFill>
                  <a:srgbClr val="000000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 φ</a:t>
            </a:r>
            <a:r>
              <a:rPr lang="en-US" sz="2800" b="0" i="0" dirty="0">
                <a:solidFill>
                  <a:srgbClr val="000000"/>
                </a:solidFill>
                <a:effectLst/>
                <a:ea typeface="Noto Sans" panose="020B0502040504020204" pitchFamily="34" charset="0"/>
                <a:cs typeface="Noto Sans" panose="020B0502040504020204" pitchFamily="34" charset="0"/>
              </a:rPr>
              <a:t>3) took around 2 hrs.</a:t>
            </a:r>
            <a:endParaRPr lang="en-IN" sz="2800" dirty="0"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3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Office Theme</vt:lpstr>
      <vt:lpstr>Quasiperiodic Kicked Rotor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Quasiperiodic Kicked Rotor</dc:title>
  <dc:creator>Aditya</dc:creator>
  <cp:lastModifiedBy>Aditya</cp:lastModifiedBy>
  <cp:revision>3</cp:revision>
  <dcterms:created xsi:type="dcterms:W3CDTF">2021-04-17T08:23:52Z</dcterms:created>
  <dcterms:modified xsi:type="dcterms:W3CDTF">2021-04-17T08:45:53Z</dcterms:modified>
</cp:coreProperties>
</file>