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7D03-429D-4034-B70E-0402BADCD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772D4-E92B-4416-B9AE-C5212AD93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843B-3E11-4225-B475-0E4AA871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64A7-37E8-48D2-934D-757F4AB20A5B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F78E-1C62-4FDE-88C6-E17A6073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0DFC-6AE6-48F9-A15E-18179F8C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CA8C-1000-4E29-8FBE-B6183084B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17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2B74-9D9D-45A8-8A9E-4D7ABF7D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63CB7-62B0-4FE2-BBB8-9D952B90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58A93-662F-4263-A821-F4CE4FAB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64A7-37E8-48D2-934D-757F4AB20A5B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E13DE-1816-4450-9D81-8D31FB84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AC15-6754-45A4-A44E-77A6D8B8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CA8C-1000-4E29-8FBE-B6183084B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2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96547-F251-41FD-AEF4-B81C079C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1D4F0-58B7-44AD-9BD1-E7242BCE5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57B2-354B-447B-8AE7-0F148EFF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64A7-37E8-48D2-934D-757F4AB20A5B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491F8-CF98-4BC2-9002-C0B46D26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08A9-141C-4928-80D5-DFB1EF1A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CA8C-1000-4E29-8FBE-B6183084B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7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8320-E633-4884-9234-ED645130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81B7-B71B-4874-A390-3B302F4B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737C8-9D8C-4919-8F79-29FD3B00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64A7-37E8-48D2-934D-757F4AB20A5B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03DE-543A-407F-8236-CB20935A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CD62-6E4B-4410-9504-0F79D225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CA8C-1000-4E29-8FBE-B6183084B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8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61C3-EB43-4998-9BF3-7DE3BF32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EC53-A290-456E-AEED-405AFDACF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ED498-F255-4D19-95D7-6423674B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64A7-37E8-48D2-934D-757F4AB20A5B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CAB3-D89C-4D7D-9AE4-B0E65F2D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6DBC-80C5-4DDC-9FC6-C7FA52E0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CA8C-1000-4E29-8FBE-B6183084B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69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703A-9A54-4029-8768-FD4EF780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A381-8353-4DC6-8D66-BA744DAAE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38A4-E62C-47D3-B48D-8ED000C53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F0EB-2982-44B6-8650-57CA18F2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64A7-37E8-48D2-934D-757F4AB20A5B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998D6-5951-4C62-A1C0-98EE10B0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FBEFD-E309-4EF5-9B16-985DB019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CA8C-1000-4E29-8FBE-B6183084B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8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C6B6-9859-4063-BEA3-D735860A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224F2-1DFB-4820-9B4F-B4B69347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B531C-1A9D-497E-9CBE-10865C7B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63B59-94C8-4A00-81AA-BBFFBAB84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11E28-6CEB-4236-9364-B345EDF05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2E795-A8DA-49E2-9FD8-C577EE5B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64A7-37E8-48D2-934D-757F4AB20A5B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DCDFC-2248-448D-9250-97E2A99E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2A8A3-CF37-4D4B-8935-5B98020D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CA8C-1000-4E29-8FBE-B6183084B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1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3607-E50E-4F79-A177-23A3CD22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7B467-C7F2-4067-8B79-46298103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64A7-37E8-48D2-934D-757F4AB20A5B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E6A41-BB97-4D34-8C32-E0465B50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34D63-08D6-47C9-A55C-5F931F78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CA8C-1000-4E29-8FBE-B6183084B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69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A8222-4AA4-459D-A59B-F568BED8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64A7-37E8-48D2-934D-757F4AB20A5B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213B1-C647-4B6E-9C74-522658D6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64E76-648E-4A62-9A86-9AC026BD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CA8C-1000-4E29-8FBE-B6183084B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77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A8A5-9E40-4B62-B5AD-C847CEC6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7030-DF4C-44D1-8986-FEDF63C8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6FB9E-8819-4745-861C-AADF78906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13003-2A3E-498B-8CC0-7492CBBF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64A7-37E8-48D2-934D-757F4AB20A5B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6D28A-D843-4CA1-84F8-35BFBE60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BBE72-2835-4F8D-91A8-10B78910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CA8C-1000-4E29-8FBE-B6183084B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60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1781-8A5A-48E3-971E-4F2CE816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4995C-C84D-47CA-B826-E3C78663B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DB877-6A4B-4138-83E5-8958841F3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B6D05-4A35-4CC7-A1F4-3FEE865E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64A7-37E8-48D2-934D-757F4AB20A5B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86C46-7B93-4D7A-AFD1-C5E9745D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C6B29-089E-4E04-AFA9-B578B8EB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CA8C-1000-4E29-8FBE-B6183084B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9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E9AB1-63F5-49AD-B11E-40A77A3B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15D31-DC5D-4B00-B9DC-BB6B75B44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D8A9-3839-4448-AC93-6E2A5866C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64A7-37E8-48D2-934D-757F4AB20A5B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1DD2C-9F3A-4FCF-B1CC-A45A3FA97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8C24C-C283-40AC-BDDD-A9ED1F3E3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CA8C-1000-4E29-8FBE-B6183084B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6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3FA8-FD56-499D-80B8-ACFA441E2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Localization in Quantum Kicked Rotor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602C3-9155-4D2C-AFB5-4F7B5510A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Aditya Chincholi</a:t>
            </a:r>
          </a:p>
        </p:txBody>
      </p:sp>
    </p:spTree>
    <p:extLst>
      <p:ext uri="{BB962C8B-B14F-4D97-AF65-F5344CB8AC3E}">
        <p14:creationId xmlns:p14="http://schemas.microsoft.com/office/powerpoint/2010/main" val="372781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5BA039-DEDE-49D2-BCAF-936E049F2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1807C-5D33-4650-866D-87DDD5952F31}"/>
              </a:ext>
            </a:extLst>
          </p:cNvPr>
          <p:cNvSpPr txBox="1"/>
          <p:nvPr/>
        </p:nvSpPr>
        <p:spPr>
          <a:xfrm>
            <a:off x="6503276" y="3586651"/>
            <a:ext cx="398079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+mj-lt"/>
              </a:rPr>
              <a:t>T = 200</a:t>
            </a:r>
          </a:p>
          <a:p>
            <a:r>
              <a:rPr lang="en-IN" sz="2500" dirty="0">
                <a:latin typeface="+mj-lt"/>
              </a:rPr>
              <a:t>DIM = 2001 [-1000 to +1000]</a:t>
            </a:r>
          </a:p>
          <a:p>
            <a:endParaRPr lang="en-IN" sz="2500" dirty="0">
              <a:latin typeface="+mj-lt"/>
            </a:endParaRPr>
          </a:p>
          <a:p>
            <a:r>
              <a:rPr lang="en-IN" sz="2500" dirty="0">
                <a:latin typeface="+mj-lt"/>
              </a:rPr>
              <a:t>Since the probability of L = 1000 ℏ is  ~10</a:t>
            </a:r>
            <a:r>
              <a:rPr lang="en-IN" sz="2500" baseline="30000" dirty="0">
                <a:latin typeface="+mj-lt"/>
              </a:rPr>
              <a:t>-140 </a:t>
            </a:r>
            <a:r>
              <a:rPr lang="en-IN" sz="2500" dirty="0">
                <a:latin typeface="+mj-lt"/>
              </a:rPr>
              <a:t>I think we can go to higher timesteps without much problems.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D292E-9DBD-42AC-BC4A-24C02B5CD2A7}"/>
              </a:ext>
            </a:extLst>
          </p:cNvPr>
          <p:cNvSpPr txBox="1"/>
          <p:nvPr/>
        </p:nvSpPr>
        <p:spPr>
          <a:xfrm>
            <a:off x="141890" y="1127234"/>
            <a:ext cx="138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Expectation Value of L</a:t>
            </a:r>
            <a:r>
              <a:rPr lang="en-IN" baseline="30000" dirty="0"/>
              <a:t>2</a:t>
            </a:r>
            <a:r>
              <a:rPr lang="en-IN" dirty="0"/>
              <a:t> with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3D41-F5E3-4A99-A1D5-10632E34F2FB}"/>
              </a:ext>
            </a:extLst>
          </p:cNvPr>
          <p:cNvSpPr txBox="1"/>
          <p:nvPr/>
        </p:nvSpPr>
        <p:spPr>
          <a:xfrm>
            <a:off x="141890" y="4288221"/>
            <a:ext cx="1382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Variance of </a:t>
            </a:r>
            <a:r>
              <a:rPr lang="en-IN" dirty="0"/>
              <a:t>the L</a:t>
            </a:r>
            <a:r>
              <a:rPr lang="en-IN" baseline="30000" dirty="0"/>
              <a:t>2</a:t>
            </a:r>
            <a:r>
              <a:rPr lang="en-IN" dirty="0"/>
              <a:t> distribution with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E12A8-8A06-4A20-A727-A9B5B4738F16}"/>
              </a:ext>
            </a:extLst>
          </p:cNvPr>
          <p:cNvSpPr txBox="1"/>
          <p:nvPr/>
        </p:nvSpPr>
        <p:spPr>
          <a:xfrm>
            <a:off x="10484069" y="850235"/>
            <a:ext cx="1631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Probability distribution of L values at the end of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162631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5BA039-DEDE-49D2-BCAF-936E049F2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3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1807C-5D33-4650-866D-87DDD5952F31}"/>
              </a:ext>
            </a:extLst>
          </p:cNvPr>
          <p:cNvSpPr txBox="1"/>
          <p:nvPr/>
        </p:nvSpPr>
        <p:spPr>
          <a:xfrm>
            <a:off x="6503276" y="3586651"/>
            <a:ext cx="398079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+mj-lt"/>
              </a:rPr>
              <a:t>T = 500</a:t>
            </a:r>
          </a:p>
          <a:p>
            <a:r>
              <a:rPr lang="en-IN" sz="2500" dirty="0">
                <a:latin typeface="+mj-lt"/>
              </a:rPr>
              <a:t>DIM = 2001 [-1000 to +1000]</a:t>
            </a:r>
          </a:p>
          <a:p>
            <a:endParaRPr lang="en-IN" sz="2500" dirty="0">
              <a:latin typeface="+mj-lt"/>
            </a:endParaRPr>
          </a:p>
          <a:p>
            <a:r>
              <a:rPr lang="en-IN" sz="2500" dirty="0">
                <a:latin typeface="+mj-lt"/>
              </a:rPr>
              <a:t>Since the probability of L = 1000 ℏ is  ~10</a:t>
            </a:r>
            <a:r>
              <a:rPr lang="en-IN" sz="2500" baseline="30000" dirty="0">
                <a:latin typeface="+mj-lt"/>
              </a:rPr>
              <a:t>-70 </a:t>
            </a:r>
            <a:r>
              <a:rPr lang="en-IN" sz="2500" dirty="0">
                <a:latin typeface="+mj-lt"/>
              </a:rPr>
              <a:t>I think we can go to higher timesteps without much problems.</a:t>
            </a:r>
          </a:p>
        </p:txBody>
      </p:sp>
    </p:spTree>
    <p:extLst>
      <p:ext uri="{BB962C8B-B14F-4D97-AF65-F5344CB8AC3E}">
        <p14:creationId xmlns:p14="http://schemas.microsoft.com/office/powerpoint/2010/main" val="227474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5BA039-DEDE-49D2-BCAF-936E049F2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399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1807C-5D33-4650-866D-87DDD5952F31}"/>
              </a:ext>
            </a:extLst>
          </p:cNvPr>
          <p:cNvSpPr txBox="1"/>
          <p:nvPr/>
        </p:nvSpPr>
        <p:spPr>
          <a:xfrm>
            <a:off x="6503276" y="3586651"/>
            <a:ext cx="39807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+mj-lt"/>
              </a:rPr>
              <a:t>T = 750</a:t>
            </a:r>
          </a:p>
          <a:p>
            <a:r>
              <a:rPr lang="en-IN" sz="2500" dirty="0">
                <a:latin typeface="+mj-lt"/>
              </a:rPr>
              <a:t>DIM = 2001 [-1000 to +1000]</a:t>
            </a:r>
          </a:p>
          <a:p>
            <a:endParaRPr lang="en-IN" sz="2500" dirty="0">
              <a:latin typeface="+mj-lt"/>
            </a:endParaRPr>
          </a:p>
          <a:p>
            <a:r>
              <a:rPr lang="en-IN" sz="2500" dirty="0">
                <a:latin typeface="+mj-lt"/>
              </a:rPr>
              <a:t>Since the probability of L = 1000 ℏ is  ~10</a:t>
            </a:r>
            <a:r>
              <a:rPr lang="en-IN" sz="2500" baseline="30000" dirty="0">
                <a:latin typeface="+mj-lt"/>
              </a:rPr>
              <a:t>-70 </a:t>
            </a:r>
            <a:r>
              <a:rPr lang="en-IN" sz="2500" dirty="0">
                <a:latin typeface="+mj-lt"/>
              </a:rPr>
              <a:t>I think we can go to higher timesteps without much problems. (Can we?)</a:t>
            </a:r>
          </a:p>
        </p:txBody>
      </p:sp>
    </p:spTree>
    <p:extLst>
      <p:ext uri="{BB962C8B-B14F-4D97-AF65-F5344CB8AC3E}">
        <p14:creationId xmlns:p14="http://schemas.microsoft.com/office/powerpoint/2010/main" val="346891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5BA039-DEDE-49D2-BCAF-936E049F2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3998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1807C-5D33-4650-866D-87DDD5952F31}"/>
              </a:ext>
            </a:extLst>
          </p:cNvPr>
          <p:cNvSpPr txBox="1"/>
          <p:nvPr/>
        </p:nvSpPr>
        <p:spPr>
          <a:xfrm>
            <a:off x="6503276" y="3586651"/>
            <a:ext cx="398079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+mj-lt"/>
              </a:rPr>
              <a:t>T = 1000</a:t>
            </a:r>
          </a:p>
          <a:p>
            <a:r>
              <a:rPr lang="en-IN" sz="2500" dirty="0">
                <a:latin typeface="+mj-lt"/>
              </a:rPr>
              <a:t>DIM = 2001 [-1000 to +1000]</a:t>
            </a:r>
          </a:p>
          <a:p>
            <a:endParaRPr lang="en-IN" sz="2500" dirty="0">
              <a:latin typeface="+mj-lt"/>
            </a:endParaRPr>
          </a:p>
          <a:p>
            <a:r>
              <a:rPr lang="en-IN" sz="2500" dirty="0">
                <a:latin typeface="+mj-lt"/>
              </a:rPr>
              <a:t>P(L = 1000 ℏ) seems to be stuck near ~10</a:t>
            </a:r>
            <a:r>
              <a:rPr lang="en-IN" sz="2500" baseline="30000" dirty="0">
                <a:latin typeface="+mj-lt"/>
              </a:rPr>
              <a:t>-70</a:t>
            </a:r>
            <a:r>
              <a:rPr lang="en-IN" sz="2500" dirty="0">
                <a:latin typeface="+mj-lt"/>
              </a:rPr>
              <a:t>. Is this a sign that we need higher DIM?</a:t>
            </a:r>
          </a:p>
        </p:txBody>
      </p:sp>
    </p:spTree>
    <p:extLst>
      <p:ext uri="{BB962C8B-B14F-4D97-AF65-F5344CB8AC3E}">
        <p14:creationId xmlns:p14="http://schemas.microsoft.com/office/powerpoint/2010/main" val="31961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5BA039-DEDE-49D2-BCAF-936E049F2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3998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1807C-5D33-4650-866D-87DDD5952F31}"/>
              </a:ext>
            </a:extLst>
          </p:cNvPr>
          <p:cNvSpPr txBox="1"/>
          <p:nvPr/>
        </p:nvSpPr>
        <p:spPr>
          <a:xfrm>
            <a:off x="6503276" y="3586651"/>
            <a:ext cx="398079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+mj-lt"/>
              </a:rPr>
              <a:t>T = 2000</a:t>
            </a:r>
          </a:p>
          <a:p>
            <a:r>
              <a:rPr lang="en-IN" sz="2500" dirty="0">
                <a:latin typeface="+mj-lt"/>
              </a:rPr>
              <a:t>DIM = 2001 [-1000 to +1000]</a:t>
            </a:r>
          </a:p>
          <a:p>
            <a:endParaRPr lang="en-IN" sz="2500" dirty="0">
              <a:latin typeface="+mj-lt"/>
            </a:endParaRPr>
          </a:p>
          <a:p>
            <a:r>
              <a:rPr lang="en-IN" sz="2500" dirty="0">
                <a:latin typeface="+mj-lt"/>
              </a:rPr>
              <a:t>I just tried this out for the sake of it.</a:t>
            </a:r>
          </a:p>
        </p:txBody>
      </p:sp>
    </p:spTree>
    <p:extLst>
      <p:ext uri="{BB962C8B-B14F-4D97-AF65-F5344CB8AC3E}">
        <p14:creationId xmlns:p14="http://schemas.microsoft.com/office/powerpoint/2010/main" val="31544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FC7C-5838-4822-8D77-F9D201A5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Naïve Energy Balance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D9AE5-A7DA-480A-9BF2-E6AAEBEF6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90" t="4560" r="3306" b="6721"/>
          <a:stretch/>
        </p:blipFill>
        <p:spPr>
          <a:xfrm>
            <a:off x="838200" y="2295332"/>
            <a:ext cx="10515600" cy="34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4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Localization in Quantum Kicked Rotor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Energy Balance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Localization in Quantum Kicked Rotor</dc:title>
  <dc:creator>Aditya</dc:creator>
  <cp:lastModifiedBy>Aditya</cp:lastModifiedBy>
  <cp:revision>10</cp:revision>
  <dcterms:created xsi:type="dcterms:W3CDTF">2021-04-02T08:36:32Z</dcterms:created>
  <dcterms:modified xsi:type="dcterms:W3CDTF">2021-04-02T16:07:06Z</dcterms:modified>
</cp:coreProperties>
</file>