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7" r:id="rId10"/>
    <p:sldId id="268" r:id="rId11"/>
    <p:sldId id="270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92D8-B202-48FB-8D4E-EF8128A84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5E27F-068C-48E9-ABD2-4FA31D4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FF64F-9FC9-4052-B32D-999A59B2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4ACB-0AB3-411E-9093-4244C46E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55B8-8496-4185-B7AE-1C411B81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3DCB-2F09-4E80-8ACB-3D9E47F6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FA7BE-5E2A-4A02-A368-B0F371DD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F74F-27AB-4CDD-B37B-CA95F152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E8D3-0065-4BE2-BFD2-39CDB7DA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38F-4617-4E79-9E05-439391E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A4DA0-E5D6-47FD-86E8-0CFDCADFC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30C31-6922-4873-802B-D97BFDB8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7E8A-90B5-47D4-B995-DE00A8A6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776A-8040-4E27-9B6F-0DDFDE7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FC85-63CB-4234-9E0C-545A972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2BEC-AFA0-43BF-B859-91E2E982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6425-3C24-405F-8426-B3816655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7CCB-1A88-4D1F-9431-A3372361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0F65-EF00-4C11-A276-80836F43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1871-AAC5-4B8A-BBAC-FE95829E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B9FC-8947-4B5B-B4AD-2FAC4504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DE9F-5C38-48FB-8C72-1C4907DC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1488-E1EA-4FF2-89A2-8E3069F1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5EF8-39AE-4806-AC53-70AE6D25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4B7C-91F6-49B5-97E0-B0229053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4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F31C-BB50-4D5B-AA21-DA6DB66D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651D-9214-4C56-BBDB-61109533A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A468-093A-496F-87E3-1F4122C9F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91BD-C78D-41DF-B03E-1003FF1E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B5CF-62E4-4A23-A3D0-87EC2B96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FF8B0-1D16-4077-A78B-0BDE3775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0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3882-BA97-4A36-8DF9-EB5E6E4F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EA13-5C82-48B7-9D31-B6731543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413F5-6660-4373-8B33-ADCEC560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1A76-D151-4D37-955E-673CE61A5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E32A6-0211-4278-B826-134A3CD1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D144D-EE9C-4DDA-90CD-72A2263C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DF21A-0CB0-4F37-AE13-5327BCC4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41AC9-4D99-4A95-81F1-160CC005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1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F48C-F184-4DE9-BB7A-9BACD393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281E3-F14A-44B9-9D4D-D8CF8357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61826-0738-4847-8DC2-7A42D134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B40F4-1C9A-42F0-A918-12303205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B2DA5-9573-4339-9DB3-C07FE42A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D420D-2A89-4438-B06E-A876B2BC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E91E-A917-4319-A9B0-A9E63575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2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18FB-0DD6-4138-8FB9-8BC5774C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0A54-6C15-4137-991B-D3B22E6B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47A6-C5BA-4716-AE90-8022D8E6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EC4B-6050-477D-82FD-CEC9097E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EA08-3DD9-44AB-9330-2CC90A79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934A-67D2-4DD4-84BB-A660902F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8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7A1B-C07D-4BBF-8B10-473B4E1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CF510-A324-439C-87C7-176A6203E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2356-3FAE-4218-84AB-F3F12C8C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CD71-74D2-4CAE-883F-98E4DA6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33BFC-41F4-4428-B30B-8E494955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DE14-5D52-43AA-8850-AA5487A9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3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55EF-8795-49DE-9625-10BE0782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B175-61A9-4103-9029-C9534CE5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126A-3479-4982-B413-18E2E7CB9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FB5A-0501-4623-B5A2-9CE7BD3550F8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F660-B96A-41CF-A12D-0732ED486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57BA-1A97-4626-B5A6-E08BF433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F226-768D-44D6-9BA9-C123212D2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9827-9C9E-41DF-BCC5-C8563830B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Perturbed Quantum Kicked Rotor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D7288-0CC8-4A05-822E-E9343993D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Aditya Chincholi</a:t>
            </a:r>
          </a:p>
        </p:txBody>
      </p:sp>
    </p:spTree>
    <p:extLst>
      <p:ext uri="{BB962C8B-B14F-4D97-AF65-F5344CB8AC3E}">
        <p14:creationId xmlns:p14="http://schemas.microsoft.com/office/powerpoint/2010/main" val="227697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9" cy="68579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10400-1308-400E-8EEA-1A5A7E6F2329}"/>
              </a:ext>
            </a:extLst>
          </p:cNvPr>
          <p:cNvSpPr txBox="1"/>
          <p:nvPr/>
        </p:nvSpPr>
        <p:spPr>
          <a:xfrm>
            <a:off x="6503273" y="3649719"/>
            <a:ext cx="39177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= 500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DIM = 2000 [-1000, 1000]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Period Varied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δτ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= 0.1 (10 %)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Uniform Distribution Differences</a:t>
            </a:r>
            <a:endParaRPr lang="el-GR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l-GR" sz="1800" dirty="0">
              <a:latin typeface="MS Shell Dlg 2" panose="020B0604030504040204" pitchFamily="34" charset="0"/>
            </a:endParaRP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0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8" cy="68579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10400-1308-400E-8EEA-1A5A7E6F2329}"/>
              </a:ext>
            </a:extLst>
          </p:cNvPr>
          <p:cNvSpPr txBox="1"/>
          <p:nvPr/>
        </p:nvSpPr>
        <p:spPr>
          <a:xfrm>
            <a:off x="6503273" y="3649719"/>
            <a:ext cx="39177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= 500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DIM = 2000 [-1000, 1000]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Period Varied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δτ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= 0.1 (10 %)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Uniform Distribution Differences</a:t>
            </a:r>
            <a:endParaRPr lang="el-GR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l-GR" sz="1800" dirty="0">
              <a:latin typeface="MS Shell Dlg 2" panose="020B0604030504040204" pitchFamily="34" charset="0"/>
            </a:endParaRP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9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8" cy="68579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10400-1308-400E-8EEA-1A5A7E6F2329}"/>
              </a:ext>
            </a:extLst>
          </p:cNvPr>
          <p:cNvSpPr txBox="1"/>
          <p:nvPr/>
        </p:nvSpPr>
        <p:spPr>
          <a:xfrm>
            <a:off x="6503273" y="3649719"/>
            <a:ext cx="39177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= 500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DIM = 2000 [-1000, 1000]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Period Varied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δτ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= 0.1 (10 %)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Uniform Distribution Differences</a:t>
            </a:r>
            <a:endParaRPr lang="el-GR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l-GR" sz="1800" dirty="0">
              <a:latin typeface="MS Shell Dlg 2" panose="020B0604030504040204" pitchFamily="34" charset="0"/>
            </a:endParaRP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2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F088-3B94-4EE4-92B0-5F4C4E08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32E6-E503-4CE9-9367-22AC4BCD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3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1"/>
            <a:ext cx="9144000" cy="68580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F2E24-88E1-40B1-89C0-216F2340346A}"/>
              </a:ext>
            </a:extLst>
          </p:cNvPr>
          <p:cNvSpPr txBox="1"/>
          <p:nvPr/>
        </p:nvSpPr>
        <p:spPr>
          <a:xfrm>
            <a:off x="6463862" y="3594538"/>
            <a:ext cx="402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 Case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 = 1000</a:t>
            </a: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DIM = 2000 [-1000, 1000]</a:t>
            </a: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 = 5.0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τ</a:t>
            </a:r>
            <a:r>
              <a:rPr lang="en-IN" dirty="0">
                <a:latin typeface="MS Shell Dlg 2" panose="020B0604030504040204" pitchFamily="34" charset="0"/>
              </a:rPr>
              <a:t> 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4341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F2E24-88E1-40B1-89C0-216F2340346A}"/>
              </a:ext>
            </a:extLst>
          </p:cNvPr>
          <p:cNvSpPr txBox="1"/>
          <p:nvPr/>
        </p:nvSpPr>
        <p:spPr>
          <a:xfrm>
            <a:off x="6558454" y="3594538"/>
            <a:ext cx="3933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 Case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 = 1000</a:t>
            </a: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DIM = 2000 [-1000, 1000]</a:t>
            </a: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 = 5.0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τ</a:t>
            </a:r>
            <a:r>
              <a:rPr lang="en-IN" dirty="0">
                <a:latin typeface="MS Shell Dlg 2" panose="020B0604030504040204" pitchFamily="34" charset="0"/>
              </a:rPr>
              <a:t> 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24724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F2E24-88E1-40B1-89C0-216F2340346A}"/>
              </a:ext>
            </a:extLst>
          </p:cNvPr>
          <p:cNvSpPr txBox="1"/>
          <p:nvPr/>
        </p:nvSpPr>
        <p:spPr>
          <a:xfrm>
            <a:off x="6574220" y="3594538"/>
            <a:ext cx="39177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= 1000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DIM = 2000 [-1000, 1000]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Kick Strength Varied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δ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 = 0.01 (0.2 %)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Uniform Distribution</a:t>
            </a:r>
            <a:endParaRPr lang="el-GR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l-GR" sz="1800" dirty="0">
              <a:latin typeface="MS Shell Dlg 2" panose="020B0604030504040204" pitchFamily="34" charset="0"/>
            </a:endParaRP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F2E24-88E1-40B1-89C0-216F2340346A}"/>
              </a:ext>
            </a:extLst>
          </p:cNvPr>
          <p:cNvSpPr txBox="1"/>
          <p:nvPr/>
        </p:nvSpPr>
        <p:spPr>
          <a:xfrm>
            <a:off x="6503273" y="3633953"/>
            <a:ext cx="39177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= 1000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DIM = 2000 [-1000, 1000]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Kick Strength Varied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δ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 = 0.1 (2 %)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Uniform Distribution</a:t>
            </a:r>
            <a:endParaRPr lang="el-GR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l-GR" sz="1800" dirty="0">
              <a:latin typeface="MS Shell Dlg 2" panose="020B0604030504040204" pitchFamily="34" charset="0"/>
            </a:endParaRP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9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F2E24-88E1-40B1-89C0-216F2340346A}"/>
              </a:ext>
            </a:extLst>
          </p:cNvPr>
          <p:cNvSpPr txBox="1"/>
          <p:nvPr/>
        </p:nvSpPr>
        <p:spPr>
          <a:xfrm>
            <a:off x="6503273" y="3649719"/>
            <a:ext cx="39177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= 1000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DIM = 2000 [-1000, 1000]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Kick Strength Varied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δ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 = 0.5 (10 %)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Uniform Distribution</a:t>
            </a:r>
            <a:endParaRPr lang="el-GR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l-GR" sz="1800" dirty="0">
              <a:latin typeface="MS Shell Dlg 2" panose="020B0604030504040204" pitchFamily="34" charset="0"/>
            </a:endParaRP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4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6A56-0B09-4A85-84F5-B5CD2378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Periodic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B264B-6CFD-4FFA-8803-8983251E7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342"/>
            <a:ext cx="10515600" cy="4093903"/>
          </a:xfrm>
        </p:spPr>
      </p:pic>
    </p:spTree>
    <p:extLst>
      <p:ext uri="{BB962C8B-B14F-4D97-AF65-F5344CB8AC3E}">
        <p14:creationId xmlns:p14="http://schemas.microsoft.com/office/powerpoint/2010/main" val="337000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8757-C85F-4E45-A6E0-A51B8DEE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Periodic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CEE8F-FC61-470C-A131-22918232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1629"/>
            <a:ext cx="10515600" cy="3019330"/>
          </a:xfrm>
        </p:spPr>
      </p:pic>
    </p:spTree>
    <p:extLst>
      <p:ext uri="{BB962C8B-B14F-4D97-AF65-F5344CB8AC3E}">
        <p14:creationId xmlns:p14="http://schemas.microsoft.com/office/powerpoint/2010/main" val="99799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F2E24-88E1-40B1-89C0-216F2340346A}"/>
              </a:ext>
            </a:extLst>
          </p:cNvPr>
          <p:cNvSpPr txBox="1"/>
          <p:nvPr/>
        </p:nvSpPr>
        <p:spPr>
          <a:xfrm>
            <a:off x="6574220" y="3594538"/>
            <a:ext cx="3917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 Case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 = 500</a:t>
            </a: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DIM = 2000 [-1000, 1000]</a:t>
            </a:r>
          </a:p>
          <a:p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 = 5.0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τ</a:t>
            </a:r>
            <a:r>
              <a:rPr lang="en-IN" dirty="0">
                <a:latin typeface="MS Shell Dlg 2" panose="020B0604030504040204" pitchFamily="34" charset="0"/>
              </a:rPr>
              <a:t> 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74201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0585-645B-4A72-8B32-B4A0C1FC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3999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10400-1308-400E-8EEA-1A5A7E6F2329}"/>
              </a:ext>
            </a:extLst>
          </p:cNvPr>
          <p:cNvSpPr txBox="1"/>
          <p:nvPr/>
        </p:nvSpPr>
        <p:spPr>
          <a:xfrm>
            <a:off x="6503273" y="3649719"/>
            <a:ext cx="39177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= 500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DIM = 2000 [-1000, 1000]</a:t>
            </a: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Period Varied</a:t>
            </a:r>
          </a:p>
          <a:p>
            <a:r>
              <a:rPr lang="el-GR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δτ</a:t>
            </a:r>
            <a:r>
              <a:rPr lang="en-IN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= 0.01 (1 %)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Uniform Distribution Differences</a:t>
            </a:r>
            <a:endParaRPr lang="el-GR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l-GR" sz="1800" dirty="0">
              <a:latin typeface="MS Shell Dlg 2" panose="020B0604030504040204" pitchFamily="34" charset="0"/>
            </a:endParaRPr>
          </a:p>
          <a:p>
            <a:endParaRPr lang="en-IN" sz="2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231</Words>
  <Application>Microsoft Office PowerPoint</Application>
  <PresentationFormat>Widescreen</PresentationFormat>
  <Paragraphs>64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MS Shell Dlg 2</vt:lpstr>
      <vt:lpstr>Open Sans Bold</vt:lpstr>
      <vt:lpstr>Open Sans Light</vt:lpstr>
      <vt:lpstr>Office Theme</vt:lpstr>
      <vt:lpstr>Perturbed Quantum Kicked Rotor Simulation</vt:lpstr>
      <vt:lpstr>PowerPoint Presentation</vt:lpstr>
      <vt:lpstr>PowerPoint Presentation</vt:lpstr>
      <vt:lpstr>PowerPoint Presentation</vt:lpstr>
      <vt:lpstr>PowerPoint Presentation</vt:lpstr>
      <vt:lpstr>Direct Periodic Perturbation</vt:lpstr>
      <vt:lpstr>Cumulative Periodic Perturbation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Perturbed Quantum Kicked Rotor Simulation</dc:title>
  <dc:creator>Aditya</dc:creator>
  <cp:lastModifiedBy>Aditya</cp:lastModifiedBy>
  <cp:revision>16</cp:revision>
  <dcterms:created xsi:type="dcterms:W3CDTF">2021-04-07T11:18:21Z</dcterms:created>
  <dcterms:modified xsi:type="dcterms:W3CDTF">2021-04-10T04:54:17Z</dcterms:modified>
</cp:coreProperties>
</file>