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Localization in Spin-orbit Coupled Anderson Model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Aditya Chincholi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673295" name="" hidden="0"/>
          <p:cNvSpPr/>
          <p:nvPr isPhoto="0" userDrawn="0"/>
        </p:nvSpPr>
        <p:spPr bwMode="auto">
          <a:xfrm flipH="0" flipV="0">
            <a:off x="9222390" y="3465084"/>
            <a:ext cx="20630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23378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57261" y="113706"/>
            <a:ext cx="5904063" cy="6702756"/>
          </a:xfrm>
          <a:prstGeom prst="rect">
            <a:avLst/>
          </a:prstGeom>
        </p:spPr>
      </p:pic>
      <p:sp>
        <p:nvSpPr>
          <p:cNvPr id="986701494" name="" hidden="0"/>
          <p:cNvSpPr txBox="1"/>
          <p:nvPr isPhoto="0" userDrawn="0"/>
        </p:nvSpPr>
        <p:spPr bwMode="auto">
          <a:xfrm flipH="0" flipV="0">
            <a:off x="8600131" y="1529012"/>
            <a:ext cx="260799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Evangelou, Zhou 1987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842697" name="" hidden="0"/>
          <p:cNvSpPr/>
          <p:nvPr isPhoto="0" userDrawn="0"/>
        </p:nvSpPr>
        <p:spPr bwMode="auto">
          <a:xfrm flipH="0" flipV="0">
            <a:off x="5968559" y="3291840"/>
            <a:ext cx="2358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683608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751973"/>
            <a:ext cx="7647631" cy="5602926"/>
          </a:xfrm>
          <a:prstGeom prst="rect">
            <a:avLst/>
          </a:prstGeom>
        </p:spPr>
      </p:pic>
      <p:sp>
        <p:nvSpPr>
          <p:cNvPr id="169600214" name="" hidden="0"/>
          <p:cNvSpPr/>
          <p:nvPr isPhoto="0" userDrawn="0"/>
        </p:nvSpPr>
        <p:spPr bwMode="auto">
          <a:xfrm flipH="0" flipV="0">
            <a:off x="8917616" y="685854"/>
            <a:ext cx="510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1665584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346841" y="2514800"/>
            <a:ext cx="4669178" cy="2947007"/>
          </a:xfrm>
          <a:prstGeom prst="rect">
            <a:avLst/>
          </a:prstGeom>
        </p:spPr>
      </p:pic>
      <p:sp>
        <p:nvSpPr>
          <p:cNvPr id="1137517367" name="" hidden="0"/>
          <p:cNvSpPr txBox="1"/>
          <p:nvPr isPhoto="0" userDrawn="0"/>
        </p:nvSpPr>
        <p:spPr bwMode="auto">
          <a:xfrm flipH="0" flipV="0">
            <a:off x="7854999" y="804332"/>
            <a:ext cx="342932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Orso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943918" name="" hidden="0"/>
          <p:cNvSpPr/>
          <p:nvPr isPhoto="0" userDrawn="0"/>
        </p:nvSpPr>
        <p:spPr bwMode="auto">
          <a:xfrm flipH="0" flipV="0">
            <a:off x="4484061" y="2811690"/>
            <a:ext cx="21548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856838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66" y="595029"/>
            <a:ext cx="7640145" cy="5733803"/>
          </a:xfrm>
          <a:prstGeom prst="rect">
            <a:avLst/>
          </a:prstGeom>
        </p:spPr>
      </p:pic>
      <p:sp>
        <p:nvSpPr>
          <p:cNvPr id="327216865" name="" hidden="0"/>
          <p:cNvSpPr/>
          <p:nvPr isPhoto="0" userDrawn="0"/>
        </p:nvSpPr>
        <p:spPr bwMode="auto">
          <a:xfrm flipH="0" flipV="0">
            <a:off x="7544860" y="2867441"/>
            <a:ext cx="9752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6653327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601397" y="3894666"/>
            <a:ext cx="4542516" cy="1738742"/>
          </a:xfrm>
          <a:prstGeom prst="rect">
            <a:avLst/>
          </a:prstGeom>
        </p:spPr>
      </p:pic>
      <p:sp>
        <p:nvSpPr>
          <p:cNvPr id="604310871" name="" hidden="0"/>
          <p:cNvSpPr txBox="1"/>
          <p:nvPr isPhoto="0" userDrawn="0"/>
        </p:nvSpPr>
        <p:spPr bwMode="auto">
          <a:xfrm flipH="0" flipV="0">
            <a:off x="7854998" y="804332"/>
            <a:ext cx="342936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Orso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021651" name="" hidden="0"/>
          <p:cNvSpPr/>
          <p:nvPr isPhoto="0" userDrawn="0"/>
        </p:nvSpPr>
        <p:spPr bwMode="auto">
          <a:xfrm flipH="0" flipV="0">
            <a:off x="7344393" y="3715173"/>
            <a:ext cx="21992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863062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75833" y="423333"/>
            <a:ext cx="9236260" cy="6138333"/>
          </a:xfrm>
          <a:prstGeom prst="rect">
            <a:avLst/>
          </a:prstGeom>
        </p:spPr>
      </p:pic>
      <p:sp>
        <p:nvSpPr>
          <p:cNvPr id="2019921397" name="" hidden="0"/>
          <p:cNvSpPr txBox="1"/>
          <p:nvPr isPhoto="0" userDrawn="0"/>
        </p:nvSpPr>
        <p:spPr bwMode="auto">
          <a:xfrm flipH="0" flipV="0">
            <a:off x="150333" y="6349999"/>
            <a:ext cx="321870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78780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10444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52092" y="0"/>
            <a:ext cx="5942767" cy="6815666"/>
          </a:xfrm>
          <a:prstGeom prst="rect">
            <a:avLst/>
          </a:prstGeom>
        </p:spPr>
      </p:pic>
      <p:sp>
        <p:nvSpPr>
          <p:cNvPr id="729852096" name="" hidden="0"/>
          <p:cNvSpPr txBox="1"/>
          <p:nvPr isPhoto="0" userDrawn="0"/>
        </p:nvSpPr>
        <p:spPr bwMode="auto">
          <a:xfrm flipH="0" flipV="0">
            <a:off x="234999" y="1396998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08607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552277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96143" y="0"/>
            <a:ext cx="6944833" cy="6844667"/>
          </a:xfrm>
          <a:prstGeom prst="rect">
            <a:avLst/>
          </a:prstGeom>
        </p:spPr>
      </p:pic>
      <p:sp>
        <p:nvSpPr>
          <p:cNvPr id="210783195" name="" hidden="0"/>
          <p:cNvSpPr txBox="1"/>
          <p:nvPr isPhoto="0" userDrawn="0"/>
        </p:nvSpPr>
        <p:spPr bwMode="auto">
          <a:xfrm flipH="0" flipV="0">
            <a:off x="150332" y="1269999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58220" name="" hidden="0"/>
          <p:cNvSpPr/>
          <p:nvPr isPhoto="0" userDrawn="0"/>
        </p:nvSpPr>
        <p:spPr bwMode="auto">
          <a:xfrm>
            <a:off x="6711527" y="394525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8049458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42968" y="653414"/>
            <a:ext cx="10706099" cy="5276849"/>
          </a:xfrm>
          <a:prstGeom prst="rect">
            <a:avLst/>
          </a:prstGeom>
        </p:spPr>
      </p:pic>
      <p:sp>
        <p:nvSpPr>
          <p:cNvPr id="979162038" name="" hidden="0"/>
          <p:cNvSpPr txBox="1"/>
          <p:nvPr isPhoto="0" userDrawn="0"/>
        </p:nvSpPr>
        <p:spPr bwMode="auto">
          <a:xfrm flipH="0" flipV="0">
            <a:off x="150332" y="6349998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3254" name="" hidden="0"/>
          <p:cNvSpPr/>
          <p:nvPr isPhoto="0" userDrawn="0"/>
        </p:nvSpPr>
        <p:spPr bwMode="auto">
          <a:xfrm flipH="0" flipV="0">
            <a:off x="7577439" y="1774301"/>
            <a:ext cx="1940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097746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52333" y="383847"/>
            <a:ext cx="6048871" cy="6353126"/>
          </a:xfrm>
          <a:prstGeom prst="rect">
            <a:avLst/>
          </a:prstGeom>
        </p:spPr>
      </p:pic>
      <p:sp>
        <p:nvSpPr>
          <p:cNvPr id="648707251" name="" hidden="0"/>
          <p:cNvSpPr txBox="1"/>
          <p:nvPr isPhoto="0" userDrawn="0"/>
        </p:nvSpPr>
        <p:spPr bwMode="auto">
          <a:xfrm flipH="0" flipV="0">
            <a:off x="233596" y="1774301"/>
            <a:ext cx="32187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Asada, Slevin, Otsuki 2002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2022-10-06T10:20:07Z</dcterms:modified>
  <cp:category/>
  <cp:contentStatus/>
  <cp:version/>
</cp:coreProperties>
</file>