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  <p:sldId id="266" r:id="rId11"/>
    <p:sldId id="265" r:id="rId12"/>
    <p:sldId id="268" r:id="rId13"/>
    <p:sldId id="267" r:id="rId14"/>
    <p:sldId id="269" r:id="rId15"/>
    <p:sldId id="270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A50D591-C8BC-4E9A-BE09-2088E8DD3155}" type="datetimeFigureOut">
              <a:rPr lang="es-CO" smtClean="0"/>
              <a:t>13/01/2020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9B23622-9487-4AF7-B5B3-CEB2F28C25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040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D591-C8BC-4E9A-BE09-2088E8DD3155}" type="datetimeFigureOut">
              <a:rPr lang="es-CO" smtClean="0"/>
              <a:t>13/01/2020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3622-9487-4AF7-B5B3-CEB2F28C25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9401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50D591-C8BC-4E9A-BE09-2088E8DD3155}" type="datetimeFigureOut">
              <a:rPr lang="es-CO" smtClean="0"/>
              <a:t>13/01/2020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B23622-9487-4AF7-B5B3-CEB2F28C25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53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50D591-C8BC-4E9A-BE09-2088E8DD3155}" type="datetimeFigureOut">
              <a:rPr lang="es-CO" smtClean="0"/>
              <a:t>13/01/2020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B23622-9487-4AF7-B5B3-CEB2F28C25C1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0008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50D591-C8BC-4E9A-BE09-2088E8DD3155}" type="datetimeFigureOut">
              <a:rPr lang="es-CO" smtClean="0"/>
              <a:t>13/01/2020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B23622-9487-4AF7-B5B3-CEB2F28C25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18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D591-C8BC-4E9A-BE09-2088E8DD3155}" type="datetimeFigureOut">
              <a:rPr lang="es-CO" smtClean="0"/>
              <a:t>13/01/2020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3622-9487-4AF7-B5B3-CEB2F28C25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9493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D591-C8BC-4E9A-BE09-2088E8DD3155}" type="datetimeFigureOut">
              <a:rPr lang="es-CO" smtClean="0"/>
              <a:t>13/01/2020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3622-9487-4AF7-B5B3-CEB2F28C25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6249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D591-C8BC-4E9A-BE09-2088E8DD3155}" type="datetimeFigureOut">
              <a:rPr lang="es-CO" smtClean="0"/>
              <a:t>13/01/2020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3622-9487-4AF7-B5B3-CEB2F28C25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2268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50D591-C8BC-4E9A-BE09-2088E8DD3155}" type="datetimeFigureOut">
              <a:rPr lang="es-CO" smtClean="0"/>
              <a:t>13/01/2020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B23622-9487-4AF7-B5B3-CEB2F28C25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374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D591-C8BC-4E9A-BE09-2088E8DD3155}" type="datetimeFigureOut">
              <a:rPr lang="es-CO" smtClean="0"/>
              <a:t>13/01/2020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3622-9487-4AF7-B5B3-CEB2F28C25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8225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50D591-C8BC-4E9A-BE09-2088E8DD3155}" type="datetimeFigureOut">
              <a:rPr lang="es-CO" smtClean="0"/>
              <a:t>13/01/2020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B23622-9487-4AF7-B5B3-CEB2F28C25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912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D591-C8BC-4E9A-BE09-2088E8DD3155}" type="datetimeFigureOut">
              <a:rPr lang="es-CO" smtClean="0"/>
              <a:t>13/01/2020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3622-9487-4AF7-B5B3-CEB2F28C25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2954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D591-C8BC-4E9A-BE09-2088E8DD3155}" type="datetimeFigureOut">
              <a:rPr lang="es-CO" smtClean="0"/>
              <a:t>13/01/2020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3622-9487-4AF7-B5B3-CEB2F28C25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589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D591-C8BC-4E9A-BE09-2088E8DD3155}" type="datetimeFigureOut">
              <a:rPr lang="es-CO" smtClean="0"/>
              <a:t>13/01/2020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3622-9487-4AF7-B5B3-CEB2F28C25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9370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D591-C8BC-4E9A-BE09-2088E8DD3155}" type="datetimeFigureOut">
              <a:rPr lang="es-CO" smtClean="0"/>
              <a:t>13/01/2020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3622-9487-4AF7-B5B3-CEB2F28C25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2065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D591-C8BC-4E9A-BE09-2088E8DD3155}" type="datetimeFigureOut">
              <a:rPr lang="es-CO" smtClean="0"/>
              <a:t>13/01/2020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3622-9487-4AF7-B5B3-CEB2F28C25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934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D591-C8BC-4E9A-BE09-2088E8DD3155}" type="datetimeFigureOut">
              <a:rPr lang="es-CO" smtClean="0"/>
              <a:t>13/01/2020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3622-9487-4AF7-B5B3-CEB2F28C25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5724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0D591-C8BC-4E9A-BE09-2088E8DD3155}" type="datetimeFigureOut">
              <a:rPr lang="es-CO" smtClean="0"/>
              <a:t>13/01/2020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23622-9487-4AF7-B5B3-CEB2F28C25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23114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82AE7-4494-43B3-832E-497E0D86B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4123" y="1424493"/>
            <a:ext cx="8423753" cy="2004507"/>
          </a:xfr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/>
          <a:lstStyle/>
          <a:p>
            <a:pPr algn="ctr"/>
            <a:r>
              <a:rPr lang="es-CO" dirty="0"/>
              <a:t>Introducción a NoSQL-MongoDB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A0C76D-3543-4908-A53F-C96C114AF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4314" y="4048217"/>
            <a:ext cx="5719012" cy="1256219"/>
          </a:xfrm>
          <a:ln>
            <a:noFill/>
          </a:ln>
        </p:spPr>
        <p:txBody>
          <a:bodyPr anchor="ctr">
            <a:norm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s-CO" sz="2400" dirty="0"/>
              <a:t>Andres Duván Chaves Mosquera</a:t>
            </a:r>
          </a:p>
        </p:txBody>
      </p:sp>
    </p:spTree>
    <p:extLst>
      <p:ext uri="{BB962C8B-B14F-4D97-AF65-F5344CB8AC3E}">
        <p14:creationId xmlns:p14="http://schemas.microsoft.com/office/powerpoint/2010/main" val="876714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0A616A-D539-41B7-97E8-1E318AF42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432" y="2308860"/>
            <a:ext cx="2921003" cy="1869440"/>
          </a:xfrm>
          <a:noFill/>
          <a:ln w="28575">
            <a:solidFill>
              <a:schemeClr val="accent3">
                <a:lumMod val="40000"/>
                <a:lumOff val="60000"/>
              </a:schemeClr>
            </a:solidFill>
            <a:prstDash val="solid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dirty="0"/>
              <a:t>WIDE-COLUMNS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B194856-F651-4EC9-87F0-13C266822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2572" y="1347470"/>
            <a:ext cx="7400996" cy="416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50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0A616A-D539-41B7-97E8-1E318AF42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118520"/>
            <a:ext cx="2636523" cy="934720"/>
          </a:xfrm>
          <a:noFill/>
          <a:ln w="28575">
            <a:solidFill>
              <a:schemeClr val="accent3">
                <a:lumMod val="40000"/>
                <a:lumOff val="60000"/>
              </a:schemeClr>
            </a:solidFill>
            <a:prstDash val="solid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/>
              <a:t>Graph</a:t>
            </a:r>
          </a:p>
        </p:txBody>
      </p:sp>
      <p:pic>
        <p:nvPicPr>
          <p:cNvPr id="6146" name="Picture 2" descr="Resultado de imagen para BASE DE DATOS DE GRAFOS">
            <a:extLst>
              <a:ext uri="{FF2B5EF4-FFF2-40B4-BE49-F238E27FC236}">
                <a16:creationId xmlns:a16="http://schemas.microsoft.com/office/drawing/2014/main" id="{F7C457F0-4727-4D0D-952C-3CDE3118E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442" y="1000831"/>
            <a:ext cx="7238997" cy="517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96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0A616A-D539-41B7-97E8-1E318AF42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1" y="3118520"/>
            <a:ext cx="2987203" cy="934720"/>
          </a:xfrm>
          <a:noFill/>
          <a:ln w="28575">
            <a:solidFill>
              <a:schemeClr val="accent3">
                <a:lumMod val="40000"/>
                <a:lumOff val="60000"/>
              </a:schemeClr>
            </a:solidFill>
            <a:prstDash val="solid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 err="1"/>
              <a:t>dOCUMENTS</a:t>
            </a:r>
            <a:endParaRPr lang="en-US" sz="2800" dirty="0"/>
          </a:p>
        </p:txBody>
      </p:sp>
      <p:pic>
        <p:nvPicPr>
          <p:cNvPr id="7170" name="Picture 2" descr="Resultado de imagen para JSON">
            <a:extLst>
              <a:ext uri="{FF2B5EF4-FFF2-40B4-BE49-F238E27FC236}">
                <a16:creationId xmlns:a16="http://schemas.microsoft.com/office/drawing/2014/main" id="{2A2AE8BA-8873-4A91-BED4-23B5B0132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668" y="900822"/>
            <a:ext cx="6215103" cy="505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845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83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97" name="Picture 85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98" name="Rectangle 87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9" name="Picture 89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0A616A-D539-41B7-97E8-1E318AF42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6442" y="609192"/>
            <a:ext cx="5759116" cy="87175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MULTI-MODELO</a:t>
            </a:r>
            <a:endParaRPr lang="en-US" sz="4800" dirty="0"/>
          </a:p>
        </p:txBody>
      </p:sp>
      <p:pic>
        <p:nvPicPr>
          <p:cNvPr id="7" name="Picture 2" descr="Resultado de imagen para JSON">
            <a:extLst>
              <a:ext uri="{FF2B5EF4-FFF2-40B4-BE49-F238E27FC236}">
                <a16:creationId xmlns:a16="http://schemas.microsoft.com/office/drawing/2014/main" id="{80D5438F-D197-4AA6-88D3-E976A0EC4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2148" y="2160344"/>
            <a:ext cx="3118779" cy="253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Resultado de imagen para BASE DE DATOS DE GRAFOS">
            <a:extLst>
              <a:ext uri="{FF2B5EF4-FFF2-40B4-BE49-F238E27FC236}">
                <a16:creationId xmlns:a16="http://schemas.microsoft.com/office/drawing/2014/main" id="{4A0E5CDD-A4E4-416B-982F-854088188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356" y="2179733"/>
            <a:ext cx="3476402" cy="248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Resultado de imagen para clave-valor">
            <a:extLst>
              <a:ext uri="{FF2B5EF4-FFF2-40B4-BE49-F238E27FC236}">
                <a16:creationId xmlns:a16="http://schemas.microsoft.com/office/drawing/2014/main" id="{BFBF4488-8725-4641-AFE5-52BDBE9C1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48187" y="2179733"/>
            <a:ext cx="3758981" cy="253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4942312-9A58-4AA5-96BC-0A8AEE37159E}"/>
              </a:ext>
            </a:extLst>
          </p:cNvPr>
          <p:cNvSpPr txBox="1"/>
          <p:nvPr/>
        </p:nvSpPr>
        <p:spPr>
          <a:xfrm>
            <a:off x="3880617" y="5270662"/>
            <a:ext cx="4430766" cy="369332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Varias formas de utilizar los datos</a:t>
            </a:r>
          </a:p>
        </p:txBody>
      </p:sp>
    </p:spTree>
    <p:extLst>
      <p:ext uri="{BB962C8B-B14F-4D97-AF65-F5344CB8AC3E}">
        <p14:creationId xmlns:p14="http://schemas.microsoft.com/office/powerpoint/2010/main" val="2776226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n para mongodb">
            <a:extLst>
              <a:ext uri="{FF2B5EF4-FFF2-40B4-BE49-F238E27FC236}">
                <a16:creationId xmlns:a16="http://schemas.microsoft.com/office/drawing/2014/main" id="{D1BC703A-2EEE-4FC3-AE04-C436E208D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1485900"/>
            <a:ext cx="7429500" cy="3886200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4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73480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15CF5-C71D-4EF2-9A29-758589C54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8634" y="639315"/>
            <a:ext cx="6374732" cy="1143727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s-CO" dirty="0"/>
              <a:t>Formato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D42C8C-8B68-4A4D-AF1D-EF32C4EBB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479" y="2598820"/>
            <a:ext cx="10303042" cy="3308820"/>
          </a:xfrm>
        </p:spPr>
        <p:txBody>
          <a:bodyPr>
            <a:noAutofit/>
          </a:bodyPr>
          <a:lstStyle/>
          <a:p>
            <a:r>
              <a:rPr lang="es-CO" sz="2800" dirty="0" err="1"/>
              <a:t>Databases</a:t>
            </a:r>
            <a:r>
              <a:rPr lang="es-CO" sz="2800" dirty="0"/>
              <a:t>.</a:t>
            </a:r>
          </a:p>
          <a:p>
            <a:r>
              <a:rPr lang="es-CO" sz="2800" dirty="0"/>
              <a:t>Colecciones.</a:t>
            </a:r>
          </a:p>
          <a:p>
            <a:r>
              <a:rPr lang="es-CO" sz="2800" dirty="0"/>
              <a:t>JSON: JavaScript </a:t>
            </a:r>
            <a:r>
              <a:rPr lang="es-CO" sz="2800" dirty="0" err="1"/>
              <a:t>Object</a:t>
            </a:r>
            <a:r>
              <a:rPr lang="es-CO" sz="2800" dirty="0"/>
              <a:t> </a:t>
            </a:r>
            <a:r>
              <a:rPr lang="es-CO" sz="2800" dirty="0" err="1"/>
              <a:t>Notation</a:t>
            </a:r>
            <a:r>
              <a:rPr lang="es-CO" sz="2800" dirty="0"/>
              <a:t>.</a:t>
            </a:r>
          </a:p>
          <a:p>
            <a:pPr lvl="1"/>
            <a:r>
              <a:rPr lang="es-CO" sz="2600" dirty="0"/>
              <a:t>BSON: representación binaria de estructuras de datos y mapas. (Formato de almacenamiento interno).</a:t>
            </a:r>
            <a:r>
              <a:rPr lang="es-CO" sz="2600" b="1" dirty="0"/>
              <a:t>BSON</a:t>
            </a:r>
            <a:r>
              <a:rPr lang="es-CO" sz="2600" dirty="0"/>
              <a:t> está basado en el término JSON y significa </a:t>
            </a:r>
            <a:r>
              <a:rPr lang="es-CO" sz="2600" dirty="0" err="1"/>
              <a:t>Binary</a:t>
            </a:r>
            <a:r>
              <a:rPr lang="es-CO" sz="2600" dirty="0"/>
              <a:t> JSON (JSON Binario).</a:t>
            </a:r>
          </a:p>
        </p:txBody>
      </p:sp>
    </p:spTree>
    <p:extLst>
      <p:ext uri="{BB962C8B-B14F-4D97-AF65-F5344CB8AC3E}">
        <p14:creationId xmlns:p14="http://schemas.microsoft.com/office/powerpoint/2010/main" val="3612309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javascript">
            <a:extLst>
              <a:ext uri="{FF2B5EF4-FFF2-40B4-BE49-F238E27FC236}">
                <a16:creationId xmlns:a16="http://schemas.microsoft.com/office/drawing/2014/main" id="{2EADFA1D-C6CB-4204-A691-563A57D4C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645" y="1313645"/>
            <a:ext cx="4230710" cy="423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659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15CF5-C71D-4EF2-9A29-758589C54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8634" y="2326106"/>
            <a:ext cx="6374732" cy="1989220"/>
          </a:xfrm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s-CO" sz="8000" dirty="0" err="1"/>
              <a:t>Crud</a:t>
            </a:r>
            <a:endParaRPr lang="es-CO" sz="8000" dirty="0"/>
          </a:p>
        </p:txBody>
      </p:sp>
    </p:spTree>
    <p:extLst>
      <p:ext uri="{BB962C8B-B14F-4D97-AF65-F5344CB8AC3E}">
        <p14:creationId xmlns:p14="http://schemas.microsoft.com/office/powerpoint/2010/main" val="4176728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A616A-D539-41B7-97E8-1E318AF42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639315"/>
            <a:ext cx="8610600" cy="1293028"/>
          </a:xfrm>
        </p:spPr>
        <p:txBody>
          <a:bodyPr/>
          <a:lstStyle/>
          <a:p>
            <a:pPr algn="ctr"/>
            <a:r>
              <a:rPr lang="es-CO" dirty="0"/>
              <a:t>¿Por que </a:t>
            </a:r>
            <a:r>
              <a:rPr lang="es-CO" dirty="0" err="1"/>
              <a:t>sql</a:t>
            </a:r>
            <a:r>
              <a:rPr lang="es-CO" dirty="0"/>
              <a:t>?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AB89C12-483D-42CD-872E-B46D943D3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Alto costo de los discos duros</a:t>
            </a:r>
          </a:p>
          <a:p>
            <a:r>
              <a:rPr lang="es-CO" dirty="0"/>
              <a:t>Diseño de un lenguaje, estrategia o norma.</a:t>
            </a:r>
          </a:p>
          <a:p>
            <a:r>
              <a:rPr lang="es-CO" dirty="0"/>
              <a:t>Optimización de espacio en disco</a:t>
            </a:r>
          </a:p>
          <a:p>
            <a:r>
              <a:rPr lang="es-CO" dirty="0"/>
              <a:t>Permitir la optimización de el espacio en disco, sin perder los datos.</a:t>
            </a:r>
          </a:p>
          <a:p>
            <a:r>
              <a:rPr lang="es-CO" dirty="0"/>
              <a:t>Bajo acoplamiento y alta disponibilidad.</a:t>
            </a:r>
          </a:p>
        </p:txBody>
      </p:sp>
    </p:spTree>
    <p:extLst>
      <p:ext uri="{BB962C8B-B14F-4D97-AF65-F5344CB8AC3E}">
        <p14:creationId xmlns:p14="http://schemas.microsoft.com/office/powerpoint/2010/main" val="1245539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Resultado de imagen para simbolo pesos">
            <a:extLst>
              <a:ext uri="{FF2B5EF4-FFF2-40B4-BE49-F238E27FC236}">
                <a16:creationId xmlns:a16="http://schemas.microsoft.com/office/drawing/2014/main" id="{D3060948-C64D-4BD4-A87B-A8817AC4E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348" y="2305050"/>
            <a:ext cx="22479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n para id de tablas sql">
            <a:extLst>
              <a:ext uri="{FF2B5EF4-FFF2-40B4-BE49-F238E27FC236}">
                <a16:creationId xmlns:a16="http://schemas.microsoft.com/office/drawing/2014/main" id="{146F0A97-5BDA-4F81-8CC7-581B6F5F6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724" y="2002685"/>
            <a:ext cx="5160268" cy="344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083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n para duplicacion de datos">
            <a:extLst>
              <a:ext uri="{FF2B5EF4-FFF2-40B4-BE49-F238E27FC236}">
                <a16:creationId xmlns:a16="http://schemas.microsoft.com/office/drawing/2014/main" id="{A564DDCC-C9B9-427D-BFD5-DEDD65A07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763" y="981075"/>
            <a:ext cx="6086475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697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98E563-1811-484B-A073-1F4741D75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764373"/>
            <a:ext cx="8610600" cy="1293028"/>
          </a:xfrm>
        </p:spPr>
        <p:txBody>
          <a:bodyPr/>
          <a:lstStyle/>
          <a:p>
            <a:pPr algn="ctr"/>
            <a:r>
              <a:rPr lang="es-CO" dirty="0"/>
              <a:t>Normalización de </a:t>
            </a:r>
            <a:r>
              <a:rPr lang="es-CO" dirty="0" err="1"/>
              <a:t>db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8E1238-FB00-465A-A67D-A83647D76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998033"/>
            <a:ext cx="10820400" cy="3220652"/>
          </a:xfrm>
        </p:spPr>
        <p:txBody>
          <a:bodyPr>
            <a:normAutofit/>
          </a:bodyPr>
          <a:lstStyle/>
          <a:p>
            <a:r>
              <a:rPr lang="es-CO" sz="3200" dirty="0"/>
              <a:t>El proceso de </a:t>
            </a:r>
            <a:r>
              <a:rPr lang="es-CO" sz="3200" b="1" dirty="0"/>
              <a:t>normalización de bases de datos</a:t>
            </a:r>
            <a:r>
              <a:rPr lang="es-CO" sz="3200" dirty="0"/>
              <a:t> consiste en designar y aplicar una serie de reglas a las relaciones obtenidas tras el modelo entidad-relación. Las </a:t>
            </a:r>
            <a:r>
              <a:rPr lang="es-CO" sz="3200" b="1" dirty="0"/>
              <a:t>bases de datos</a:t>
            </a:r>
            <a:r>
              <a:rPr lang="es-CO" sz="3200" dirty="0"/>
              <a:t> relacionales se normalizan para: Evitar la redundancia de los </a:t>
            </a:r>
            <a:r>
              <a:rPr lang="es-CO" sz="3200" b="1" dirty="0"/>
              <a:t>datos</a:t>
            </a:r>
            <a:r>
              <a:rPr lang="es-CO" sz="3200" dirty="0"/>
              <a:t>. Disminuir problemas de actualización de los </a:t>
            </a:r>
            <a:r>
              <a:rPr lang="es-CO" sz="3200" b="1" dirty="0"/>
              <a:t>datos</a:t>
            </a:r>
            <a:r>
              <a:rPr lang="es-CO" sz="3200" dirty="0"/>
              <a:t> en las tablas.</a:t>
            </a:r>
          </a:p>
        </p:txBody>
      </p:sp>
    </p:spTree>
    <p:extLst>
      <p:ext uri="{BB962C8B-B14F-4D97-AF65-F5344CB8AC3E}">
        <p14:creationId xmlns:p14="http://schemas.microsoft.com/office/powerpoint/2010/main" val="496709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98E563-1811-484B-A073-1F4741D75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764373"/>
            <a:ext cx="8610600" cy="1293028"/>
          </a:xfrm>
        </p:spPr>
        <p:txBody>
          <a:bodyPr/>
          <a:lstStyle/>
          <a:p>
            <a:pPr algn="ctr"/>
            <a:r>
              <a:rPr lang="es-CO" dirty="0"/>
              <a:t>¿Han cambiado las cosas?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8E1238-FB00-465A-A67D-A83647D76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998033"/>
            <a:ext cx="10820400" cy="3220652"/>
          </a:xfrm>
        </p:spPr>
        <p:txBody>
          <a:bodyPr/>
          <a:lstStyle/>
          <a:p>
            <a:r>
              <a:rPr lang="es-CO" dirty="0"/>
              <a:t>Volumen de los datos</a:t>
            </a:r>
          </a:p>
          <a:p>
            <a:r>
              <a:rPr lang="es-CO" dirty="0"/>
              <a:t>Tiempo</a:t>
            </a:r>
          </a:p>
          <a:p>
            <a:r>
              <a:rPr lang="es-CO" dirty="0"/>
              <a:t>Costo</a:t>
            </a:r>
          </a:p>
        </p:txBody>
      </p:sp>
    </p:spTree>
    <p:extLst>
      <p:ext uri="{BB962C8B-B14F-4D97-AF65-F5344CB8AC3E}">
        <p14:creationId xmlns:p14="http://schemas.microsoft.com/office/powerpoint/2010/main" val="2480377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A616A-D539-41B7-97E8-1E318AF42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909441"/>
            <a:ext cx="8610600" cy="1293028"/>
          </a:xfr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/>
          <a:lstStyle/>
          <a:p>
            <a:pPr algn="ctr"/>
            <a:r>
              <a:rPr lang="es-CO" dirty="0"/>
              <a:t>¿Qué es </a:t>
            </a:r>
            <a:r>
              <a:rPr lang="es-CO" dirty="0" err="1"/>
              <a:t>nosql</a:t>
            </a:r>
            <a:r>
              <a:rPr lang="es-CO" dirty="0"/>
              <a:t>?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6E5850F1-8900-4E34-93F3-714B002C3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5790" y="2955576"/>
            <a:ext cx="9500419" cy="2471829"/>
          </a:xfrm>
        </p:spPr>
        <p:txBody>
          <a:bodyPr/>
          <a:lstStyle/>
          <a:p>
            <a:r>
              <a:rPr lang="es-CO" dirty="0"/>
              <a:t>Que tienen en común:</a:t>
            </a:r>
          </a:p>
          <a:p>
            <a:pPr lvl="1"/>
            <a:r>
              <a:rPr lang="es-CO" dirty="0"/>
              <a:t>Flexibilidad</a:t>
            </a:r>
          </a:p>
          <a:p>
            <a:pPr lvl="1"/>
            <a:r>
              <a:rPr lang="es-CO" dirty="0"/>
              <a:t>Escalabilidad</a:t>
            </a:r>
          </a:p>
          <a:p>
            <a:pPr lvl="1"/>
            <a:r>
              <a:rPr lang="es-CO" dirty="0"/>
              <a:t>Rendimiento</a:t>
            </a:r>
          </a:p>
          <a:p>
            <a:pPr lvl="1"/>
            <a:r>
              <a:rPr lang="es-CO" dirty="0"/>
              <a:t>Siempre funcionando</a:t>
            </a:r>
          </a:p>
          <a:p>
            <a:pPr lvl="1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79181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A616A-D539-41B7-97E8-1E318AF42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110" y="639315"/>
            <a:ext cx="9118190" cy="1293028"/>
          </a:xfrm>
        </p:spPr>
        <p:txBody>
          <a:bodyPr/>
          <a:lstStyle/>
          <a:p>
            <a:pPr algn="ctr"/>
            <a:r>
              <a:rPr lang="es-CO" dirty="0"/>
              <a:t>Tipos de bases de datos </a:t>
            </a:r>
            <a:r>
              <a:rPr lang="es-CO" dirty="0" err="1"/>
              <a:t>nosql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91F344-AFF1-4C28-B2AF-CF153A7C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110" y="2513125"/>
            <a:ext cx="9706896" cy="2191610"/>
          </a:xfrm>
        </p:spPr>
        <p:txBody>
          <a:bodyPr>
            <a:normAutofit/>
          </a:bodyPr>
          <a:lstStyle/>
          <a:p>
            <a:r>
              <a:rPr lang="es-CO" dirty="0"/>
              <a:t>Key-valor</a:t>
            </a:r>
          </a:p>
          <a:p>
            <a:r>
              <a:rPr lang="es-CO" dirty="0" err="1"/>
              <a:t>wide</a:t>
            </a:r>
            <a:r>
              <a:rPr lang="es-CO" dirty="0"/>
              <a:t> columna</a:t>
            </a:r>
          </a:p>
          <a:p>
            <a:r>
              <a:rPr lang="en-US" sz="2400" dirty="0"/>
              <a:t>Graph</a:t>
            </a:r>
            <a:endParaRPr lang="es-CO" dirty="0"/>
          </a:p>
          <a:p>
            <a:r>
              <a:rPr lang="es-CO" dirty="0" err="1"/>
              <a:t>Documents</a:t>
            </a:r>
            <a:endParaRPr lang="es-CO" dirty="0"/>
          </a:p>
          <a:p>
            <a:r>
              <a:rPr lang="es-CO" dirty="0" err="1"/>
              <a:t>Multi-modelo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68161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0A616A-D539-41B7-97E8-1E318AF42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33" y="2846930"/>
            <a:ext cx="3459810" cy="1164139"/>
          </a:xfrm>
          <a:noFill/>
          <a:ln w="28575">
            <a:solidFill>
              <a:schemeClr val="accent3">
                <a:lumMod val="40000"/>
                <a:lumOff val="60000"/>
              </a:schemeClr>
            </a:solidFill>
            <a:prstDash val="solid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/>
              <a:t>key-valor</a:t>
            </a:r>
          </a:p>
        </p:txBody>
      </p:sp>
      <p:pic>
        <p:nvPicPr>
          <p:cNvPr id="4100" name="Picture 4" descr="Resultado de imagen para clave-valor">
            <a:extLst>
              <a:ext uri="{FF2B5EF4-FFF2-40B4-BE49-F238E27FC236}">
                <a16:creationId xmlns:a16="http://schemas.microsoft.com/office/drawing/2014/main" id="{04812BD3-30BD-4573-A659-615914EFE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46653" y="1413592"/>
            <a:ext cx="6177937" cy="417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43251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138</Words>
  <Application>Microsoft Office PowerPoint</Application>
  <PresentationFormat>Panorámica</PresentationFormat>
  <Paragraphs>38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0" baseType="lpstr">
      <vt:lpstr>Arial</vt:lpstr>
      <vt:lpstr>Century Gothic</vt:lpstr>
      <vt:lpstr>Estela de condensación</vt:lpstr>
      <vt:lpstr>Introducción a NoSQL-MongoDB</vt:lpstr>
      <vt:lpstr>¿Por que sql?</vt:lpstr>
      <vt:lpstr>Presentación de PowerPoint</vt:lpstr>
      <vt:lpstr>Presentación de PowerPoint</vt:lpstr>
      <vt:lpstr>Normalización de db</vt:lpstr>
      <vt:lpstr>¿Han cambiado las cosas?</vt:lpstr>
      <vt:lpstr>¿Qué es nosql?</vt:lpstr>
      <vt:lpstr>Tipos de bases de datos nosql</vt:lpstr>
      <vt:lpstr>key-valor</vt:lpstr>
      <vt:lpstr>WIDE-COLUMNS</vt:lpstr>
      <vt:lpstr>Graph</vt:lpstr>
      <vt:lpstr>dOCUMENTS</vt:lpstr>
      <vt:lpstr>MULTI-MODELO</vt:lpstr>
      <vt:lpstr>Presentación de PowerPoint</vt:lpstr>
      <vt:lpstr>Formato</vt:lpstr>
      <vt:lpstr>Presentación de PowerPoint</vt:lpstr>
      <vt:lpstr>Crud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NoSQL-MongoDB</dc:title>
  <dc:creator>andres chaves</dc:creator>
  <cp:lastModifiedBy>andres chaves</cp:lastModifiedBy>
  <cp:revision>8</cp:revision>
  <dcterms:created xsi:type="dcterms:W3CDTF">2020-01-09T23:43:33Z</dcterms:created>
  <dcterms:modified xsi:type="dcterms:W3CDTF">2020-01-14T04:04:41Z</dcterms:modified>
</cp:coreProperties>
</file>