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1pPr>
    <a:lvl2pPr marL="0" marR="0" indent="3429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2pPr>
    <a:lvl3pPr marL="0" marR="0" indent="6858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3pPr>
    <a:lvl4pPr marL="0" marR="0" indent="10287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4pPr>
    <a:lvl5pPr marL="0" marR="0" indent="13716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5pPr>
    <a:lvl6pPr marL="0" marR="0" indent="17145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6pPr>
    <a:lvl7pPr marL="0" marR="0" indent="20574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7pPr>
    <a:lvl8pPr marL="0" marR="0" indent="24003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8pPr>
    <a:lvl9pPr marL="0" marR="0" indent="2743200" algn="l" defTabSz="584200" rtl="0" fontAlgn="auto" latinLnBrk="0" hangingPunct="0">
      <a:lnSpc>
        <a:spcPct val="100000"/>
      </a:lnSpc>
      <a:spcBef>
        <a:spcPts val="1400"/>
      </a:spcBef>
      <a:spcAft>
        <a:spcPts val="0"/>
      </a:spcAft>
      <a:buClrTx/>
      <a:buSzTx/>
      <a:buFontTx/>
      <a:buNone/>
      <a:tabLst/>
      <a:defRPr b="0" baseline="0" cap="none" i="1" spc="28" strike="noStrike" sz="2800" u="none" kumimoji="0" normalizeH="0">
        <a:ln>
          <a:noFill/>
        </a:ln>
        <a:solidFill>
          <a:srgbClr val="5C5C5C"/>
        </a:solidFill>
        <a:effectLst/>
        <a:uFillTx/>
        <a:latin typeface="Iowan Old Style"/>
        <a:ea typeface="Iowan Old Style"/>
        <a:cs typeface="Iowan Old Style"/>
        <a:sym typeface="Iowan Old Sty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36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EBEBE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522454"/>
              <a:satOff val="1153"/>
              <a:lumOff val="13444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Iowan Old Style"/>
          <a:ea typeface="Iowan Old Style"/>
          <a:cs typeface="Iowan Old Styl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chemeClr val="accent2">
          <a:satOff val="-3676"/>
          <a:lumOff val="-12171"/>
        </a:schemeClr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508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808251"/>
              </a:solidFill>
              <a:prstDash val="solid"/>
              <a:miter lim="400000"/>
            </a:ln>
          </a:left>
          <a:right>
            <a:ln w="12700" cap="flat">
              <a:solidFill>
                <a:srgbClr val="808251"/>
              </a:solidFill>
              <a:prstDash val="solid"/>
              <a:miter lim="400000"/>
            </a:ln>
          </a:right>
          <a:top>
            <a:ln w="12700" cap="flat">
              <a:solidFill>
                <a:srgbClr val="808251"/>
              </a:solidFill>
              <a:prstDash val="solid"/>
              <a:miter lim="400000"/>
            </a:ln>
          </a:top>
          <a:bottom>
            <a:ln w="12700" cap="flat">
              <a:solidFill>
                <a:srgbClr val="808251"/>
              </a:solidFill>
              <a:prstDash val="solid"/>
              <a:miter lim="400000"/>
            </a:ln>
          </a:bottom>
          <a:insideH>
            <a:ln w="12700" cap="flat">
              <a:solidFill>
                <a:srgbClr val="808251"/>
              </a:solidFill>
              <a:prstDash val="solid"/>
              <a:miter lim="400000"/>
            </a:ln>
          </a:insideH>
          <a:insideV>
            <a:ln w="12700" cap="flat">
              <a:solidFill>
                <a:srgbClr val="808251"/>
              </a:solidFill>
              <a:prstDash val="solid"/>
              <a:miter lim="400000"/>
            </a:ln>
          </a:insideV>
        </a:tcBdr>
        <a:fill>
          <a:solidFill>
            <a:srgbClr val="8F9541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A861">
              <a:alpha val="27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solidFill>
                <a:srgbClr val="FFFDEF"/>
              </a:solidFill>
              <a:prstDash val="solid"/>
              <a:miter lim="400000"/>
            </a:ln>
          </a:left>
          <a:right>
            <a:ln w="12700" cap="flat">
              <a:solidFill>
                <a:srgbClr val="FFFDEF"/>
              </a:solidFill>
              <a:prstDash val="solid"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DEF"/>
              </a:solidFill>
              <a:prstDash val="solid"/>
              <a:miter lim="400000"/>
            </a:ln>
          </a:top>
          <a:bottom>
            <a:ln w="12700" cap="flat">
              <a:solidFill>
                <a:srgbClr val="FFFDEF"/>
              </a:solidFill>
              <a:prstDash val="solid"/>
              <a:miter lim="400000"/>
            </a:ln>
          </a:bottom>
          <a:insideH>
            <a:ln w="12700" cap="flat">
              <a:solidFill>
                <a:srgbClr val="FFFDE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CBCB">
              <a:alpha val="36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3">
                  <a:hueOff val="-256224"/>
                  <a:satOff val="-13732"/>
                  <a:lumOff val="-19712"/>
                  <a:alpha val="61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AEAEAE">
              <a:alpha val="25000"/>
            </a:srgbClr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797B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>
              <a:alpha val="25000"/>
            </a:srgbClr>
          </a:solidFill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1504B">
              <a:alpha val="8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Iowan Old Style"/>
          <a:ea typeface="Iowan Old Style"/>
          <a:cs typeface="Iowan Old Styl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C5C5C"/>
              </a:solidFill>
              <a:prstDash val="solid"/>
              <a:miter lim="400000"/>
            </a:ln>
          </a:right>
          <a:top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C5C5C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DIN Alternate"/>
          <a:ea typeface="DIN Alternate"/>
          <a:cs typeface="DIN Alternate"/>
        </a:font>
        <a:srgbClr val="5C5C5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C5C5C"/>
              </a:solidFill>
              <a:prstDash val="solid"/>
              <a:miter lim="400000"/>
            </a:ln>
          </a:bottom>
          <a:insideH>
            <a:ln w="12700" cap="flat">
              <a:solidFill>
                <a:srgbClr val="5C5C5C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선"/>
          <p:cNvSpPr/>
          <p:nvPr>
            <p:ph type="body" sz="quarter" idx="13"/>
          </p:nvPr>
        </p:nvSpPr>
        <p:spPr>
          <a:xfrm>
            <a:off x="571500" y="5588000"/>
            <a:ext cx="1187578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pple SD 산돌고딕 Neo 일반체"/>
              </a:defRPr>
            </a:pPr>
          </a:p>
        </p:txBody>
      </p:sp>
      <p:sp>
        <p:nvSpPr>
          <p:cNvPr id="12" name="제목 텍스트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3" name="본문 첫 번째 줄…"/>
          <p:cNvSpPr txBox="1"/>
          <p:nvPr>
            <p:ph type="body" sz="half" idx="1"/>
          </p:nvPr>
        </p:nvSpPr>
        <p:spPr>
          <a:xfrm>
            <a:off x="571500" y="5676900"/>
            <a:ext cx="11861800" cy="32639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ctr">
              <a:lnSpc>
                <a:spcPct val="70000"/>
              </a:lnSpc>
              <a:spcBef>
                <a:spcPts val="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2088552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“"/>
          <p:cNvSpPr txBox="1"/>
          <p:nvPr/>
        </p:nvSpPr>
        <p:spPr>
          <a:xfrm>
            <a:off x="508000" y="1771650"/>
            <a:ext cx="1697832" cy="317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i="0" spc="0" sz="21000">
                <a:solidFill>
                  <a:srgbClr val="E4E4E4"/>
                </a:solidFill>
                <a:latin typeface="Baskerville"/>
                <a:ea typeface="Baskerville"/>
                <a:cs typeface="Baskerville"/>
                <a:sym typeface="Baskerville"/>
              </a:defRPr>
            </a:lvl1pPr>
          </a:lstStyle>
          <a:p>
            <a:pPr/>
            <a:r>
              <a:t>“</a:t>
            </a:r>
          </a:p>
        </p:txBody>
      </p:sp>
      <p:sp>
        <p:nvSpPr>
          <p:cNvPr id="102" name="여기에 인용을 입력하십시오."/>
          <p:cNvSpPr txBox="1"/>
          <p:nvPr>
            <p:ph type="body" sz="quarter" idx="13"/>
          </p:nvPr>
        </p:nvSpPr>
        <p:spPr>
          <a:xfrm>
            <a:off x="1943100" y="3870536"/>
            <a:ext cx="10490200" cy="939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spcBef>
                <a:spcPts val="1600"/>
              </a:spcBef>
              <a:buSzTx/>
              <a:buFontTx/>
              <a:buNone/>
              <a:defRPr sz="4800">
                <a:solidFill>
                  <a:srgbClr val="747676"/>
                </a:solidFill>
              </a:defRPr>
            </a:lvl1pPr>
          </a:lstStyle>
          <a:p>
            <a:pPr/>
            <a:r>
              <a:t>여기에 인용을 입력하십시오.</a:t>
            </a:r>
          </a:p>
        </p:txBody>
      </p:sp>
      <p:sp>
        <p:nvSpPr>
          <p:cNvPr id="103" name="-Johnny Appleseed"/>
          <p:cNvSpPr txBox="1"/>
          <p:nvPr>
            <p:ph type="body" sz="quarter" idx="14"/>
          </p:nvPr>
        </p:nvSpPr>
        <p:spPr>
          <a:xfrm>
            <a:off x="1943100" y="7772400"/>
            <a:ext cx="104902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70000"/>
              </a:lnSpc>
              <a:spcBef>
                <a:spcPts val="1600"/>
              </a:spcBef>
              <a:buSzTx/>
              <a:buFontTx/>
              <a:buNone/>
              <a:defRPr i="1" sz="4800">
                <a:solidFill>
                  <a:srgbClr val="6B6D6D"/>
                </a:solidFill>
              </a:defRPr>
            </a:lvl1pPr>
          </a:lstStyle>
          <a:p>
            <a:pPr/>
            <a:r>
              <a:t>-Johnny Appleseed</a:t>
            </a:r>
          </a:p>
        </p:txBody>
      </p:sp>
      <p:sp>
        <p:nvSpPr>
          <p:cNvPr id="10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8295074_2675x2907.jpe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직사각형"/>
          <p:cNvSpPr/>
          <p:nvPr>
            <p:ph type="body" sz="half" idx="14"/>
          </p:nvPr>
        </p:nvSpPr>
        <p:spPr>
          <a:xfrm>
            <a:off x="0" y="5422900"/>
            <a:ext cx="13004800" cy="3606800"/>
          </a:xfrm>
          <a:prstGeom prst="rect">
            <a:avLst/>
          </a:prstGeom>
          <a:solidFill>
            <a:srgbClr val="FFFFFF"/>
          </a:solidFill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3" name="선"/>
          <p:cNvSpPr/>
          <p:nvPr>
            <p:ph type="body" sz="quarter" idx="15"/>
          </p:nvPr>
        </p:nvSpPr>
        <p:spPr>
          <a:xfrm flipV="1">
            <a:off x="571500" y="7619996"/>
            <a:ext cx="11874500" cy="4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pple SD 산돌고딕 Neo 일반체"/>
              </a:defRPr>
            </a:pPr>
          </a:p>
        </p:txBody>
      </p:sp>
      <p:sp>
        <p:nvSpPr>
          <p:cNvPr id="24" name="제목 텍스트"/>
          <p:cNvSpPr txBox="1"/>
          <p:nvPr>
            <p:ph type="title"/>
          </p:nvPr>
        </p:nvSpPr>
        <p:spPr>
          <a:xfrm>
            <a:off x="571500" y="5562600"/>
            <a:ext cx="11861800" cy="22098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5" name="본문 첫 번째 줄…"/>
          <p:cNvSpPr txBox="1"/>
          <p:nvPr>
            <p:ph type="body" sz="quarter" idx="1"/>
          </p:nvPr>
        </p:nvSpPr>
        <p:spPr>
          <a:xfrm>
            <a:off x="571500" y="7670800"/>
            <a:ext cx="11861800" cy="1231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6" name="슬라이드 번호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텍스트"/>
          <p:cNvSpPr txBox="1"/>
          <p:nvPr>
            <p:ph type="title"/>
          </p:nvPr>
        </p:nvSpPr>
        <p:spPr>
          <a:xfrm>
            <a:off x="571500" y="571500"/>
            <a:ext cx="11861800" cy="518160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34" name="슬라이드 번호"/>
          <p:cNvSpPr txBox="1"/>
          <p:nvPr>
            <p:ph type="sldNum" sz="quarter" idx="2"/>
          </p:nvPr>
        </p:nvSpPr>
        <p:spPr>
          <a:xfrm>
            <a:off x="12083465" y="9189156"/>
            <a:ext cx="309365" cy="3429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182429520_1646x1646.jpeg"/>
          <p:cNvSpPr/>
          <p:nvPr>
            <p:ph type="pic" idx="13"/>
          </p:nvPr>
        </p:nvSpPr>
        <p:spPr>
          <a:xfrm>
            <a:off x="7531100" y="0"/>
            <a:ext cx="54737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2" name="선"/>
          <p:cNvSpPr/>
          <p:nvPr>
            <p:ph type="body" sz="quarter" idx="14"/>
          </p:nvPr>
        </p:nvSpPr>
        <p:spPr>
          <a:xfrm flipV="1">
            <a:off x="571500" y="7619998"/>
            <a:ext cx="6451600" cy="3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pple SD 산돌고딕 Neo 일반체"/>
              </a:defRPr>
            </a:pPr>
          </a:p>
        </p:txBody>
      </p:sp>
      <p:sp>
        <p:nvSpPr>
          <p:cNvPr id="43" name="제목 텍스트"/>
          <p:cNvSpPr txBox="1"/>
          <p:nvPr>
            <p:ph type="title"/>
          </p:nvPr>
        </p:nvSpPr>
        <p:spPr>
          <a:xfrm>
            <a:off x="571500" y="571500"/>
            <a:ext cx="6451600" cy="7213600"/>
          </a:xfrm>
          <a:prstGeom prst="rect">
            <a:avLst/>
          </a:prstGeom>
        </p:spPr>
        <p:txBody>
          <a:bodyPr anchor="b"/>
          <a:lstStyle>
            <a:lvl1pPr algn="r">
              <a:lnSpc>
                <a:spcPct val="80000"/>
              </a:lnSpc>
              <a:spcBef>
                <a:spcPts val="0"/>
              </a:spcBef>
              <a:defRPr sz="12100">
                <a:solidFill>
                  <a:srgbClr val="5C5C5C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44" name="본문 첫 번째 줄…"/>
          <p:cNvSpPr txBox="1"/>
          <p:nvPr>
            <p:ph type="body" sz="quarter" idx="1"/>
          </p:nvPr>
        </p:nvSpPr>
        <p:spPr>
          <a:xfrm>
            <a:off x="571500" y="7670800"/>
            <a:ext cx="6451600" cy="13589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1pPr>
            <a:lvl2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2pPr>
            <a:lvl3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3pPr>
            <a:lvl4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4pPr>
            <a:lvl5pPr marL="0" indent="0" algn="r">
              <a:lnSpc>
                <a:spcPct val="70000"/>
              </a:lnSpc>
              <a:spcBef>
                <a:spcPts val="600"/>
              </a:spcBef>
              <a:buSzTx/>
              <a:buFontTx/>
              <a:buNone/>
              <a:defRPr i="1" sz="4800">
                <a:solidFill>
                  <a:srgbClr val="747676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xfrm>
            <a:off x="12092513" y="9194800"/>
            <a:ext cx="309365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BCBC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선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pple SD 산돌고딕 Neo 일반체"/>
              </a:defRPr>
            </a:pPr>
          </a:p>
        </p:txBody>
      </p:sp>
      <p:sp>
        <p:nvSpPr>
          <p:cNvPr id="53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선"/>
          <p:cNvSpPr/>
          <p:nvPr>
            <p:ph type="body" sz="quarter" idx="13"/>
          </p:nvPr>
        </p:nvSpPr>
        <p:spPr>
          <a:xfrm>
            <a:off x="571500" y="1574800"/>
            <a:ext cx="118618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pple SD 산돌고딕 Neo 일반체"/>
              </a:defRPr>
            </a:pPr>
          </a:p>
        </p:txBody>
      </p:sp>
      <p:sp>
        <p:nvSpPr>
          <p:cNvPr id="62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63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118295074_2675x2907.jpeg"/>
          <p:cNvSpPr/>
          <p:nvPr>
            <p:ph type="pic" idx="13"/>
          </p:nvPr>
        </p:nvSpPr>
        <p:spPr>
          <a:xfrm>
            <a:off x="0" y="0"/>
            <a:ext cx="64389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2" name="선"/>
          <p:cNvSpPr/>
          <p:nvPr>
            <p:ph type="body" sz="quarter" idx="14"/>
          </p:nvPr>
        </p:nvSpPr>
        <p:spPr>
          <a:xfrm>
            <a:off x="7023100" y="1574800"/>
            <a:ext cx="5397500" cy="0"/>
          </a:xfrm>
          <a:prstGeom prst="line">
            <a:avLst/>
          </a:prstGeom>
          <a:ln w="38100" cap="rnd">
            <a:solidFill>
              <a:srgbClr val="747676"/>
            </a:solidFill>
            <a:custDash>
              <a:ds d="100000" sp="200000"/>
            </a:custDash>
            <a:round/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pple SD 산돌고딕 Neo 일반체"/>
              </a:defRPr>
            </a:pPr>
          </a:p>
        </p:txBody>
      </p:sp>
      <p:sp>
        <p:nvSpPr>
          <p:cNvPr id="73" name="제목 텍스트"/>
          <p:cNvSpPr txBox="1"/>
          <p:nvPr>
            <p:ph type="title"/>
          </p:nvPr>
        </p:nvSpPr>
        <p:spPr>
          <a:xfrm>
            <a:off x="7023100" y="723900"/>
            <a:ext cx="5397500" cy="723900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74" name="본문 첫 번째 줄…"/>
          <p:cNvSpPr txBox="1"/>
          <p:nvPr>
            <p:ph type="body" sz="half" idx="1"/>
          </p:nvPr>
        </p:nvSpPr>
        <p:spPr>
          <a:xfrm>
            <a:off x="7023100" y="1803400"/>
            <a:ext cx="5397500" cy="7226300"/>
          </a:xfrm>
          <a:prstGeom prst="rect">
            <a:avLst/>
          </a:prstGeom>
        </p:spPr>
        <p:txBody>
          <a:bodyPr/>
          <a:lstStyle>
            <a:lvl1pPr marL="406400" indent="-406400">
              <a:defRPr sz="2800"/>
            </a:lvl1pPr>
            <a:lvl2pPr marL="812800" indent="-406400">
              <a:defRPr sz="2800"/>
            </a:lvl2pPr>
            <a:lvl3pPr marL="1219200" indent="-406400">
              <a:defRPr sz="2800"/>
            </a:lvl3pPr>
            <a:lvl4pPr marL="1625600" indent="-406400">
              <a:defRPr sz="2800"/>
            </a:lvl4pPr>
            <a:lvl5pPr marL="2032000" indent="-406400"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118295074_2675x2907.jpeg"/>
          <p:cNvSpPr/>
          <p:nvPr>
            <p:ph type="pic" idx="13"/>
          </p:nvPr>
        </p:nvSpPr>
        <p:spPr>
          <a:xfrm>
            <a:off x="571500" y="571500"/>
            <a:ext cx="74295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1" name="182741592_1098x949.jpeg"/>
          <p:cNvSpPr/>
          <p:nvPr>
            <p:ph type="pic" sz="quarter" idx="14"/>
          </p:nvPr>
        </p:nvSpPr>
        <p:spPr>
          <a:xfrm>
            <a:off x="8128000" y="5715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2" name="182429520_1646x1646.jpeg"/>
          <p:cNvSpPr/>
          <p:nvPr>
            <p:ph type="pic" sz="quarter" idx="15"/>
          </p:nvPr>
        </p:nvSpPr>
        <p:spPr>
          <a:xfrm>
            <a:off x="8128000" y="4292600"/>
            <a:ext cx="4305300" cy="359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본문 첫 번째 줄…"/>
          <p:cNvSpPr txBox="1"/>
          <p:nvPr>
            <p:ph type="body" sz="quarter" idx="1"/>
          </p:nvPr>
        </p:nvSpPr>
        <p:spPr>
          <a:xfrm>
            <a:off x="571500" y="8051800"/>
            <a:ext cx="11861800" cy="13335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400"/>
              </a:spcBef>
              <a:buSzTx/>
              <a:buFontTx/>
              <a:buNone/>
              <a:defRPr i="1" spc="28" sz="2800"/>
            </a:lvl1pPr>
            <a:lvl2pPr marL="0" indent="0">
              <a:spcBef>
                <a:spcPts val="1400"/>
              </a:spcBef>
              <a:buSzTx/>
              <a:buFontTx/>
              <a:buNone/>
              <a:defRPr i="1" spc="28" sz="2800"/>
            </a:lvl2pPr>
            <a:lvl3pPr marL="0" indent="0">
              <a:spcBef>
                <a:spcPts val="1400"/>
              </a:spcBef>
              <a:buSzTx/>
              <a:buFontTx/>
              <a:buNone/>
              <a:defRPr i="1" spc="28" sz="2800"/>
            </a:lvl3pPr>
            <a:lvl4pPr marL="0" indent="0">
              <a:spcBef>
                <a:spcPts val="1400"/>
              </a:spcBef>
              <a:buSzTx/>
              <a:buFontTx/>
              <a:buNone/>
              <a:defRPr i="1" spc="28" sz="2800"/>
            </a:lvl4pPr>
            <a:lvl5pPr marL="0" indent="0">
              <a:spcBef>
                <a:spcPts val="1400"/>
              </a:spcBef>
              <a:buSzTx/>
              <a:buFontTx/>
              <a:buNone/>
              <a:defRPr i="1" spc="28"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71500" y="723900"/>
            <a:ext cx="118618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71500" y="1803400"/>
            <a:ext cx="11861800" cy="722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81047" y="9194800"/>
            <a:ext cx="309365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spcBef>
                <a:spcPts val="0"/>
              </a:spcBef>
              <a:defRPr i="0" spc="0" sz="1600">
                <a:solidFill>
                  <a:srgbClr val="747676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Apple SD 산돌고딕 Neo 일반체"/>
        </a:defRPr>
      </a:lvl1pPr>
      <a:lvl2pPr marL="0" marR="0" indent="3429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Apple SD 산돌고딕 Neo 일반체"/>
        </a:defRPr>
      </a:lvl2pPr>
      <a:lvl3pPr marL="0" marR="0" indent="6858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Apple SD 산돌고딕 Neo 일반체"/>
        </a:defRPr>
      </a:lvl3pPr>
      <a:lvl4pPr marL="0" marR="0" indent="10287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Apple SD 산돌고딕 Neo 일반체"/>
        </a:defRPr>
      </a:lvl4pPr>
      <a:lvl5pPr marL="0" marR="0" indent="13716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Apple SD 산돌고딕 Neo 일반체"/>
        </a:defRPr>
      </a:lvl5pPr>
      <a:lvl6pPr marL="0" marR="0" indent="17145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Apple SD 산돌고딕 Neo 일반체"/>
        </a:defRPr>
      </a:lvl6pPr>
      <a:lvl7pPr marL="0" marR="0" indent="20574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Apple SD 산돌고딕 Neo 일반체"/>
        </a:defRPr>
      </a:lvl7pPr>
      <a:lvl8pPr marL="0" marR="0" indent="24003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Apple SD 산돌고딕 Neo 일반체"/>
        </a:defRPr>
      </a:lvl8pPr>
      <a:lvl9pPr marL="0" marR="0" indent="2743200" algn="l" defTabSz="584200" rtl="0" latinLnBrk="0">
        <a:lnSpc>
          <a:spcPct val="10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5200" u="none">
          <a:ln>
            <a:noFill/>
          </a:ln>
          <a:solidFill>
            <a:srgbClr val="747676"/>
          </a:solidFill>
          <a:uFillTx/>
          <a:latin typeface="+mn-lt"/>
          <a:ea typeface="+mn-ea"/>
          <a:cs typeface="+mn-cs"/>
          <a:sym typeface="Apple SD 산돌고딕 Neo 일반체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1pPr>
      <a:lvl2pPr marL="9398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2pPr>
      <a:lvl3pPr marL="14097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3pPr>
      <a:lvl4pPr marL="18796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4pPr>
      <a:lvl5pPr marL="23495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5pPr>
      <a:lvl6pPr marL="28194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6pPr>
      <a:lvl7pPr marL="32893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7pPr>
      <a:lvl8pPr marL="37592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8pPr>
      <a:lvl9pPr marL="4229100" marR="0" indent="-469900" algn="l" defTabSz="5842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75000"/>
        <a:buFont typeface="Zapf Dingbats"/>
        <a:buChar char="➤"/>
        <a:tabLst/>
        <a:defRPr b="0" baseline="0" cap="none" i="0" spc="0" strike="noStrike" sz="3200" u="none">
          <a:ln>
            <a:noFill/>
          </a:ln>
          <a:solidFill>
            <a:srgbClr val="5C5C5C"/>
          </a:solidFill>
          <a:uFillTx/>
          <a:latin typeface="Iowan Old Style"/>
          <a:ea typeface="Iowan Old Style"/>
          <a:cs typeface="Iowan Old Style"/>
          <a:sym typeface="Iowan Old Styl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849-1234251683JKYT.jpg" descr="849-1234251683JKYT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13541" t="0" r="13541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9" name="직사각형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FontTx/>
              <a:buNone/>
              <a:defRPr sz="2400"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선"/>
          <p:cNvSpPr/>
          <p:nvPr>
            <p:ph type="body" idx="15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pple SD 산돌고딕 Neo 일반체"/>
              </a:defRPr>
            </a:pPr>
          </a:p>
        </p:txBody>
      </p:sp>
      <p:sp>
        <p:nvSpPr>
          <p:cNvPr id="131" name="Travel Info with Foursqu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8045">
              <a:defRPr sz="7622"/>
            </a:lvl1pPr>
          </a:lstStyle>
          <a:p>
            <a:pPr/>
            <a:r>
              <a:t>Travel Info with Foursquare</a:t>
            </a:r>
          </a:p>
        </p:txBody>
      </p:sp>
      <p:sp>
        <p:nvSpPr>
          <p:cNvPr id="132" name="Choi Hyun Bi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Choi Hyun Bin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선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pple SD 산돌고딕 Neo 일반체"/>
              </a:defRPr>
            </a:pPr>
          </a:p>
        </p:txBody>
      </p:sp>
      <p:sp>
        <p:nvSpPr>
          <p:cNvPr id="187" name="Personal recommend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Personal recommendation</a:t>
            </a:r>
          </a:p>
        </p:txBody>
      </p:sp>
      <p:sp>
        <p:nvSpPr>
          <p:cNvPr id="188" name="It seems New York is appropriate for tourists who are looking for the urban experience(various urban infrastructures and facilities 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1700"/>
              </a:spcBef>
              <a:defRPr sz="3040"/>
            </a:pPr>
            <a:r>
              <a:t>It seems New York is appropriate for tourists who are looking for the urban experience(various urban infrastructures and facilities )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</a:p>
          <a:p>
            <a:pPr marL="446404" indent="-446404" defTabSz="554990">
              <a:spcBef>
                <a:spcPts val="1700"/>
              </a:spcBef>
              <a:defRPr sz="3040"/>
            </a:pP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Toronto can also be appropriate for tourist who are looking for urban experience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</a:p>
          <a:p>
            <a:pPr marL="446404" indent="-446404" defTabSz="554990">
              <a:spcBef>
                <a:spcPts val="1700"/>
              </a:spcBef>
              <a:defRPr sz="3040"/>
            </a:pP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All three cities would provide tourists rich ‘foodie’ experience(They all have various restaurants as well as cafe)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선"/>
          <p:cNvSpPr/>
          <p:nvPr>
            <p:ph type="body" idx="14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pple SD 산돌고딕 Neo 일반체"/>
              </a:defRPr>
            </a:pPr>
          </a:p>
        </p:txBody>
      </p:sp>
      <p:sp>
        <p:nvSpPr>
          <p:cNvPr id="135" name="Why travel info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Why travel info?</a:t>
            </a:r>
          </a:p>
        </p:txBody>
      </p:sp>
      <p:sp>
        <p:nvSpPr>
          <p:cNvPr id="136" name="Although traveling is a pure joy, preparing it is full of agony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3888" indent="-373888" defTabSz="537463">
              <a:spcBef>
                <a:spcPts val="1600"/>
              </a:spcBef>
              <a:defRPr sz="2576"/>
            </a:pPr>
            <a:r>
              <a:t>Although traveling is a pure joy, preparing it is full of agony.</a:t>
            </a:r>
          </a:p>
          <a:p>
            <a:pPr marL="373888" indent="-373888" defTabSz="537463">
              <a:spcBef>
                <a:spcPts val="1600"/>
              </a:spcBef>
              <a:defRPr sz="2576"/>
            </a:pPr>
          </a:p>
          <a:p>
            <a:pPr marL="373888" indent="-373888" defTabSz="537463">
              <a:spcBef>
                <a:spcPts val="1600"/>
              </a:spcBef>
              <a:defRPr sz="2576"/>
            </a:pPr>
          </a:p>
          <a:p>
            <a:pPr marL="373888" indent="-373888" defTabSz="537463">
              <a:spcBef>
                <a:spcPts val="1600"/>
              </a:spcBef>
              <a:defRPr sz="2576"/>
            </a:pPr>
            <a:r>
              <a:t>Foursquare API provides great amount of quality datas about locations.(caffe, restaurant etc)</a:t>
            </a:r>
          </a:p>
          <a:p>
            <a:pPr marL="373888" indent="-373888" defTabSz="537463">
              <a:spcBef>
                <a:spcPts val="1600"/>
              </a:spcBef>
              <a:defRPr sz="2576"/>
            </a:pPr>
          </a:p>
          <a:p>
            <a:pPr marL="373888" indent="-373888" defTabSz="537463">
              <a:spcBef>
                <a:spcPts val="1600"/>
              </a:spcBef>
              <a:defRPr sz="2576"/>
            </a:pPr>
          </a:p>
          <a:p>
            <a:pPr marL="373888" indent="-373888" defTabSz="537463">
              <a:spcBef>
                <a:spcPts val="1600"/>
              </a:spcBef>
              <a:defRPr sz="2576"/>
            </a:pPr>
            <a:r>
              <a:t>Using this data will allow tourists to easily decide where to go when they are in a specific city.</a:t>
            </a:r>
          </a:p>
        </p:txBody>
      </p:sp>
      <p:pic>
        <p:nvPicPr>
          <p:cNvPr id="137" name="travel.png" descr="trav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193" y="1479627"/>
            <a:ext cx="6502401" cy="6502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gions(These cities were used throughout the capstone projects and also will be used for this project)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pc="35" sz="3500"/>
            </a:lvl1pPr>
          </a:lstStyle>
          <a:p>
            <a:pPr/>
            <a:r>
              <a:t>Regions(These cities were used throughout the capstone projects and also will be used for this project)</a:t>
            </a:r>
          </a:p>
        </p:txBody>
      </p:sp>
      <p:pic>
        <p:nvPicPr>
          <p:cNvPr id="140" name="local-new-york-city-SOUND1216.jpg" descr="local-new-york-city-SOUND1216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665" y="1102256"/>
            <a:ext cx="5988824" cy="37430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Office-Toronto.jpeg" descr="Office-Toronto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38116" y="853906"/>
            <a:ext cx="5317667" cy="2991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hoto-1449034446853-66c86144b0ad.jpeg" descr="photo-1449034446853-66c86144b0ad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07887" y="4502494"/>
            <a:ext cx="4778126" cy="318701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New York"/>
          <p:cNvSpPr txBox="1"/>
          <p:nvPr/>
        </p:nvSpPr>
        <p:spPr>
          <a:xfrm>
            <a:off x="2629139" y="4870009"/>
            <a:ext cx="149187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 York</a:t>
            </a:r>
          </a:p>
        </p:txBody>
      </p:sp>
      <p:sp>
        <p:nvSpPr>
          <p:cNvPr id="144" name="Toronto"/>
          <p:cNvSpPr txBox="1"/>
          <p:nvPr/>
        </p:nvSpPr>
        <p:spPr>
          <a:xfrm>
            <a:off x="8851011" y="3881694"/>
            <a:ext cx="12136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Toronto</a:t>
            </a:r>
          </a:p>
        </p:txBody>
      </p:sp>
      <p:sp>
        <p:nvSpPr>
          <p:cNvPr id="145" name="San Francisco"/>
          <p:cNvSpPr txBox="1"/>
          <p:nvPr/>
        </p:nvSpPr>
        <p:spPr>
          <a:xfrm>
            <a:off x="8990133" y="7726105"/>
            <a:ext cx="20840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San Francisco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선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pple SD 산돌고딕 Neo 일반체"/>
              </a:defRPr>
            </a:pPr>
          </a:p>
        </p:txBody>
      </p:sp>
      <p:sp>
        <p:nvSpPr>
          <p:cNvPr id="148" name="Objecti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Objectives</a:t>
            </a:r>
          </a:p>
        </p:txBody>
      </p:sp>
      <p:sp>
        <p:nvSpPr>
          <p:cNvPr id="149" name="First of all, the geojson data for each city’s neighborhood is required.…"/>
          <p:cNvSpPr txBox="1"/>
          <p:nvPr>
            <p:ph type="body" idx="1"/>
          </p:nvPr>
        </p:nvSpPr>
        <p:spPr>
          <a:xfrm>
            <a:off x="571500" y="1809750"/>
            <a:ext cx="11861800" cy="7226300"/>
          </a:xfrm>
          <a:prstGeom prst="rect">
            <a:avLst/>
          </a:prstGeom>
        </p:spPr>
        <p:txBody>
          <a:bodyPr/>
          <a:lstStyle/>
          <a:p>
            <a:pPr/>
            <a:r>
              <a:t>First of all, the geojson data for each city’s neighborhood is required.</a:t>
            </a:r>
          </a:p>
          <a:p>
            <a:pPr/>
          </a:p>
          <a:p>
            <a:pPr/>
          </a:p>
          <a:p>
            <a:pPr/>
            <a:r>
              <a:t>Then, analyzing the data using the Foursquare API.</a:t>
            </a:r>
          </a:p>
          <a:p>
            <a:pPr/>
          </a:p>
          <a:p>
            <a:pPr/>
          </a:p>
          <a:p>
            <a:pPr/>
            <a:r>
              <a:t>Use clustering to identify each area and its category.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선"/>
          <p:cNvSpPr/>
          <p:nvPr>
            <p:ph type="body" idx="13"/>
          </p:nvPr>
        </p:nvSpPr>
        <p:spPr>
          <a:prstGeom prst="line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FontTx/>
              <a:buNone/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Apple SD 산돌고딕 Neo 일반체"/>
              </a:defRPr>
            </a:pPr>
          </a:p>
        </p:txBody>
      </p:sp>
      <p:sp>
        <p:nvSpPr>
          <p:cNvPr id="152" name="Geographical data(data fram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1800"/>
              </a:spcBef>
              <a:defRPr sz="4160"/>
            </a:lvl1pPr>
          </a:lstStyle>
          <a:p>
            <a:pPr/>
            <a:r>
              <a:t>Geographical data(data frame)</a:t>
            </a:r>
          </a:p>
        </p:txBody>
      </p:sp>
      <p:pic>
        <p:nvPicPr>
          <p:cNvPr id="153" name="스크린샷 2018-08-22 오후 10.47.46.png" descr="스크린샷 2018-08-22 오후 10.47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5925" y="1701800"/>
            <a:ext cx="3352801" cy="3848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스크린샷 2018-08-22 오후 10.48.04.png" descr="스크린샷 2018-08-22 오후 10.48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40280" y="1701800"/>
            <a:ext cx="3130477" cy="6529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스크린샷 2018-08-22 오후 10.48.57.png" descr="스크린샷 2018-08-22 오후 10.48.5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46610" y="5803900"/>
            <a:ext cx="4194751" cy="280535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an Francisco"/>
          <p:cNvSpPr txBox="1"/>
          <p:nvPr/>
        </p:nvSpPr>
        <p:spPr>
          <a:xfrm>
            <a:off x="4646367" y="3333749"/>
            <a:ext cx="20840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San Francisco</a:t>
            </a:r>
          </a:p>
        </p:txBody>
      </p:sp>
      <p:sp>
        <p:nvSpPr>
          <p:cNvPr id="157" name="New York"/>
          <p:cNvSpPr txBox="1"/>
          <p:nvPr/>
        </p:nvSpPr>
        <p:spPr>
          <a:xfrm>
            <a:off x="10896633" y="3333749"/>
            <a:ext cx="1491876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New York</a:t>
            </a:r>
          </a:p>
        </p:txBody>
      </p:sp>
      <p:sp>
        <p:nvSpPr>
          <p:cNvPr id="158" name="Toronto"/>
          <p:cNvSpPr txBox="1"/>
          <p:nvPr/>
        </p:nvSpPr>
        <p:spPr>
          <a:xfrm>
            <a:off x="4646367" y="8641831"/>
            <a:ext cx="1213633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Toronto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sul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Using techniques such as K-means clustering, I was able to get results about common venues of each c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6404" indent="-446404" defTabSz="554990">
              <a:spcBef>
                <a:spcPts val="1700"/>
              </a:spcBef>
              <a:defRPr sz="3040"/>
            </a:pPr>
            <a:r>
              <a:t>Using techniques such as K-means clustering, I was able to get results about common venues of each city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</a:p>
          <a:p>
            <a:pPr marL="446404" indent="-446404" defTabSz="554990">
              <a:spcBef>
                <a:spcPts val="1700"/>
              </a:spcBef>
              <a:defRPr sz="3040"/>
            </a:pP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This information can be really helpful to tourists since they can focus on what they are trying to experience most during their travel.(food, culture, sport etc)</a:t>
            </a:r>
          </a:p>
          <a:p>
            <a:pPr marL="446404" indent="-446404" defTabSz="554990">
              <a:spcBef>
                <a:spcPts val="1700"/>
              </a:spcBef>
              <a:defRPr sz="3040"/>
            </a:pPr>
          </a:p>
          <a:p>
            <a:pPr marL="446404" indent="-446404" defTabSz="554990">
              <a:spcBef>
                <a:spcPts val="1700"/>
              </a:spcBef>
              <a:defRPr sz="3040"/>
            </a:pPr>
          </a:p>
          <a:p>
            <a:pPr marL="446404" indent="-446404" defTabSz="554990">
              <a:spcBef>
                <a:spcPts val="1700"/>
              </a:spcBef>
              <a:defRPr sz="3040"/>
            </a:pPr>
            <a:r>
              <a:t>These techniques also provides the visualization of clustering of each 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sults of common venues of each city"/>
          <p:cNvSpPr txBox="1"/>
          <p:nvPr>
            <p:ph type="body" sz="quarter" idx="1"/>
          </p:nvPr>
        </p:nvSpPr>
        <p:spPr>
          <a:xfrm>
            <a:off x="571500" y="8051800"/>
            <a:ext cx="5658706" cy="1333500"/>
          </a:xfrm>
          <a:prstGeom prst="rect">
            <a:avLst/>
          </a:prstGeom>
        </p:spPr>
        <p:txBody>
          <a:bodyPr/>
          <a:lstStyle/>
          <a:p>
            <a:pPr/>
            <a:r>
              <a:t>Results of common venues of each city</a:t>
            </a:r>
          </a:p>
        </p:txBody>
      </p:sp>
      <p:grpSp>
        <p:nvGrpSpPr>
          <p:cNvPr id="167" name="그룹"/>
          <p:cNvGrpSpPr/>
          <p:nvPr/>
        </p:nvGrpSpPr>
        <p:grpSpPr>
          <a:xfrm>
            <a:off x="6604939" y="102040"/>
            <a:ext cx="5869166" cy="4881078"/>
            <a:chOff x="0" y="0"/>
            <a:chExt cx="5869164" cy="4881076"/>
          </a:xfrm>
        </p:grpSpPr>
        <p:pic>
          <p:nvPicPr>
            <p:cNvPr id="165" name="스크린샷 2018-09-02 오후 9.41.11.png" descr="스크린샷 2018-09-02 오후 9.41.11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869165" cy="4310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" name="New York"/>
            <p:cNvSpPr txBox="1"/>
            <p:nvPr/>
          </p:nvSpPr>
          <p:spPr>
            <a:xfrm>
              <a:off x="2188644" y="4296876"/>
              <a:ext cx="1491876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New York</a:t>
              </a:r>
            </a:p>
          </p:txBody>
        </p:sp>
      </p:grpSp>
      <p:grpSp>
        <p:nvGrpSpPr>
          <p:cNvPr id="170" name="그룹"/>
          <p:cNvGrpSpPr/>
          <p:nvPr/>
        </p:nvGrpSpPr>
        <p:grpSpPr>
          <a:xfrm>
            <a:off x="97406" y="2185224"/>
            <a:ext cx="5237067" cy="5383152"/>
            <a:chOff x="0" y="0"/>
            <a:chExt cx="5237065" cy="5383151"/>
          </a:xfrm>
        </p:grpSpPr>
        <p:pic>
          <p:nvPicPr>
            <p:cNvPr id="168" name="스크린샷 2018-09-02 오후 9.47.10.png" descr="스크린샷 2018-09-02 오후 9.47.10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237066" cy="4783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San Francisco"/>
            <p:cNvSpPr txBox="1"/>
            <p:nvPr/>
          </p:nvSpPr>
          <p:spPr>
            <a:xfrm>
              <a:off x="1576516" y="4798951"/>
              <a:ext cx="2084034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San Francisco</a:t>
              </a:r>
            </a:p>
          </p:txBody>
        </p:sp>
      </p:grpSp>
      <p:grpSp>
        <p:nvGrpSpPr>
          <p:cNvPr id="173" name="그룹"/>
          <p:cNvGrpSpPr/>
          <p:nvPr/>
        </p:nvGrpSpPr>
        <p:grpSpPr>
          <a:xfrm>
            <a:off x="7729526" y="5114892"/>
            <a:ext cx="4475940" cy="4614967"/>
            <a:chOff x="0" y="0"/>
            <a:chExt cx="4475938" cy="4614965"/>
          </a:xfrm>
        </p:grpSpPr>
        <p:pic>
          <p:nvPicPr>
            <p:cNvPr id="171" name="스크린샷 2018-09-02 오후 9.46.01.png" descr="스크린샷 2018-09-02 오후 9.46.0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475939" cy="4044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2" name="Toronto"/>
            <p:cNvSpPr txBox="1"/>
            <p:nvPr/>
          </p:nvSpPr>
          <p:spPr>
            <a:xfrm>
              <a:off x="1631153" y="4030765"/>
              <a:ext cx="121363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Toronto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lustering Results of each city"/>
          <p:cNvSpPr txBox="1"/>
          <p:nvPr>
            <p:ph type="body" sz="quarter" idx="1"/>
          </p:nvPr>
        </p:nvSpPr>
        <p:spPr>
          <a:xfrm>
            <a:off x="571500" y="8051800"/>
            <a:ext cx="4679510" cy="1333500"/>
          </a:xfrm>
          <a:prstGeom prst="rect">
            <a:avLst/>
          </a:prstGeom>
        </p:spPr>
        <p:txBody>
          <a:bodyPr/>
          <a:lstStyle/>
          <a:p>
            <a:pPr/>
            <a:r>
              <a:t>Clustering Results of each city </a:t>
            </a:r>
          </a:p>
        </p:txBody>
      </p:sp>
      <p:grpSp>
        <p:nvGrpSpPr>
          <p:cNvPr id="178" name="그룹"/>
          <p:cNvGrpSpPr/>
          <p:nvPr/>
        </p:nvGrpSpPr>
        <p:grpSpPr>
          <a:xfrm>
            <a:off x="173082" y="1536388"/>
            <a:ext cx="5602585" cy="3989149"/>
            <a:chOff x="0" y="0"/>
            <a:chExt cx="5602583" cy="3989147"/>
          </a:xfrm>
        </p:grpSpPr>
        <p:pic>
          <p:nvPicPr>
            <p:cNvPr id="176" name="스크린샷 2018-09-02 오후 9.41.26.png" descr="스크린샷 2018-09-02 오후 9.41.26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5602584" cy="3343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New York"/>
            <p:cNvSpPr txBox="1"/>
            <p:nvPr/>
          </p:nvSpPr>
          <p:spPr>
            <a:xfrm>
              <a:off x="2055354" y="3404947"/>
              <a:ext cx="1491876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New York</a:t>
              </a:r>
            </a:p>
          </p:txBody>
        </p:sp>
      </p:grpSp>
      <p:grpSp>
        <p:nvGrpSpPr>
          <p:cNvPr id="181" name="그룹"/>
          <p:cNvGrpSpPr/>
          <p:nvPr/>
        </p:nvGrpSpPr>
        <p:grpSpPr>
          <a:xfrm>
            <a:off x="6681711" y="386520"/>
            <a:ext cx="5602585" cy="3926453"/>
            <a:chOff x="0" y="0"/>
            <a:chExt cx="5602583" cy="3926451"/>
          </a:xfrm>
        </p:grpSpPr>
        <p:pic>
          <p:nvPicPr>
            <p:cNvPr id="179" name="스크린샷 2018-09-02 오후 9.47.12.png" descr="스크린샷 2018-09-02 오후 9.47.1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5602584" cy="33615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0" name="San Francisco"/>
            <p:cNvSpPr txBox="1"/>
            <p:nvPr/>
          </p:nvSpPr>
          <p:spPr>
            <a:xfrm>
              <a:off x="1759275" y="3342251"/>
              <a:ext cx="208403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San Francisco</a:t>
              </a:r>
            </a:p>
          </p:txBody>
        </p:sp>
      </p:grpSp>
      <p:grpSp>
        <p:nvGrpSpPr>
          <p:cNvPr id="184" name="그룹"/>
          <p:cNvGrpSpPr/>
          <p:nvPr/>
        </p:nvGrpSpPr>
        <p:grpSpPr>
          <a:xfrm>
            <a:off x="6681711" y="4500286"/>
            <a:ext cx="5602585" cy="3966260"/>
            <a:chOff x="0" y="0"/>
            <a:chExt cx="5602583" cy="3966259"/>
          </a:xfrm>
        </p:grpSpPr>
        <p:pic>
          <p:nvPicPr>
            <p:cNvPr id="182" name="스크린샷 2018-09-02 오후 9.45.49.png" descr="스크린샷 2018-09-02 오후 9.45.49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5602584" cy="3364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3" name="Toronto"/>
            <p:cNvSpPr txBox="1"/>
            <p:nvPr/>
          </p:nvSpPr>
          <p:spPr>
            <a:xfrm>
              <a:off x="2194476" y="3382059"/>
              <a:ext cx="1213632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Toronto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5C5C5C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Apple SD 산돌고딕 Neo 일반체"/>
        <a:ea typeface="Apple SD 산돌고딕 Neo 일반체"/>
        <a:cs typeface="Apple SD 산돌고딕 Neo 일반체"/>
      </a:majorFont>
      <a:minorFont>
        <a:latin typeface="Apple SD 산돌고딕 Neo 일반체"/>
        <a:ea typeface="Apple SD 산돌고딕 Neo 일반체"/>
        <a:cs typeface="Apple SD 산돌고딕 Neo 일반체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9">
  <a:themeElements>
    <a:clrScheme name="New_Template9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80989C"/>
      </a:accent1>
      <a:accent2>
        <a:srgbClr val="A8AB65"/>
      </a:accent2>
      <a:accent3>
        <a:srgbClr val="CBAC69"/>
      </a:accent3>
      <a:accent4>
        <a:srgbClr val="CF7330"/>
      </a:accent4>
      <a:accent5>
        <a:srgbClr val="B44C34"/>
      </a:accent5>
      <a:accent6>
        <a:srgbClr val="8C869B"/>
      </a:accent6>
      <a:hlink>
        <a:srgbClr val="0000FF"/>
      </a:hlink>
      <a:folHlink>
        <a:srgbClr val="FF00FF"/>
      </a:folHlink>
    </a:clrScheme>
    <a:fontScheme name="New_Template9">
      <a:majorFont>
        <a:latin typeface="Apple SD 산돌고딕 Neo 일반체"/>
        <a:ea typeface="Apple SD 산돌고딕 Neo 일반체"/>
        <a:cs typeface="Apple SD 산돌고딕 Neo 일반체"/>
      </a:majorFont>
      <a:minorFont>
        <a:latin typeface="Apple SD 산돌고딕 Neo 일반체"/>
        <a:ea typeface="Apple SD 산돌고딕 Neo 일반체"/>
        <a:cs typeface="Apple SD 산돌고딕 Neo 일반체"/>
      </a:minorFont>
    </a:fontScheme>
    <a:fmtScheme name="New_Templat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522454"/>
            <a:satOff val="1153"/>
            <a:lumOff val="13444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IN Alternate"/>
            <a:ea typeface="DIN Alternate"/>
            <a:cs typeface="DIN Alternate"/>
            <a:sym typeface="DIN Alternat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47676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1400"/>
          </a:spcBef>
          <a:spcAft>
            <a:spcPts val="0"/>
          </a:spcAft>
          <a:buClrTx/>
          <a:buSzTx/>
          <a:buFontTx/>
          <a:buNone/>
          <a:tabLst/>
          <a:defRPr b="0" baseline="0" cap="none" i="1" spc="28" strike="noStrike" sz="2800" u="none" kumimoji="0" normalizeH="0">
            <a:ln>
              <a:noFill/>
            </a:ln>
            <a:solidFill>
              <a:srgbClr val="5C5C5C"/>
            </a:solidFill>
            <a:effectLst/>
            <a:uFillTx/>
            <a:latin typeface="Iowan Old Style"/>
            <a:ea typeface="Iowan Old Style"/>
            <a:cs typeface="Iowan Old Style"/>
            <a:sym typeface="Iowan Old Sty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