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8"/>
  </p:notesMasterIdLst>
  <p:sldIdLst>
    <p:sldId id="3825" r:id="rId5"/>
    <p:sldId id="3839" r:id="rId6"/>
    <p:sldId id="3840" r:id="rId7"/>
    <p:sldId id="3844" r:id="rId8"/>
    <p:sldId id="3845" r:id="rId9"/>
    <p:sldId id="3846" r:id="rId10"/>
    <p:sldId id="3847" r:id="rId11"/>
    <p:sldId id="3848" r:id="rId12"/>
    <p:sldId id="3841" r:id="rId13"/>
    <p:sldId id="3849" r:id="rId14"/>
    <p:sldId id="3850" r:id="rId15"/>
    <p:sldId id="3851" r:id="rId16"/>
    <p:sldId id="3852" r:id="rId17"/>
    <p:sldId id="3853" r:id="rId18"/>
    <p:sldId id="3854" r:id="rId19"/>
    <p:sldId id="3856" r:id="rId20"/>
    <p:sldId id="3855" r:id="rId21"/>
    <p:sldId id="3858" r:id="rId22"/>
    <p:sldId id="3857" r:id="rId23"/>
    <p:sldId id="3843" r:id="rId24"/>
    <p:sldId id="3859" r:id="rId25"/>
    <p:sldId id="3838" r:id="rId26"/>
    <p:sldId id="383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F3849F-B8F3-404F-825C-A3DD1C791F27}" v="105" dt="2023-02-17T07:26:31.9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60"/>
  </p:normalViewPr>
  <p:slideViewPr>
    <p:cSldViewPr snapToGrid="0">
      <p:cViewPr varScale="1">
        <p:scale>
          <a:sx n="77" d="100"/>
          <a:sy n="77" d="100"/>
        </p:scale>
        <p:origin x="222" y="90"/>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Choudhary" userId="d2ce2909-019e-4113-bb02-3f4271467935" providerId="ADAL" clId="{ED528CBE-0FE2-4BE5-9238-772D02606D81}"/>
    <pc:docChg chg="undo redo custSel addSld delSld modSld sldOrd modMainMaster">
      <pc:chgData name="Ajay Choudhary" userId="d2ce2909-019e-4113-bb02-3f4271467935" providerId="ADAL" clId="{ED528CBE-0FE2-4BE5-9238-772D02606D81}" dt="2023-01-20T09:06:24.882" v="805" actId="20577"/>
      <pc:docMkLst>
        <pc:docMk/>
      </pc:docMkLst>
      <pc:sldChg chg="modSp del mod">
        <pc:chgData name="Ajay Choudhary" userId="d2ce2909-019e-4113-bb02-3f4271467935" providerId="ADAL" clId="{ED528CBE-0FE2-4BE5-9238-772D02606D81}" dt="2023-01-20T07:47:00.583" v="425" actId="47"/>
        <pc:sldMkLst>
          <pc:docMk/>
          <pc:sldMk cId="1019213662" sldId="3791"/>
        </pc:sldMkLst>
        <pc:spChg chg="mod">
          <ac:chgData name="Ajay Choudhary" userId="d2ce2909-019e-4113-bb02-3f4271467935" providerId="ADAL" clId="{ED528CBE-0FE2-4BE5-9238-772D02606D81}" dt="2023-01-20T06:38:39.463" v="117" actId="313"/>
          <ac:spMkLst>
            <pc:docMk/>
            <pc:sldMk cId="1019213662" sldId="3791"/>
            <ac:spMk id="12" creationId="{BB55F5DE-D801-496C-806A-73E6EF45CB06}"/>
          </ac:spMkLst>
        </pc:spChg>
        <pc:spChg chg="mod">
          <ac:chgData name="Ajay Choudhary" userId="d2ce2909-019e-4113-bb02-3f4271467935" providerId="ADAL" clId="{ED528CBE-0FE2-4BE5-9238-772D02606D81}" dt="2023-01-20T06:39:22.432" v="119"/>
          <ac:spMkLst>
            <pc:docMk/>
            <pc:sldMk cId="1019213662" sldId="3791"/>
            <ac:spMk id="13" creationId="{9B6754F1-BBB9-45C3-8F76-FA0E19B7463B}"/>
          </ac:spMkLst>
        </pc:spChg>
      </pc:sldChg>
      <pc:sldChg chg="modSp del">
        <pc:chgData name="Ajay Choudhary" userId="d2ce2909-019e-4113-bb02-3f4271467935" providerId="ADAL" clId="{ED528CBE-0FE2-4BE5-9238-772D02606D81}" dt="2023-01-20T07:45:56.606" v="420" actId="2696"/>
        <pc:sldMkLst>
          <pc:docMk/>
          <pc:sldMk cId="3927950662" sldId="3792"/>
        </pc:sldMkLst>
        <pc:spChg chg="mod">
          <ac:chgData name="Ajay Choudhary" userId="d2ce2909-019e-4113-bb02-3f4271467935" providerId="ADAL" clId="{ED528CBE-0FE2-4BE5-9238-772D02606D81}" dt="2023-01-20T06:38:48.965" v="118"/>
          <ac:spMkLst>
            <pc:docMk/>
            <pc:sldMk cId="3927950662" sldId="3792"/>
            <ac:spMk id="12" creationId="{3CC90B11-F535-4D7C-84A3-2CF98B9D596A}"/>
          </ac:spMkLst>
        </pc:spChg>
        <pc:spChg chg="mod">
          <ac:chgData name="Ajay Choudhary" userId="d2ce2909-019e-4113-bb02-3f4271467935" providerId="ADAL" clId="{ED528CBE-0FE2-4BE5-9238-772D02606D81}" dt="2023-01-20T06:39:22.432" v="119"/>
          <ac:spMkLst>
            <pc:docMk/>
            <pc:sldMk cId="3927950662" sldId="3792"/>
            <ac:spMk id="13" creationId="{34CB8358-5219-419E-B50C-A279EA3E635F}"/>
          </ac:spMkLst>
        </pc:spChg>
      </pc:sldChg>
      <pc:sldChg chg="modSp del">
        <pc:chgData name="Ajay Choudhary" userId="d2ce2909-019e-4113-bb02-3f4271467935" providerId="ADAL" clId="{ED528CBE-0FE2-4BE5-9238-772D02606D81}" dt="2023-01-20T07:46:11.442" v="423" actId="47"/>
        <pc:sldMkLst>
          <pc:docMk/>
          <pc:sldMk cId="1813910725" sldId="3794"/>
        </pc:sldMkLst>
        <pc:spChg chg="mod">
          <ac:chgData name="Ajay Choudhary" userId="d2ce2909-019e-4113-bb02-3f4271467935" providerId="ADAL" clId="{ED528CBE-0FE2-4BE5-9238-772D02606D81}" dt="2023-01-20T06:38:48.965" v="118"/>
          <ac:spMkLst>
            <pc:docMk/>
            <pc:sldMk cId="1813910725" sldId="3794"/>
            <ac:spMk id="18" creationId="{93F1F6E8-FB29-489E-9497-38321677D832}"/>
          </ac:spMkLst>
        </pc:spChg>
        <pc:spChg chg="mod">
          <ac:chgData name="Ajay Choudhary" userId="d2ce2909-019e-4113-bb02-3f4271467935" providerId="ADAL" clId="{ED528CBE-0FE2-4BE5-9238-772D02606D81}" dt="2023-01-20T06:39:22.432" v="119"/>
          <ac:spMkLst>
            <pc:docMk/>
            <pc:sldMk cId="1813910725" sldId="3794"/>
            <ac:spMk id="19" creationId="{A86EFF1E-AB9A-40FE-A0CF-794B56E5276A}"/>
          </ac:spMkLst>
        </pc:spChg>
      </pc:sldChg>
      <pc:sldChg chg="addSp delSp modSp mod">
        <pc:chgData name="Ajay Choudhary" userId="d2ce2909-019e-4113-bb02-3f4271467935" providerId="ADAL" clId="{ED528CBE-0FE2-4BE5-9238-772D02606D81}" dt="2023-01-20T06:37:53.102" v="116" actId="6549"/>
        <pc:sldMkLst>
          <pc:docMk/>
          <pc:sldMk cId="55160260" sldId="3826"/>
        </pc:sldMkLst>
        <pc:spChg chg="mod">
          <ac:chgData name="Ajay Choudhary" userId="d2ce2909-019e-4113-bb02-3f4271467935" providerId="ADAL" clId="{ED528CBE-0FE2-4BE5-9238-772D02606D81}" dt="2023-01-20T06:37:30.343" v="84" actId="20577"/>
          <ac:spMkLst>
            <pc:docMk/>
            <pc:sldMk cId="55160260" sldId="3826"/>
            <ac:spMk id="3" creationId="{869C3FD2-AF88-4EF1-AFB7-5D31BD5AA0BF}"/>
          </ac:spMkLst>
        </pc:spChg>
        <pc:spChg chg="add del mod">
          <ac:chgData name="Ajay Choudhary" userId="d2ce2909-019e-4113-bb02-3f4271467935" providerId="ADAL" clId="{ED528CBE-0FE2-4BE5-9238-772D02606D81}" dt="2023-01-20T06:35:37.375" v="14" actId="20577"/>
          <ac:spMkLst>
            <pc:docMk/>
            <pc:sldMk cId="55160260" sldId="3826"/>
            <ac:spMk id="4" creationId="{78C8B647-084C-492D-A242-148BEA5B6823}"/>
          </ac:spMkLst>
        </pc:spChg>
        <pc:spChg chg="add del mod">
          <ac:chgData name="Ajay Choudhary" userId="d2ce2909-019e-4113-bb02-3f4271467935" providerId="ADAL" clId="{ED528CBE-0FE2-4BE5-9238-772D02606D81}" dt="2023-01-20T06:37:53.102" v="116" actId="6549"/>
          <ac:spMkLst>
            <pc:docMk/>
            <pc:sldMk cId="55160260" sldId="3826"/>
            <ac:spMk id="5" creationId="{A4A2B84E-2163-44C1-99D0-6F162AEA82E9}"/>
          </ac:spMkLst>
        </pc:spChg>
      </pc:sldChg>
      <pc:sldChg chg="modSp mod">
        <pc:chgData name="Ajay Choudhary" userId="d2ce2909-019e-4113-bb02-3f4271467935" providerId="ADAL" clId="{ED528CBE-0FE2-4BE5-9238-772D02606D81}" dt="2023-01-20T07:11:17.084" v="159" actId="27636"/>
        <pc:sldMkLst>
          <pc:docMk/>
          <pc:sldMk cId="1002193766" sldId="3827"/>
        </pc:sldMkLst>
        <pc:spChg chg="mod">
          <ac:chgData name="Ajay Choudhary" userId="d2ce2909-019e-4113-bb02-3f4271467935" providerId="ADAL" clId="{ED528CBE-0FE2-4BE5-9238-772D02606D81}" dt="2023-01-20T07:11:17.084" v="159" actId="27636"/>
          <ac:spMkLst>
            <pc:docMk/>
            <pc:sldMk cId="1002193766" sldId="3827"/>
            <ac:spMk id="5" creationId="{B67B1E24-2840-4BB0-AE5A-2320A01CB80F}"/>
          </ac:spMkLst>
        </pc:spChg>
        <pc:spChg chg="mod">
          <ac:chgData name="Ajay Choudhary" userId="d2ce2909-019e-4113-bb02-3f4271467935" providerId="ADAL" clId="{ED528CBE-0FE2-4BE5-9238-772D02606D81}" dt="2023-01-20T06:38:48.965" v="118"/>
          <ac:spMkLst>
            <pc:docMk/>
            <pc:sldMk cId="1002193766" sldId="3827"/>
            <ac:spMk id="14" creationId="{A01CAB10-68AF-4904-BD59-D332B297A10F}"/>
          </ac:spMkLst>
        </pc:spChg>
        <pc:spChg chg="mod">
          <ac:chgData name="Ajay Choudhary" userId="d2ce2909-019e-4113-bb02-3f4271467935" providerId="ADAL" clId="{ED528CBE-0FE2-4BE5-9238-772D02606D81}" dt="2023-01-20T06:39:22.432" v="119"/>
          <ac:spMkLst>
            <pc:docMk/>
            <pc:sldMk cId="1002193766" sldId="3827"/>
            <ac:spMk id="15" creationId="{96B342A5-1683-4650-BB07-B98D8B23C1FC}"/>
          </ac:spMkLst>
        </pc:spChg>
      </pc:sldChg>
      <pc:sldChg chg="modSp mod ord">
        <pc:chgData name="Ajay Choudhary" userId="d2ce2909-019e-4113-bb02-3f4271467935" providerId="ADAL" clId="{ED528CBE-0FE2-4BE5-9238-772D02606D81}" dt="2023-01-20T07:12:19.278" v="165" actId="20577"/>
        <pc:sldMkLst>
          <pc:docMk/>
          <pc:sldMk cId="4283594893" sldId="3828"/>
        </pc:sldMkLst>
        <pc:spChg chg="mod">
          <ac:chgData name="Ajay Choudhary" userId="d2ce2909-019e-4113-bb02-3f4271467935" providerId="ADAL" clId="{ED528CBE-0FE2-4BE5-9238-772D02606D81}" dt="2023-01-20T07:10:48.632" v="155" actId="20577"/>
          <ac:spMkLst>
            <pc:docMk/>
            <pc:sldMk cId="4283594893" sldId="3828"/>
            <ac:spMk id="2" creationId="{1EFC037F-9B04-45A9-8AE6-A8517884947F}"/>
          </ac:spMkLst>
        </pc:spChg>
        <pc:spChg chg="mod">
          <ac:chgData name="Ajay Choudhary" userId="d2ce2909-019e-4113-bb02-3f4271467935" providerId="ADAL" clId="{ED528CBE-0FE2-4BE5-9238-772D02606D81}" dt="2023-01-20T07:12:19.278" v="165" actId="20577"/>
          <ac:spMkLst>
            <pc:docMk/>
            <pc:sldMk cId="4283594893" sldId="3828"/>
            <ac:spMk id="3" creationId="{9F49FB76-25BA-4481-B88D-DCB748E1662E}"/>
          </ac:spMkLst>
        </pc:spChg>
      </pc:sldChg>
      <pc:sldChg chg="modSp del">
        <pc:chgData name="Ajay Choudhary" userId="d2ce2909-019e-4113-bb02-3f4271467935" providerId="ADAL" clId="{ED528CBE-0FE2-4BE5-9238-772D02606D81}" dt="2023-01-20T07:46:00.849" v="421" actId="47"/>
        <pc:sldMkLst>
          <pc:docMk/>
          <pc:sldMk cId="1026132043" sldId="3829"/>
        </pc:sldMkLst>
        <pc:spChg chg="mod">
          <ac:chgData name="Ajay Choudhary" userId="d2ce2909-019e-4113-bb02-3f4271467935" providerId="ADAL" clId="{ED528CBE-0FE2-4BE5-9238-772D02606D81}" dt="2023-01-20T06:38:48.965" v="118"/>
          <ac:spMkLst>
            <pc:docMk/>
            <pc:sldMk cId="1026132043" sldId="3829"/>
            <ac:spMk id="17" creationId="{629F4044-902D-4034-8E90-44E0F885EEBD}"/>
          </ac:spMkLst>
        </pc:spChg>
        <pc:spChg chg="mod">
          <ac:chgData name="Ajay Choudhary" userId="d2ce2909-019e-4113-bb02-3f4271467935" providerId="ADAL" clId="{ED528CBE-0FE2-4BE5-9238-772D02606D81}" dt="2023-01-20T06:39:22.432" v="119"/>
          <ac:spMkLst>
            <pc:docMk/>
            <pc:sldMk cId="1026132043" sldId="3829"/>
            <ac:spMk id="18" creationId="{439BF4B2-6931-43C1-8924-3E02FA60CF60}"/>
          </ac:spMkLst>
        </pc:spChg>
      </pc:sldChg>
      <pc:sldChg chg="modSp del">
        <pc:chgData name="Ajay Choudhary" userId="d2ce2909-019e-4113-bb02-3f4271467935" providerId="ADAL" clId="{ED528CBE-0FE2-4BE5-9238-772D02606D81}" dt="2023-01-20T07:46:01.968" v="422" actId="47"/>
        <pc:sldMkLst>
          <pc:docMk/>
          <pc:sldMk cId="1791535643" sldId="3830"/>
        </pc:sldMkLst>
        <pc:spChg chg="mod">
          <ac:chgData name="Ajay Choudhary" userId="d2ce2909-019e-4113-bb02-3f4271467935" providerId="ADAL" clId="{ED528CBE-0FE2-4BE5-9238-772D02606D81}" dt="2023-01-20T06:38:48.965" v="118"/>
          <ac:spMkLst>
            <pc:docMk/>
            <pc:sldMk cId="1791535643" sldId="3830"/>
            <ac:spMk id="6" creationId="{8933A4BE-531E-4A62-A55C-06E0881802DC}"/>
          </ac:spMkLst>
        </pc:spChg>
        <pc:spChg chg="mod">
          <ac:chgData name="Ajay Choudhary" userId="d2ce2909-019e-4113-bb02-3f4271467935" providerId="ADAL" clId="{ED528CBE-0FE2-4BE5-9238-772D02606D81}" dt="2023-01-20T06:39:22.432" v="119"/>
          <ac:spMkLst>
            <pc:docMk/>
            <pc:sldMk cId="1791535643" sldId="3830"/>
            <ac:spMk id="7" creationId="{8FFD21CE-7A2D-4CB5-AC11-6E5CB7F735F8}"/>
          </ac:spMkLst>
        </pc:spChg>
      </pc:sldChg>
      <pc:sldChg chg="modSp mod ord">
        <pc:chgData name="Ajay Choudhary" userId="d2ce2909-019e-4113-bb02-3f4271467935" providerId="ADAL" clId="{ED528CBE-0FE2-4BE5-9238-772D02606D81}" dt="2023-01-20T07:40:43.524" v="385" actId="20577"/>
        <pc:sldMkLst>
          <pc:docMk/>
          <pc:sldMk cId="3942647457" sldId="3831"/>
        </pc:sldMkLst>
        <pc:spChg chg="mod">
          <ac:chgData name="Ajay Choudhary" userId="d2ce2909-019e-4113-bb02-3f4271467935" providerId="ADAL" clId="{ED528CBE-0FE2-4BE5-9238-772D02606D81}" dt="2023-01-20T07:31:41.075" v="233" actId="20577"/>
          <ac:spMkLst>
            <pc:docMk/>
            <pc:sldMk cId="3942647457" sldId="3831"/>
            <ac:spMk id="2" creationId="{5F916DAA-1ACF-4343-A637-D55C4A5DE05B}"/>
          </ac:spMkLst>
        </pc:spChg>
        <pc:spChg chg="mod">
          <ac:chgData name="Ajay Choudhary" userId="d2ce2909-019e-4113-bb02-3f4271467935" providerId="ADAL" clId="{ED528CBE-0FE2-4BE5-9238-772D02606D81}" dt="2023-01-20T06:38:48.965" v="118"/>
          <ac:spMkLst>
            <pc:docMk/>
            <pc:sldMk cId="3942647457" sldId="3831"/>
            <ac:spMk id="5" creationId="{3AD06355-A3C6-4680-9456-99EB4CD43474}"/>
          </ac:spMkLst>
        </pc:spChg>
        <pc:spChg chg="mod">
          <ac:chgData name="Ajay Choudhary" userId="d2ce2909-019e-4113-bb02-3f4271467935" providerId="ADAL" clId="{ED528CBE-0FE2-4BE5-9238-772D02606D81}" dt="2023-01-20T06:39:22.432" v="119"/>
          <ac:spMkLst>
            <pc:docMk/>
            <pc:sldMk cId="3942647457" sldId="3831"/>
            <ac:spMk id="6" creationId="{31E614C4-AF93-47E4-AAAE-E508A893E74A}"/>
          </ac:spMkLst>
        </pc:spChg>
        <pc:graphicFrameChg chg="mod">
          <ac:chgData name="Ajay Choudhary" userId="d2ce2909-019e-4113-bb02-3f4271467935" providerId="ADAL" clId="{ED528CBE-0FE2-4BE5-9238-772D02606D81}" dt="2023-01-20T07:40:43.524" v="385" actId="20577"/>
          <ac:graphicFrameMkLst>
            <pc:docMk/>
            <pc:sldMk cId="3942647457" sldId="3831"/>
            <ac:graphicFrameMk id="4" creationId="{E246B7D8-C843-490A-A5BB-04DFA74A3D8D}"/>
          </ac:graphicFrameMkLst>
        </pc:graphicFrameChg>
      </pc:sldChg>
      <pc:sldChg chg="modSp del">
        <pc:chgData name="Ajay Choudhary" userId="d2ce2909-019e-4113-bb02-3f4271467935" providerId="ADAL" clId="{ED528CBE-0FE2-4BE5-9238-772D02606D81}" dt="2023-01-20T07:46:12.367" v="424" actId="47"/>
        <pc:sldMkLst>
          <pc:docMk/>
          <pc:sldMk cId="543995561" sldId="3832"/>
        </pc:sldMkLst>
        <pc:spChg chg="mod">
          <ac:chgData name="Ajay Choudhary" userId="d2ce2909-019e-4113-bb02-3f4271467935" providerId="ADAL" clId="{ED528CBE-0FE2-4BE5-9238-772D02606D81}" dt="2023-01-20T06:38:48.965" v="118"/>
          <ac:spMkLst>
            <pc:docMk/>
            <pc:sldMk cId="543995561" sldId="3832"/>
            <ac:spMk id="9" creationId="{38435D0D-6D88-4851-8B63-E6A6A7BC8659}"/>
          </ac:spMkLst>
        </pc:spChg>
        <pc:spChg chg="mod">
          <ac:chgData name="Ajay Choudhary" userId="d2ce2909-019e-4113-bb02-3f4271467935" providerId="ADAL" clId="{ED528CBE-0FE2-4BE5-9238-772D02606D81}" dt="2023-01-20T06:39:22.432" v="119"/>
          <ac:spMkLst>
            <pc:docMk/>
            <pc:sldMk cId="543995561" sldId="3832"/>
            <ac:spMk id="10" creationId="{0355C492-B5A1-4AEA-87B3-88D8AB076D5E}"/>
          </ac:spMkLst>
        </pc:spChg>
      </pc:sldChg>
      <pc:sldChg chg="modSp mod">
        <pc:chgData name="Ajay Choudhary" userId="d2ce2909-019e-4113-bb02-3f4271467935" providerId="ADAL" clId="{ED528CBE-0FE2-4BE5-9238-772D02606D81}" dt="2023-01-20T09:06:24.882" v="805" actId="20577"/>
        <pc:sldMkLst>
          <pc:docMk/>
          <pc:sldMk cId="17839761" sldId="3833"/>
        </pc:sldMkLst>
        <pc:spChg chg="mod">
          <ac:chgData name="Ajay Choudhary" userId="d2ce2909-019e-4113-bb02-3f4271467935" providerId="ADAL" clId="{ED528CBE-0FE2-4BE5-9238-772D02606D81}" dt="2023-01-20T09:06:24.882" v="805" actId="20577"/>
          <ac:spMkLst>
            <pc:docMk/>
            <pc:sldMk cId="17839761" sldId="3833"/>
            <ac:spMk id="4" creationId="{E45C6405-9D6C-48F5-9EFB-4CF1F3193EA4}"/>
          </ac:spMkLst>
        </pc:spChg>
        <pc:spChg chg="mod">
          <ac:chgData name="Ajay Choudhary" userId="d2ce2909-019e-4113-bb02-3f4271467935" providerId="ADAL" clId="{ED528CBE-0FE2-4BE5-9238-772D02606D81}" dt="2023-01-20T08:08:13.515" v="572" actId="20577"/>
          <ac:spMkLst>
            <pc:docMk/>
            <pc:sldMk cId="17839761" sldId="3833"/>
            <ac:spMk id="5" creationId="{42E3A3A9-5E96-4CDD-A971-9C272EFD97D9}"/>
          </ac:spMkLst>
        </pc:spChg>
        <pc:spChg chg="mod">
          <ac:chgData name="Ajay Choudhary" userId="d2ce2909-019e-4113-bb02-3f4271467935" providerId="ADAL" clId="{ED528CBE-0FE2-4BE5-9238-772D02606D81}" dt="2023-01-20T06:38:48.965" v="118"/>
          <ac:spMkLst>
            <pc:docMk/>
            <pc:sldMk cId="17839761" sldId="3833"/>
            <ac:spMk id="12" creationId="{C01975C7-D604-4AD4-85CC-2EFC92D81A7E}"/>
          </ac:spMkLst>
        </pc:spChg>
        <pc:spChg chg="mod">
          <ac:chgData name="Ajay Choudhary" userId="d2ce2909-019e-4113-bb02-3f4271467935" providerId="ADAL" clId="{ED528CBE-0FE2-4BE5-9238-772D02606D81}" dt="2023-01-20T06:39:22.432" v="119"/>
          <ac:spMkLst>
            <pc:docMk/>
            <pc:sldMk cId="17839761" sldId="3833"/>
            <ac:spMk id="13" creationId="{E0C27B2A-1D72-43E3-82D3-29739485AA73}"/>
          </ac:spMkLst>
        </pc:spChg>
      </pc:sldChg>
      <pc:sldChg chg="modSp mod">
        <pc:chgData name="Ajay Choudhary" userId="d2ce2909-019e-4113-bb02-3f4271467935" providerId="ADAL" clId="{ED528CBE-0FE2-4BE5-9238-772D02606D81}" dt="2023-01-20T08:48:54.262" v="798"/>
        <pc:sldMkLst>
          <pc:docMk/>
          <pc:sldMk cId="962258905" sldId="3834"/>
        </pc:sldMkLst>
        <pc:spChg chg="mod">
          <ac:chgData name="Ajay Choudhary" userId="d2ce2909-019e-4113-bb02-3f4271467935" providerId="ADAL" clId="{ED528CBE-0FE2-4BE5-9238-772D02606D81}" dt="2023-01-20T08:48:54.262" v="798"/>
          <ac:spMkLst>
            <pc:docMk/>
            <pc:sldMk cId="962258905" sldId="3834"/>
            <ac:spMk id="3" creationId="{21F0B6E0-1F7C-4E6A-87B1-554ADE739CD1}"/>
          </ac:spMkLst>
        </pc:spChg>
        <pc:spChg chg="mod">
          <ac:chgData name="Ajay Choudhary" userId="d2ce2909-019e-4113-bb02-3f4271467935" providerId="ADAL" clId="{ED528CBE-0FE2-4BE5-9238-772D02606D81}" dt="2023-01-20T06:38:48.965" v="118"/>
          <ac:spMkLst>
            <pc:docMk/>
            <pc:sldMk cId="962258905" sldId="3834"/>
            <ac:spMk id="4" creationId="{6F95E0EB-F1F4-436B-A218-93E100A66902}"/>
          </ac:spMkLst>
        </pc:spChg>
        <pc:spChg chg="mod">
          <ac:chgData name="Ajay Choudhary" userId="d2ce2909-019e-4113-bb02-3f4271467935" providerId="ADAL" clId="{ED528CBE-0FE2-4BE5-9238-772D02606D81}" dt="2023-01-20T06:39:22.432" v="119"/>
          <ac:spMkLst>
            <pc:docMk/>
            <pc:sldMk cId="962258905" sldId="3834"/>
            <ac:spMk id="5" creationId="{C75D06EF-9416-46F7-8230-B49EE1269F53}"/>
          </ac:spMkLst>
        </pc:spChg>
      </pc:sldChg>
      <pc:sldChg chg="modSp new mod">
        <pc:chgData name="Ajay Choudhary" userId="d2ce2909-019e-4113-bb02-3f4271467935" providerId="ADAL" clId="{ED528CBE-0FE2-4BE5-9238-772D02606D81}" dt="2023-01-20T07:45:17.529" v="419" actId="27636"/>
        <pc:sldMkLst>
          <pc:docMk/>
          <pc:sldMk cId="994087601" sldId="3835"/>
        </pc:sldMkLst>
        <pc:spChg chg="mod">
          <ac:chgData name="Ajay Choudhary" userId="d2ce2909-019e-4113-bb02-3f4271467935" providerId="ADAL" clId="{ED528CBE-0FE2-4BE5-9238-772D02606D81}" dt="2023-01-20T07:41:45.682" v="389"/>
          <ac:spMkLst>
            <pc:docMk/>
            <pc:sldMk cId="994087601" sldId="3835"/>
            <ac:spMk id="2" creationId="{24B3805A-590E-A605-7992-E9F11BDA90FD}"/>
          </ac:spMkLst>
        </pc:spChg>
        <pc:spChg chg="mod">
          <ac:chgData name="Ajay Choudhary" userId="d2ce2909-019e-4113-bb02-3f4271467935" providerId="ADAL" clId="{ED528CBE-0FE2-4BE5-9238-772D02606D81}" dt="2023-01-20T07:45:17.529" v="419" actId="27636"/>
          <ac:spMkLst>
            <pc:docMk/>
            <pc:sldMk cId="994087601" sldId="3835"/>
            <ac:spMk id="3" creationId="{810A6F36-95E9-C43C-9712-B01575B545D9}"/>
          </ac:spMkLst>
        </pc:spChg>
      </pc:sldChg>
      <pc:sldChg chg="addSp delSp modSp new del mod setBg">
        <pc:chgData name="Ajay Choudhary" userId="d2ce2909-019e-4113-bb02-3f4271467935" providerId="ADAL" clId="{ED528CBE-0FE2-4BE5-9238-772D02606D81}" dt="2023-01-20T07:50:41.232" v="432" actId="2696"/>
        <pc:sldMkLst>
          <pc:docMk/>
          <pc:sldMk cId="755294827" sldId="3836"/>
        </pc:sldMkLst>
        <pc:spChg chg="mod">
          <ac:chgData name="Ajay Choudhary" userId="d2ce2909-019e-4113-bb02-3f4271467935" providerId="ADAL" clId="{ED528CBE-0FE2-4BE5-9238-772D02606D81}" dt="2023-01-20T07:49:53.255" v="428" actId="26606"/>
          <ac:spMkLst>
            <pc:docMk/>
            <pc:sldMk cId="755294827" sldId="3836"/>
            <ac:spMk id="2" creationId="{7E6580ED-386D-A553-E1CE-4F6913EA6369}"/>
          </ac:spMkLst>
        </pc:spChg>
        <pc:spChg chg="del">
          <ac:chgData name="Ajay Choudhary" userId="d2ce2909-019e-4113-bb02-3f4271467935" providerId="ADAL" clId="{ED528CBE-0FE2-4BE5-9238-772D02606D81}" dt="2023-01-20T07:49:39.680" v="427"/>
          <ac:spMkLst>
            <pc:docMk/>
            <pc:sldMk cId="755294827" sldId="3836"/>
            <ac:spMk id="3" creationId="{EE23A410-8B58-3716-C8AA-F2BFCF7FE3F5}"/>
          </ac:spMkLst>
        </pc:spChg>
        <pc:spChg chg="mod">
          <ac:chgData name="Ajay Choudhary" userId="d2ce2909-019e-4113-bb02-3f4271467935" providerId="ADAL" clId="{ED528CBE-0FE2-4BE5-9238-772D02606D81}" dt="2023-01-20T07:49:53.255" v="428" actId="26606"/>
          <ac:spMkLst>
            <pc:docMk/>
            <pc:sldMk cId="755294827" sldId="3836"/>
            <ac:spMk id="4" creationId="{4A66DC07-F6C8-B1DB-714F-CB5118BC45C3}"/>
          </ac:spMkLst>
        </pc:spChg>
        <pc:spChg chg="mod">
          <ac:chgData name="Ajay Choudhary" userId="d2ce2909-019e-4113-bb02-3f4271467935" providerId="ADAL" clId="{ED528CBE-0FE2-4BE5-9238-772D02606D81}" dt="2023-01-20T07:49:53.255" v="428" actId="26606"/>
          <ac:spMkLst>
            <pc:docMk/>
            <pc:sldMk cId="755294827" sldId="3836"/>
            <ac:spMk id="5" creationId="{4CC32104-029D-D949-0AB7-D3426976AB08}"/>
          </ac:spMkLst>
        </pc:spChg>
        <pc:spChg chg="mod">
          <ac:chgData name="Ajay Choudhary" userId="d2ce2909-019e-4113-bb02-3f4271467935" providerId="ADAL" clId="{ED528CBE-0FE2-4BE5-9238-772D02606D81}" dt="2023-01-20T07:49:53.255" v="428" actId="26606"/>
          <ac:spMkLst>
            <pc:docMk/>
            <pc:sldMk cId="755294827" sldId="3836"/>
            <ac:spMk id="6" creationId="{DDB125D6-ED26-AD43-EE6A-37A6529FECAF}"/>
          </ac:spMkLst>
        </pc:spChg>
        <pc:spChg chg="add">
          <ac:chgData name="Ajay Choudhary" userId="d2ce2909-019e-4113-bb02-3f4271467935" providerId="ADAL" clId="{ED528CBE-0FE2-4BE5-9238-772D02606D81}" dt="2023-01-20T07:49:53.255" v="428" actId="26606"/>
          <ac:spMkLst>
            <pc:docMk/>
            <pc:sldMk cId="755294827" sldId="3836"/>
            <ac:spMk id="1031" creationId="{8A7BA06D-B3FF-4E91-8639-B4569AE3AA23}"/>
          </ac:spMkLst>
        </pc:spChg>
        <pc:spChg chg="add">
          <ac:chgData name="Ajay Choudhary" userId="d2ce2909-019e-4113-bb02-3f4271467935" providerId="ADAL" clId="{ED528CBE-0FE2-4BE5-9238-772D02606D81}" dt="2023-01-20T07:49:53.255" v="428" actId="26606"/>
          <ac:spMkLst>
            <pc:docMk/>
            <pc:sldMk cId="755294827" sldId="3836"/>
            <ac:spMk id="1033" creationId="{2B30C86D-5A07-48BC-9C9D-6F9A2DB1E9E1}"/>
          </ac:spMkLst>
        </pc:spChg>
        <pc:spChg chg="add">
          <ac:chgData name="Ajay Choudhary" userId="d2ce2909-019e-4113-bb02-3f4271467935" providerId="ADAL" clId="{ED528CBE-0FE2-4BE5-9238-772D02606D81}" dt="2023-01-20T07:49:53.255" v="428" actId="26606"/>
          <ac:spMkLst>
            <pc:docMk/>
            <pc:sldMk cId="755294827" sldId="3836"/>
            <ac:spMk id="1035" creationId="{3301E07F-4F79-4B58-8698-EF24DC1ECDBF}"/>
          </ac:spMkLst>
        </pc:spChg>
        <pc:spChg chg="add">
          <ac:chgData name="Ajay Choudhary" userId="d2ce2909-019e-4113-bb02-3f4271467935" providerId="ADAL" clId="{ED528CBE-0FE2-4BE5-9238-772D02606D81}" dt="2023-01-20T07:49:53.255" v="428" actId="26606"/>
          <ac:spMkLst>
            <pc:docMk/>
            <pc:sldMk cId="755294827" sldId="3836"/>
            <ac:spMk id="1037" creationId="{E58B2195-5055-402F-A3E7-53FF0E4980C3}"/>
          </ac:spMkLst>
        </pc:spChg>
        <pc:spChg chg="add">
          <ac:chgData name="Ajay Choudhary" userId="d2ce2909-019e-4113-bb02-3f4271467935" providerId="ADAL" clId="{ED528CBE-0FE2-4BE5-9238-772D02606D81}" dt="2023-01-20T07:49:53.255" v="428" actId="26606"/>
          <ac:spMkLst>
            <pc:docMk/>
            <pc:sldMk cId="755294827" sldId="3836"/>
            <ac:spMk id="1039" creationId="{9EE6F773-742A-491A-9A00-A2A150DF500A}"/>
          </ac:spMkLst>
        </pc:spChg>
        <pc:picChg chg="add mod">
          <ac:chgData name="Ajay Choudhary" userId="d2ce2909-019e-4113-bb02-3f4271467935" providerId="ADAL" clId="{ED528CBE-0FE2-4BE5-9238-772D02606D81}" dt="2023-01-20T07:50:25.011" v="431" actId="962"/>
          <ac:picMkLst>
            <pc:docMk/>
            <pc:sldMk cId="755294827" sldId="3836"/>
            <ac:picMk id="1026" creationId="{E25B9629-1144-E341-B5BE-E87089A3AE6D}"/>
          </ac:picMkLst>
        </pc:picChg>
      </pc:sldChg>
      <pc:sldChg chg="addSp delSp modSp new mod">
        <pc:chgData name="Ajay Choudhary" userId="d2ce2909-019e-4113-bb02-3f4271467935" providerId="ADAL" clId="{ED528CBE-0FE2-4BE5-9238-772D02606D81}" dt="2023-01-20T07:52:12.797" v="492" actId="1038"/>
        <pc:sldMkLst>
          <pc:docMk/>
          <pc:sldMk cId="1725035508" sldId="3836"/>
        </pc:sldMkLst>
        <pc:spChg chg="mod">
          <ac:chgData name="Ajay Choudhary" userId="d2ce2909-019e-4113-bb02-3f4271467935" providerId="ADAL" clId="{ED528CBE-0FE2-4BE5-9238-772D02606D81}" dt="2023-01-20T07:51:48.622" v="460" actId="1035"/>
          <ac:spMkLst>
            <pc:docMk/>
            <pc:sldMk cId="1725035508" sldId="3836"/>
            <ac:spMk id="2" creationId="{8EF0DE35-AD36-7514-CF6C-BFF1441F243A}"/>
          </ac:spMkLst>
        </pc:spChg>
        <pc:spChg chg="del">
          <ac:chgData name="Ajay Choudhary" userId="d2ce2909-019e-4113-bb02-3f4271467935" providerId="ADAL" clId="{ED528CBE-0FE2-4BE5-9238-772D02606D81}" dt="2023-01-20T07:50:48.757" v="434"/>
          <ac:spMkLst>
            <pc:docMk/>
            <pc:sldMk cId="1725035508" sldId="3836"/>
            <ac:spMk id="3" creationId="{8F4F2C04-0E48-C2D4-D8C6-8CE0DC45BD29}"/>
          </ac:spMkLst>
        </pc:spChg>
        <pc:picChg chg="add mod">
          <ac:chgData name="Ajay Choudhary" userId="d2ce2909-019e-4113-bb02-3f4271467935" providerId="ADAL" clId="{ED528CBE-0FE2-4BE5-9238-772D02606D81}" dt="2023-01-20T07:52:12.797" v="492" actId="1038"/>
          <ac:picMkLst>
            <pc:docMk/>
            <pc:sldMk cId="1725035508" sldId="3836"/>
            <ac:picMk id="2050" creationId="{F4C32352-06F9-AF8B-85B5-015128DD9668}"/>
          </ac:picMkLst>
        </pc:picChg>
      </pc:sldChg>
      <pc:sldChg chg="addSp delSp modSp new mod">
        <pc:chgData name="Ajay Choudhary" userId="d2ce2909-019e-4113-bb02-3f4271467935" providerId="ADAL" clId="{ED528CBE-0FE2-4BE5-9238-772D02606D81}" dt="2023-01-20T08:20:57.404" v="767" actId="1035"/>
        <pc:sldMkLst>
          <pc:docMk/>
          <pc:sldMk cId="3337063136" sldId="3837"/>
        </pc:sldMkLst>
        <pc:spChg chg="mod">
          <ac:chgData name="Ajay Choudhary" userId="d2ce2909-019e-4113-bb02-3f4271467935" providerId="ADAL" clId="{ED528CBE-0FE2-4BE5-9238-772D02606D81}" dt="2023-01-20T08:20:38.541" v="671" actId="27636"/>
          <ac:spMkLst>
            <pc:docMk/>
            <pc:sldMk cId="3337063136" sldId="3837"/>
            <ac:spMk id="2" creationId="{1EBDAD4A-1983-D8FE-BD51-9F4BBAF2D0FE}"/>
          </ac:spMkLst>
        </pc:spChg>
        <pc:spChg chg="del">
          <ac:chgData name="Ajay Choudhary" userId="d2ce2909-019e-4113-bb02-3f4271467935" providerId="ADAL" clId="{ED528CBE-0FE2-4BE5-9238-772D02606D81}" dt="2023-01-20T08:19:50.664" v="574"/>
          <ac:spMkLst>
            <pc:docMk/>
            <pc:sldMk cId="3337063136" sldId="3837"/>
            <ac:spMk id="3" creationId="{87E9E057-6056-2CA2-D8BF-24F4ACB27675}"/>
          </ac:spMkLst>
        </pc:spChg>
        <pc:picChg chg="add mod">
          <ac:chgData name="Ajay Choudhary" userId="d2ce2909-019e-4113-bb02-3f4271467935" providerId="ADAL" clId="{ED528CBE-0FE2-4BE5-9238-772D02606D81}" dt="2023-01-20T08:20:57.404" v="767" actId="1035"/>
          <ac:picMkLst>
            <pc:docMk/>
            <pc:sldMk cId="3337063136" sldId="3837"/>
            <ac:picMk id="3074" creationId="{EBB86B8A-477F-5B5A-BD48-19B40F001851}"/>
          </ac:picMkLst>
        </pc:picChg>
      </pc:sldChg>
      <pc:sldChg chg="addSp delSp modSp new mod setBg modClrScheme chgLayout">
        <pc:chgData name="Ajay Choudhary" userId="d2ce2909-019e-4113-bb02-3f4271467935" providerId="ADAL" clId="{ED528CBE-0FE2-4BE5-9238-772D02606D81}" dt="2023-01-20T08:24:24.916" v="793" actId="20577"/>
        <pc:sldMkLst>
          <pc:docMk/>
          <pc:sldMk cId="3590174148" sldId="3838"/>
        </pc:sldMkLst>
        <pc:spChg chg="del mod ord">
          <ac:chgData name="Ajay Choudhary" userId="d2ce2909-019e-4113-bb02-3f4271467935" providerId="ADAL" clId="{ED528CBE-0FE2-4BE5-9238-772D02606D81}" dt="2023-01-20T08:23:26.127" v="769" actId="700"/>
          <ac:spMkLst>
            <pc:docMk/>
            <pc:sldMk cId="3590174148" sldId="3838"/>
            <ac:spMk id="2" creationId="{BA399442-CA6B-A5C5-75CD-3E4EBC90E80B}"/>
          </ac:spMkLst>
        </pc:spChg>
        <pc:spChg chg="del mod ord">
          <ac:chgData name="Ajay Choudhary" userId="d2ce2909-019e-4113-bb02-3f4271467935" providerId="ADAL" clId="{ED528CBE-0FE2-4BE5-9238-772D02606D81}" dt="2023-01-20T08:23:26.127" v="769" actId="700"/>
          <ac:spMkLst>
            <pc:docMk/>
            <pc:sldMk cId="3590174148" sldId="3838"/>
            <ac:spMk id="3" creationId="{B96C805D-F91D-E374-87D0-99D68C88DF89}"/>
          </ac:spMkLst>
        </pc:spChg>
        <pc:spChg chg="mod ord">
          <ac:chgData name="Ajay Choudhary" userId="d2ce2909-019e-4113-bb02-3f4271467935" providerId="ADAL" clId="{ED528CBE-0FE2-4BE5-9238-772D02606D81}" dt="2023-01-20T08:24:09.283" v="773" actId="26606"/>
          <ac:spMkLst>
            <pc:docMk/>
            <pc:sldMk cId="3590174148" sldId="3838"/>
            <ac:spMk id="4" creationId="{1FB47118-3D2B-179F-6C4F-66000CF621E5}"/>
          </ac:spMkLst>
        </pc:spChg>
        <pc:spChg chg="mod ord">
          <ac:chgData name="Ajay Choudhary" userId="d2ce2909-019e-4113-bb02-3f4271467935" providerId="ADAL" clId="{ED528CBE-0FE2-4BE5-9238-772D02606D81}" dt="2023-01-20T08:24:09.283" v="773" actId="26606"/>
          <ac:spMkLst>
            <pc:docMk/>
            <pc:sldMk cId="3590174148" sldId="3838"/>
            <ac:spMk id="5" creationId="{71736721-95F1-293D-F2C1-4F41BE03D984}"/>
          </ac:spMkLst>
        </pc:spChg>
        <pc:spChg chg="mod ord">
          <ac:chgData name="Ajay Choudhary" userId="d2ce2909-019e-4113-bb02-3f4271467935" providerId="ADAL" clId="{ED528CBE-0FE2-4BE5-9238-772D02606D81}" dt="2023-01-20T08:24:09.283" v="773" actId="26606"/>
          <ac:spMkLst>
            <pc:docMk/>
            <pc:sldMk cId="3590174148" sldId="3838"/>
            <ac:spMk id="6" creationId="{DF6D2584-54A9-D681-4A7F-EBAFC15FEB63}"/>
          </ac:spMkLst>
        </pc:spChg>
        <pc:spChg chg="add mod ord">
          <ac:chgData name="Ajay Choudhary" userId="d2ce2909-019e-4113-bb02-3f4271467935" providerId="ADAL" clId="{ED528CBE-0FE2-4BE5-9238-772D02606D81}" dt="2023-01-20T08:24:24.916" v="793" actId="20577"/>
          <ac:spMkLst>
            <pc:docMk/>
            <pc:sldMk cId="3590174148" sldId="3838"/>
            <ac:spMk id="7" creationId="{43D5FF1A-7891-3EAE-AE4C-1857874C1F3F}"/>
          </ac:spMkLst>
        </pc:spChg>
        <pc:spChg chg="add del mod ord">
          <ac:chgData name="Ajay Choudhary" userId="d2ce2909-019e-4113-bb02-3f4271467935" providerId="ADAL" clId="{ED528CBE-0FE2-4BE5-9238-772D02606D81}" dt="2023-01-20T08:23:32.749" v="770" actId="478"/>
          <ac:spMkLst>
            <pc:docMk/>
            <pc:sldMk cId="3590174148" sldId="3838"/>
            <ac:spMk id="8" creationId="{278F2B8F-590D-B98F-F371-F30B738DD577}"/>
          </ac:spMkLst>
        </pc:spChg>
        <pc:spChg chg="add del mod ord">
          <ac:chgData name="Ajay Choudhary" userId="d2ce2909-019e-4113-bb02-3f4271467935" providerId="ADAL" clId="{ED528CBE-0FE2-4BE5-9238-772D02606D81}" dt="2023-01-20T08:24:09.283" v="773" actId="26606"/>
          <ac:spMkLst>
            <pc:docMk/>
            <pc:sldMk cId="3590174148" sldId="3838"/>
            <ac:spMk id="9" creationId="{4A64C018-3F2A-5D31-EE5E-12E961A7218A}"/>
          </ac:spMkLst>
        </pc:spChg>
        <pc:spChg chg="add del">
          <ac:chgData name="Ajay Choudhary" userId="d2ce2909-019e-4113-bb02-3f4271467935" providerId="ADAL" clId="{ED528CBE-0FE2-4BE5-9238-772D02606D81}" dt="2023-01-20T08:24:09.252" v="772" actId="26606"/>
          <ac:spMkLst>
            <pc:docMk/>
            <pc:sldMk cId="3590174148" sldId="3838"/>
            <ac:spMk id="14" creationId="{8A7BA06D-B3FF-4E91-8639-B4569AE3AA23}"/>
          </ac:spMkLst>
        </pc:spChg>
        <pc:spChg chg="add del">
          <ac:chgData name="Ajay Choudhary" userId="d2ce2909-019e-4113-bb02-3f4271467935" providerId="ADAL" clId="{ED528CBE-0FE2-4BE5-9238-772D02606D81}" dt="2023-01-20T08:24:09.252" v="772" actId="26606"/>
          <ac:spMkLst>
            <pc:docMk/>
            <pc:sldMk cId="3590174148" sldId="3838"/>
            <ac:spMk id="16" creationId="{2B30C86D-5A07-48BC-9C9D-6F9A2DB1E9E1}"/>
          </ac:spMkLst>
        </pc:spChg>
        <pc:spChg chg="add del">
          <ac:chgData name="Ajay Choudhary" userId="d2ce2909-019e-4113-bb02-3f4271467935" providerId="ADAL" clId="{ED528CBE-0FE2-4BE5-9238-772D02606D81}" dt="2023-01-20T08:24:09.252" v="772" actId="26606"/>
          <ac:spMkLst>
            <pc:docMk/>
            <pc:sldMk cId="3590174148" sldId="3838"/>
            <ac:spMk id="18" creationId="{59EF30C2-29AC-4A0D-BC0A-A679CF113EDD}"/>
          </ac:spMkLst>
        </pc:spChg>
        <pc:spChg chg="add del">
          <ac:chgData name="Ajay Choudhary" userId="d2ce2909-019e-4113-bb02-3f4271467935" providerId="ADAL" clId="{ED528CBE-0FE2-4BE5-9238-772D02606D81}" dt="2023-01-20T08:24:09.252" v="772" actId="26606"/>
          <ac:spMkLst>
            <pc:docMk/>
            <pc:sldMk cId="3590174148" sldId="3838"/>
            <ac:spMk id="20" creationId="{EA804283-B929-4503-802F-4585376E2B42}"/>
          </ac:spMkLst>
        </pc:spChg>
        <pc:spChg chg="add del">
          <ac:chgData name="Ajay Choudhary" userId="d2ce2909-019e-4113-bb02-3f4271467935" providerId="ADAL" clId="{ED528CBE-0FE2-4BE5-9238-772D02606D81}" dt="2023-01-20T08:24:09.252" v="772" actId="26606"/>
          <ac:spMkLst>
            <pc:docMk/>
            <pc:sldMk cId="3590174148" sldId="3838"/>
            <ac:spMk id="22" creationId="{9C682A1A-5B2D-4111-BBD6-620165633E5B}"/>
          </ac:spMkLst>
        </pc:spChg>
        <pc:spChg chg="add del">
          <ac:chgData name="Ajay Choudhary" userId="d2ce2909-019e-4113-bb02-3f4271467935" providerId="ADAL" clId="{ED528CBE-0FE2-4BE5-9238-772D02606D81}" dt="2023-01-20T08:24:09.252" v="772" actId="26606"/>
          <ac:spMkLst>
            <pc:docMk/>
            <pc:sldMk cId="3590174148" sldId="3838"/>
            <ac:spMk id="24" creationId="{A04F1504-431A-4D86-9091-AE7E4B33376B}"/>
          </ac:spMkLst>
        </pc:spChg>
        <pc:spChg chg="add del">
          <ac:chgData name="Ajay Choudhary" userId="d2ce2909-019e-4113-bb02-3f4271467935" providerId="ADAL" clId="{ED528CBE-0FE2-4BE5-9238-772D02606D81}" dt="2023-01-20T08:24:09.252" v="772" actId="26606"/>
          <ac:spMkLst>
            <pc:docMk/>
            <pc:sldMk cId="3590174148" sldId="3838"/>
            <ac:spMk id="26" creationId="{AD3811F5-514E-49A4-B382-673ED228A4CC}"/>
          </ac:spMkLst>
        </pc:spChg>
        <pc:spChg chg="add del">
          <ac:chgData name="Ajay Choudhary" userId="d2ce2909-019e-4113-bb02-3f4271467935" providerId="ADAL" clId="{ED528CBE-0FE2-4BE5-9238-772D02606D81}" dt="2023-01-20T08:24:09.252" v="772" actId="26606"/>
          <ac:spMkLst>
            <pc:docMk/>
            <pc:sldMk cId="3590174148" sldId="3838"/>
            <ac:spMk id="30" creationId="{C36A08F5-3B56-47C5-A371-9187BE56E1E5}"/>
          </ac:spMkLst>
        </pc:spChg>
        <pc:spChg chg="add del">
          <ac:chgData name="Ajay Choudhary" userId="d2ce2909-019e-4113-bb02-3f4271467935" providerId="ADAL" clId="{ED528CBE-0FE2-4BE5-9238-772D02606D81}" dt="2023-01-20T08:24:09.252" v="772" actId="26606"/>
          <ac:spMkLst>
            <pc:docMk/>
            <pc:sldMk cId="3590174148" sldId="3838"/>
            <ac:spMk id="32" creationId="{067AD921-1CEE-4C1B-9AA3-C66D908DDD14}"/>
          </ac:spMkLst>
        </pc:spChg>
        <pc:spChg chg="add">
          <ac:chgData name="Ajay Choudhary" userId="d2ce2909-019e-4113-bb02-3f4271467935" providerId="ADAL" clId="{ED528CBE-0FE2-4BE5-9238-772D02606D81}" dt="2023-01-20T08:24:09.283" v="773" actId="26606"/>
          <ac:spMkLst>
            <pc:docMk/>
            <pc:sldMk cId="3590174148" sldId="3838"/>
            <ac:spMk id="34" creationId="{C36A08F5-3B56-47C5-A371-9187BE56E1E5}"/>
          </ac:spMkLst>
        </pc:spChg>
        <pc:spChg chg="add">
          <ac:chgData name="Ajay Choudhary" userId="d2ce2909-019e-4113-bb02-3f4271467935" providerId="ADAL" clId="{ED528CBE-0FE2-4BE5-9238-772D02606D81}" dt="2023-01-20T08:24:09.283" v="773" actId="26606"/>
          <ac:spMkLst>
            <pc:docMk/>
            <pc:sldMk cId="3590174148" sldId="3838"/>
            <ac:spMk id="35" creationId="{8A7BA06D-B3FF-4E91-8639-B4569AE3AA23}"/>
          </ac:spMkLst>
        </pc:spChg>
        <pc:spChg chg="add">
          <ac:chgData name="Ajay Choudhary" userId="d2ce2909-019e-4113-bb02-3f4271467935" providerId="ADAL" clId="{ED528CBE-0FE2-4BE5-9238-772D02606D81}" dt="2023-01-20T08:24:09.283" v="773" actId="26606"/>
          <ac:spMkLst>
            <pc:docMk/>
            <pc:sldMk cId="3590174148" sldId="3838"/>
            <ac:spMk id="36" creationId="{2B30C86D-5A07-48BC-9C9D-6F9A2DB1E9E1}"/>
          </ac:spMkLst>
        </pc:spChg>
        <pc:spChg chg="add">
          <ac:chgData name="Ajay Choudhary" userId="d2ce2909-019e-4113-bb02-3f4271467935" providerId="ADAL" clId="{ED528CBE-0FE2-4BE5-9238-772D02606D81}" dt="2023-01-20T08:24:09.283" v="773" actId="26606"/>
          <ac:spMkLst>
            <pc:docMk/>
            <pc:sldMk cId="3590174148" sldId="3838"/>
            <ac:spMk id="37" creationId="{E5EAE061-4AFE-4B3A-8FA1-FC5953E7E857}"/>
          </ac:spMkLst>
        </pc:spChg>
        <pc:spChg chg="add">
          <ac:chgData name="Ajay Choudhary" userId="d2ce2909-019e-4113-bb02-3f4271467935" providerId="ADAL" clId="{ED528CBE-0FE2-4BE5-9238-772D02606D81}" dt="2023-01-20T08:24:09.283" v="773" actId="26606"/>
          <ac:spMkLst>
            <pc:docMk/>
            <pc:sldMk cId="3590174148" sldId="3838"/>
            <ac:spMk id="38" creationId="{BD0398FB-7D27-4C59-A68B-663AE7A37CC4}"/>
          </ac:spMkLst>
        </pc:spChg>
        <pc:spChg chg="add">
          <ac:chgData name="Ajay Choudhary" userId="d2ce2909-019e-4113-bb02-3f4271467935" providerId="ADAL" clId="{ED528CBE-0FE2-4BE5-9238-772D02606D81}" dt="2023-01-20T08:24:09.283" v="773" actId="26606"/>
          <ac:spMkLst>
            <pc:docMk/>
            <pc:sldMk cId="3590174148" sldId="3838"/>
            <ac:spMk id="39" creationId="{9C682A1A-5B2D-4111-BBD6-620165633E5B}"/>
          </ac:spMkLst>
        </pc:spChg>
        <pc:spChg chg="add">
          <ac:chgData name="Ajay Choudhary" userId="d2ce2909-019e-4113-bb02-3f4271467935" providerId="ADAL" clId="{ED528CBE-0FE2-4BE5-9238-772D02606D81}" dt="2023-01-20T08:24:09.283" v="773" actId="26606"/>
          <ac:spMkLst>
            <pc:docMk/>
            <pc:sldMk cId="3590174148" sldId="3838"/>
            <ac:spMk id="41" creationId="{EA804283-B929-4503-802F-4585376E2B42}"/>
          </ac:spMkLst>
        </pc:spChg>
        <pc:spChg chg="add">
          <ac:chgData name="Ajay Choudhary" userId="d2ce2909-019e-4113-bb02-3f4271467935" providerId="ADAL" clId="{ED528CBE-0FE2-4BE5-9238-772D02606D81}" dt="2023-01-20T08:24:09.283" v="773" actId="26606"/>
          <ac:spMkLst>
            <pc:docMk/>
            <pc:sldMk cId="3590174148" sldId="3838"/>
            <ac:spMk id="42" creationId="{D6EE29F2-D77F-4BD0-A20B-334D316A1C9D}"/>
          </ac:spMkLst>
        </pc:spChg>
        <pc:spChg chg="add">
          <ac:chgData name="Ajay Choudhary" userId="d2ce2909-019e-4113-bb02-3f4271467935" providerId="ADAL" clId="{ED528CBE-0FE2-4BE5-9238-772D02606D81}" dt="2023-01-20T08:24:09.283" v="773" actId="26606"/>
          <ac:spMkLst>
            <pc:docMk/>
            <pc:sldMk cId="3590174148" sldId="3838"/>
            <ac:spMk id="43" creationId="{A04F1504-431A-4D86-9091-AE7E4B33376B}"/>
          </ac:spMkLst>
        </pc:spChg>
        <pc:spChg chg="add">
          <ac:chgData name="Ajay Choudhary" userId="d2ce2909-019e-4113-bb02-3f4271467935" providerId="ADAL" clId="{ED528CBE-0FE2-4BE5-9238-772D02606D81}" dt="2023-01-20T08:24:09.283" v="773" actId="26606"/>
          <ac:spMkLst>
            <pc:docMk/>
            <pc:sldMk cId="3590174148" sldId="3838"/>
            <ac:spMk id="44" creationId="{0DEE8134-8942-423C-9EAA-0110FCA1131B}"/>
          </ac:spMkLst>
        </pc:spChg>
        <pc:cxnChg chg="add del">
          <ac:chgData name="Ajay Choudhary" userId="d2ce2909-019e-4113-bb02-3f4271467935" providerId="ADAL" clId="{ED528CBE-0FE2-4BE5-9238-772D02606D81}" dt="2023-01-20T08:24:09.252" v="772" actId="26606"/>
          <ac:cxnSpMkLst>
            <pc:docMk/>
            <pc:sldMk cId="3590174148" sldId="3838"/>
            <ac:cxnSpMk id="28" creationId="{266A0658-1CC4-4B0D-AAB7-A702286AFB03}"/>
          </ac:cxnSpMkLst>
        </pc:cxnChg>
        <pc:cxnChg chg="add">
          <ac:chgData name="Ajay Choudhary" userId="d2ce2909-019e-4113-bb02-3f4271467935" providerId="ADAL" clId="{ED528CBE-0FE2-4BE5-9238-772D02606D81}" dt="2023-01-20T08:24:09.283" v="773" actId="26606"/>
          <ac:cxnSpMkLst>
            <pc:docMk/>
            <pc:sldMk cId="3590174148" sldId="3838"/>
            <ac:cxnSpMk id="40" creationId="{266A0658-1CC4-4B0D-AAB7-A702286AFB03}"/>
          </ac:cxnSpMkLst>
        </pc:cxnChg>
      </pc:sldChg>
      <pc:sldMasterChg chg="modSp modSldLayout">
        <pc:chgData name="Ajay Choudhary" userId="d2ce2909-019e-4113-bb02-3f4271467935" providerId="ADAL" clId="{ED528CBE-0FE2-4BE5-9238-772D02606D81}" dt="2023-01-20T06:39:22.432" v="119"/>
        <pc:sldMasterMkLst>
          <pc:docMk/>
          <pc:sldMasterMk cId="3067668650" sldId="2147483768"/>
        </pc:sldMasterMkLst>
        <pc:spChg chg="mod">
          <ac:chgData name="Ajay Choudhary" userId="d2ce2909-019e-4113-bb02-3f4271467935" providerId="ADAL" clId="{ED528CBE-0FE2-4BE5-9238-772D02606D81}" dt="2023-01-20T06:38:48.965" v="118"/>
          <ac:spMkLst>
            <pc:docMk/>
            <pc:sldMasterMk cId="3067668650" sldId="2147483768"/>
            <ac:spMk id="4" creationId="{E99D5CDC-F2CE-410E-AD13-DDC235C71C6F}"/>
          </ac:spMkLst>
        </pc:spChg>
        <pc:spChg chg="mod">
          <ac:chgData name="Ajay Choudhary" userId="d2ce2909-019e-4113-bb02-3f4271467935" providerId="ADAL" clId="{ED528CBE-0FE2-4BE5-9238-772D02606D81}" dt="2023-01-20T06:39:22.432" v="119"/>
          <ac:spMkLst>
            <pc:docMk/>
            <pc:sldMasterMk cId="3067668650" sldId="2147483768"/>
            <ac:spMk id="5" creationId="{9340CD45-794A-4BB0-A427-0CE61AEAF484}"/>
          </ac:spMkLst>
        </pc:spChg>
        <pc:sldLayoutChg chg="modSp">
          <pc:chgData name="Ajay Choudhary" userId="d2ce2909-019e-4113-bb02-3f4271467935" providerId="ADAL" clId="{ED528CBE-0FE2-4BE5-9238-772D02606D81}" dt="2023-01-20T06:39:22.432" v="119"/>
          <pc:sldLayoutMkLst>
            <pc:docMk/>
            <pc:sldMasterMk cId="3067668650" sldId="2147483768"/>
            <pc:sldLayoutMk cId="3975081286" sldId="2147483770"/>
          </pc:sldLayoutMkLst>
          <pc:spChg chg="mod">
            <ac:chgData name="Ajay Choudhary" userId="d2ce2909-019e-4113-bb02-3f4271467935" providerId="ADAL" clId="{ED528CBE-0FE2-4BE5-9238-772D02606D81}" dt="2023-01-20T06:38:48.965" v="118"/>
            <ac:spMkLst>
              <pc:docMk/>
              <pc:sldMasterMk cId="3067668650" sldId="2147483768"/>
              <pc:sldLayoutMk cId="3975081286" sldId="2147483770"/>
              <ac:spMk id="4" creationId="{96E82FA1-02B7-467E-9F16-D178149407C5}"/>
            </ac:spMkLst>
          </pc:spChg>
          <pc:spChg chg="mod">
            <ac:chgData name="Ajay Choudhary" userId="d2ce2909-019e-4113-bb02-3f4271467935" providerId="ADAL" clId="{ED528CBE-0FE2-4BE5-9238-772D02606D81}" dt="2023-01-20T06:39:22.432" v="119"/>
            <ac:spMkLst>
              <pc:docMk/>
              <pc:sldMasterMk cId="3067668650" sldId="2147483768"/>
              <pc:sldLayoutMk cId="3975081286" sldId="2147483770"/>
              <ac:spMk id="5" creationId="{6D389247-FB8A-4494-859B-B3754B02A5E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576906992" sldId="2147483772"/>
          </pc:sldLayoutMkLst>
          <pc:spChg chg="mod">
            <ac:chgData name="Ajay Choudhary" userId="d2ce2909-019e-4113-bb02-3f4271467935" providerId="ADAL" clId="{ED528CBE-0FE2-4BE5-9238-772D02606D81}" dt="2023-01-20T06:38:48.965" v="118"/>
            <ac:spMkLst>
              <pc:docMk/>
              <pc:sldMasterMk cId="3067668650" sldId="2147483768"/>
              <pc:sldLayoutMk cId="576906992" sldId="2147483772"/>
              <ac:spMk id="5" creationId="{63D8B65F-F709-469F-9961-4D01896CAA12}"/>
            </ac:spMkLst>
          </pc:spChg>
          <pc:spChg chg="mod">
            <ac:chgData name="Ajay Choudhary" userId="d2ce2909-019e-4113-bb02-3f4271467935" providerId="ADAL" clId="{ED528CBE-0FE2-4BE5-9238-772D02606D81}" dt="2023-01-20T06:39:22.432" v="119"/>
            <ac:spMkLst>
              <pc:docMk/>
              <pc:sldMasterMk cId="3067668650" sldId="2147483768"/>
              <pc:sldLayoutMk cId="576906992" sldId="2147483772"/>
              <ac:spMk id="6" creationId="{B781C6BC-B23D-48BC-AD44-654DDB8D0122}"/>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95594666" sldId="2147483773"/>
          </pc:sldLayoutMkLst>
          <pc:spChg chg="mod">
            <ac:chgData name="Ajay Choudhary" userId="d2ce2909-019e-4113-bb02-3f4271467935" providerId="ADAL" clId="{ED528CBE-0FE2-4BE5-9238-772D02606D81}" dt="2023-01-20T06:38:48.965" v="118"/>
            <ac:spMkLst>
              <pc:docMk/>
              <pc:sldMasterMk cId="3067668650" sldId="2147483768"/>
              <pc:sldLayoutMk cId="95594666" sldId="2147483773"/>
              <ac:spMk id="7" creationId="{9A8A5018-8A77-40E8-B159-4894ECF228B1}"/>
            </ac:spMkLst>
          </pc:spChg>
          <pc:spChg chg="mod">
            <ac:chgData name="Ajay Choudhary" userId="d2ce2909-019e-4113-bb02-3f4271467935" providerId="ADAL" clId="{ED528CBE-0FE2-4BE5-9238-772D02606D81}" dt="2023-01-20T06:39:22.432" v="119"/>
            <ac:spMkLst>
              <pc:docMk/>
              <pc:sldMasterMk cId="3067668650" sldId="2147483768"/>
              <pc:sldLayoutMk cId="95594666" sldId="2147483773"/>
              <ac:spMk id="8" creationId="{8AD79441-8908-4461-9FDD-BCE63883709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898923025" sldId="2147483774"/>
          </pc:sldLayoutMkLst>
          <pc:spChg chg="mod">
            <ac:chgData name="Ajay Choudhary" userId="d2ce2909-019e-4113-bb02-3f4271467935" providerId="ADAL" clId="{ED528CBE-0FE2-4BE5-9238-772D02606D81}" dt="2023-01-20T06:38:48.965" v="118"/>
            <ac:spMkLst>
              <pc:docMk/>
              <pc:sldMasterMk cId="3067668650" sldId="2147483768"/>
              <pc:sldLayoutMk cId="898923025" sldId="2147483774"/>
              <ac:spMk id="3" creationId="{254D3190-B78C-42F1-9D62-F523886BBE51}"/>
            </ac:spMkLst>
          </pc:spChg>
          <pc:spChg chg="mod">
            <ac:chgData name="Ajay Choudhary" userId="d2ce2909-019e-4113-bb02-3f4271467935" providerId="ADAL" clId="{ED528CBE-0FE2-4BE5-9238-772D02606D81}" dt="2023-01-20T06:39:22.432" v="119"/>
            <ac:spMkLst>
              <pc:docMk/>
              <pc:sldMasterMk cId="3067668650" sldId="2147483768"/>
              <pc:sldLayoutMk cId="898923025" sldId="2147483774"/>
              <ac:spMk id="4" creationId="{EA381C40-F9FC-4D58-8508-F0632DF5A01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294648955" sldId="2147483775"/>
          </pc:sldLayoutMkLst>
          <pc:spChg chg="mod">
            <ac:chgData name="Ajay Choudhary" userId="d2ce2909-019e-4113-bb02-3f4271467935" providerId="ADAL" clId="{ED528CBE-0FE2-4BE5-9238-772D02606D81}" dt="2023-01-20T06:38:48.965" v="118"/>
            <ac:spMkLst>
              <pc:docMk/>
              <pc:sldMasterMk cId="3067668650" sldId="2147483768"/>
              <pc:sldLayoutMk cId="2294648955" sldId="2147483775"/>
              <ac:spMk id="2" creationId="{F7024287-C9B9-48AC-8E4D-A282DE2F44F5}"/>
            </ac:spMkLst>
          </pc:spChg>
          <pc:spChg chg="mod">
            <ac:chgData name="Ajay Choudhary" userId="d2ce2909-019e-4113-bb02-3f4271467935" providerId="ADAL" clId="{ED528CBE-0FE2-4BE5-9238-772D02606D81}" dt="2023-01-20T06:39:22.432" v="119"/>
            <ac:spMkLst>
              <pc:docMk/>
              <pc:sldMasterMk cId="3067668650" sldId="2147483768"/>
              <pc:sldLayoutMk cId="2294648955" sldId="2147483775"/>
              <ac:spMk id="3" creationId="{2D34C9A2-75A7-4164-B3B8-E6A9D60BA0B6}"/>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718628127" sldId="2147483776"/>
          </pc:sldLayoutMkLst>
          <pc:spChg chg="mod">
            <ac:chgData name="Ajay Choudhary" userId="d2ce2909-019e-4113-bb02-3f4271467935" providerId="ADAL" clId="{ED528CBE-0FE2-4BE5-9238-772D02606D81}" dt="2023-01-20T06:38:48.965" v="118"/>
            <ac:spMkLst>
              <pc:docMk/>
              <pc:sldMasterMk cId="3067668650" sldId="2147483768"/>
              <pc:sldLayoutMk cId="2718628127" sldId="2147483776"/>
              <ac:spMk id="5" creationId="{81A70783-FF31-4C4E-9196-EB169B209747}"/>
            </ac:spMkLst>
          </pc:spChg>
          <pc:spChg chg="mod">
            <ac:chgData name="Ajay Choudhary" userId="d2ce2909-019e-4113-bb02-3f4271467935" providerId="ADAL" clId="{ED528CBE-0FE2-4BE5-9238-772D02606D81}" dt="2023-01-20T06:39:22.432" v="119"/>
            <ac:spMkLst>
              <pc:docMk/>
              <pc:sldMasterMk cId="3067668650" sldId="2147483768"/>
              <pc:sldLayoutMk cId="2718628127" sldId="2147483776"/>
              <ac:spMk id="6" creationId="{7D92E260-747D-40FD-A062-9DD5E6835ABB}"/>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314012584" sldId="2147483777"/>
          </pc:sldLayoutMkLst>
          <pc:spChg chg="mod">
            <ac:chgData name="Ajay Choudhary" userId="d2ce2909-019e-4113-bb02-3f4271467935" providerId="ADAL" clId="{ED528CBE-0FE2-4BE5-9238-772D02606D81}" dt="2023-01-20T06:38:48.965" v="118"/>
            <ac:spMkLst>
              <pc:docMk/>
              <pc:sldMasterMk cId="3067668650" sldId="2147483768"/>
              <pc:sldLayoutMk cId="2314012584" sldId="2147483777"/>
              <ac:spMk id="5" creationId="{62A07CB7-0520-4D64-B76C-C31AC557832D}"/>
            </ac:spMkLst>
          </pc:spChg>
          <pc:spChg chg="mod">
            <ac:chgData name="Ajay Choudhary" userId="d2ce2909-019e-4113-bb02-3f4271467935" providerId="ADAL" clId="{ED528CBE-0FE2-4BE5-9238-772D02606D81}" dt="2023-01-20T06:39:22.432" v="119"/>
            <ac:spMkLst>
              <pc:docMk/>
              <pc:sldMasterMk cId="3067668650" sldId="2147483768"/>
              <pc:sldLayoutMk cId="2314012584" sldId="2147483777"/>
              <ac:spMk id="6" creationId="{92EEB226-AD45-45DF-AAB5-5513AE732AA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813944643" sldId="2147483781"/>
          </pc:sldLayoutMkLst>
          <pc:spChg chg="mod">
            <ac:chgData name="Ajay Choudhary" userId="d2ce2909-019e-4113-bb02-3f4271467935" providerId="ADAL" clId="{ED528CBE-0FE2-4BE5-9238-772D02606D81}" dt="2023-01-20T06:38:48.965" v="118"/>
            <ac:spMkLst>
              <pc:docMk/>
              <pc:sldMasterMk cId="3067668650" sldId="2147483768"/>
              <pc:sldLayoutMk cId="813944643" sldId="2147483781"/>
              <ac:spMk id="4" creationId="{96E82FA1-02B7-467E-9F16-D178149407C5}"/>
            </ac:spMkLst>
          </pc:spChg>
          <pc:spChg chg="mod">
            <ac:chgData name="Ajay Choudhary" userId="d2ce2909-019e-4113-bb02-3f4271467935" providerId="ADAL" clId="{ED528CBE-0FE2-4BE5-9238-772D02606D81}" dt="2023-01-20T06:39:22.432" v="119"/>
            <ac:spMkLst>
              <pc:docMk/>
              <pc:sldMasterMk cId="3067668650" sldId="2147483768"/>
              <pc:sldLayoutMk cId="813944643" sldId="2147483781"/>
              <ac:spMk id="5" creationId="{6D389247-FB8A-4494-859B-B3754B02A5E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1920839939" sldId="2147483782"/>
          </pc:sldLayoutMkLst>
          <pc:spChg chg="mod">
            <ac:chgData name="Ajay Choudhary" userId="d2ce2909-019e-4113-bb02-3f4271467935" providerId="ADAL" clId="{ED528CBE-0FE2-4BE5-9238-772D02606D81}" dt="2023-01-20T06:38:48.965" v="118"/>
            <ac:spMkLst>
              <pc:docMk/>
              <pc:sldMasterMk cId="3067668650" sldId="2147483768"/>
              <pc:sldLayoutMk cId="1920839939" sldId="2147483782"/>
              <ac:spMk id="4" creationId="{96E82FA1-02B7-467E-9F16-D178149407C5}"/>
            </ac:spMkLst>
          </pc:spChg>
          <pc:spChg chg="mod">
            <ac:chgData name="Ajay Choudhary" userId="d2ce2909-019e-4113-bb02-3f4271467935" providerId="ADAL" clId="{ED528CBE-0FE2-4BE5-9238-772D02606D81}" dt="2023-01-20T06:39:22.432" v="119"/>
            <ac:spMkLst>
              <pc:docMk/>
              <pc:sldMasterMk cId="3067668650" sldId="2147483768"/>
              <pc:sldLayoutMk cId="1920839939" sldId="2147483782"/>
              <ac:spMk id="5" creationId="{6D389247-FB8A-4494-859B-B3754B02A5E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20328163" sldId="2147483783"/>
          </pc:sldLayoutMkLst>
          <pc:spChg chg="mod">
            <ac:chgData name="Ajay Choudhary" userId="d2ce2909-019e-4113-bb02-3f4271467935" providerId="ADAL" clId="{ED528CBE-0FE2-4BE5-9238-772D02606D81}" dt="2023-01-20T06:38:48.965" v="118"/>
            <ac:spMkLst>
              <pc:docMk/>
              <pc:sldMasterMk cId="3067668650" sldId="2147483768"/>
              <pc:sldLayoutMk cId="220328163" sldId="2147483783"/>
              <ac:spMk id="11" creationId="{6B76FE53-FB67-4871-8485-71BAAFD7D1BF}"/>
            </ac:spMkLst>
          </pc:spChg>
          <pc:spChg chg="mod">
            <ac:chgData name="Ajay Choudhary" userId="d2ce2909-019e-4113-bb02-3f4271467935" providerId="ADAL" clId="{ED528CBE-0FE2-4BE5-9238-772D02606D81}" dt="2023-01-20T06:39:22.432" v="119"/>
            <ac:spMkLst>
              <pc:docMk/>
              <pc:sldMasterMk cId="3067668650" sldId="2147483768"/>
              <pc:sldLayoutMk cId="220328163" sldId="2147483783"/>
              <ac:spMk id="12" creationId="{AD26FED4-1CE2-444B-A77E-EB3CB505AF19}"/>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567273847" sldId="2147483785"/>
          </pc:sldLayoutMkLst>
          <pc:spChg chg="mod">
            <ac:chgData name="Ajay Choudhary" userId="d2ce2909-019e-4113-bb02-3f4271467935" providerId="ADAL" clId="{ED528CBE-0FE2-4BE5-9238-772D02606D81}" dt="2023-01-20T06:38:48.965" v="118"/>
            <ac:spMkLst>
              <pc:docMk/>
              <pc:sldMasterMk cId="3067668650" sldId="2147483768"/>
              <pc:sldLayoutMk cId="567273847" sldId="2147483785"/>
              <ac:spMk id="7" creationId="{9A8A5018-8A77-40E8-B159-4894ECF228B1}"/>
            </ac:spMkLst>
          </pc:spChg>
          <pc:spChg chg="mod">
            <ac:chgData name="Ajay Choudhary" userId="d2ce2909-019e-4113-bb02-3f4271467935" providerId="ADAL" clId="{ED528CBE-0FE2-4BE5-9238-772D02606D81}" dt="2023-01-20T06:39:22.432" v="119"/>
            <ac:spMkLst>
              <pc:docMk/>
              <pc:sldMasterMk cId="3067668650" sldId="2147483768"/>
              <pc:sldLayoutMk cId="567273847" sldId="2147483785"/>
              <ac:spMk id="8" creationId="{8AD79441-8908-4461-9FDD-BCE63883709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1413178610" sldId="2147483786"/>
          </pc:sldLayoutMkLst>
          <pc:spChg chg="mod">
            <ac:chgData name="Ajay Choudhary" userId="d2ce2909-019e-4113-bb02-3f4271467935" providerId="ADAL" clId="{ED528CBE-0FE2-4BE5-9238-772D02606D81}" dt="2023-01-20T06:38:48.965" v="118"/>
            <ac:spMkLst>
              <pc:docMk/>
              <pc:sldMasterMk cId="3067668650" sldId="2147483768"/>
              <pc:sldLayoutMk cId="1413178610" sldId="2147483786"/>
              <ac:spMk id="3" creationId="{254D3190-B78C-42F1-9D62-F523886BBE51}"/>
            </ac:spMkLst>
          </pc:spChg>
          <pc:spChg chg="mod">
            <ac:chgData name="Ajay Choudhary" userId="d2ce2909-019e-4113-bb02-3f4271467935" providerId="ADAL" clId="{ED528CBE-0FE2-4BE5-9238-772D02606D81}" dt="2023-01-20T06:39:22.432" v="119"/>
            <ac:spMkLst>
              <pc:docMk/>
              <pc:sldMasterMk cId="3067668650" sldId="2147483768"/>
              <pc:sldLayoutMk cId="1413178610" sldId="2147483786"/>
              <ac:spMk id="4" creationId="{EA381C40-F9FC-4D58-8508-F0632DF5A01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82677912" sldId="2147483787"/>
          </pc:sldLayoutMkLst>
          <pc:spChg chg="mod">
            <ac:chgData name="Ajay Choudhary" userId="d2ce2909-019e-4113-bb02-3f4271467935" providerId="ADAL" clId="{ED528CBE-0FE2-4BE5-9238-772D02606D81}" dt="2023-01-20T06:38:48.965" v="118"/>
            <ac:spMkLst>
              <pc:docMk/>
              <pc:sldMasterMk cId="3067668650" sldId="2147483768"/>
              <pc:sldLayoutMk cId="82677912" sldId="2147483787"/>
              <ac:spMk id="3" creationId="{254D3190-B78C-42F1-9D62-F523886BBE51}"/>
            </ac:spMkLst>
          </pc:spChg>
          <pc:spChg chg="mod">
            <ac:chgData name="Ajay Choudhary" userId="d2ce2909-019e-4113-bb02-3f4271467935" providerId="ADAL" clId="{ED528CBE-0FE2-4BE5-9238-772D02606D81}" dt="2023-01-20T06:39:22.432" v="119"/>
            <ac:spMkLst>
              <pc:docMk/>
              <pc:sldMasterMk cId="3067668650" sldId="2147483768"/>
              <pc:sldLayoutMk cId="82677912" sldId="2147483787"/>
              <ac:spMk id="4" creationId="{EA381C40-F9FC-4D58-8508-F0632DF5A01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3635405683" sldId="2147483788"/>
          </pc:sldLayoutMkLst>
          <pc:spChg chg="mod">
            <ac:chgData name="Ajay Choudhary" userId="d2ce2909-019e-4113-bb02-3f4271467935" providerId="ADAL" clId="{ED528CBE-0FE2-4BE5-9238-772D02606D81}" dt="2023-01-20T06:38:48.965" v="118"/>
            <ac:spMkLst>
              <pc:docMk/>
              <pc:sldMasterMk cId="3067668650" sldId="2147483768"/>
              <pc:sldLayoutMk cId="3635405683" sldId="2147483788"/>
              <ac:spMk id="2" creationId="{F7024287-C9B9-48AC-8E4D-A282DE2F44F5}"/>
            </ac:spMkLst>
          </pc:spChg>
          <pc:spChg chg="mod">
            <ac:chgData name="Ajay Choudhary" userId="d2ce2909-019e-4113-bb02-3f4271467935" providerId="ADAL" clId="{ED528CBE-0FE2-4BE5-9238-772D02606D81}" dt="2023-01-20T06:39:22.432" v="119"/>
            <ac:spMkLst>
              <pc:docMk/>
              <pc:sldMasterMk cId="3067668650" sldId="2147483768"/>
              <pc:sldLayoutMk cId="3635405683" sldId="2147483788"/>
              <ac:spMk id="3" creationId="{2D34C9A2-75A7-4164-B3B8-E6A9D60BA0B6}"/>
            </ac:spMkLst>
          </pc:spChg>
        </pc:sldLayoutChg>
      </pc:sldMasterChg>
    </pc:docChg>
  </pc:docChgLst>
  <pc:docChgLst>
    <pc:chgData name="Ajay Choudhary" userId="d2ce2909-019e-4113-bb02-3f4271467935" providerId="ADAL" clId="{6BF3849F-B8F3-404F-825C-A3DD1C791F27}"/>
    <pc:docChg chg="undo custSel addSld delSld modSld modMainMaster">
      <pc:chgData name="Ajay Choudhary" userId="d2ce2909-019e-4113-bb02-3f4271467935" providerId="ADAL" clId="{6BF3849F-B8F3-404F-825C-A3DD1C791F27}" dt="2023-02-17T09:07:27.490" v="623" actId="20577"/>
      <pc:docMkLst>
        <pc:docMk/>
      </pc:docMkLst>
      <pc:sldChg chg="modSp mod">
        <pc:chgData name="Ajay Choudhary" userId="d2ce2909-019e-4113-bb02-3f4271467935" providerId="ADAL" clId="{6BF3849F-B8F3-404F-825C-A3DD1C791F27}" dt="2023-02-16T10:59:10.207" v="16" actId="20577"/>
        <pc:sldMkLst>
          <pc:docMk/>
          <pc:sldMk cId="800962904" sldId="3825"/>
        </pc:sldMkLst>
        <pc:spChg chg="mod">
          <ac:chgData name="Ajay Choudhary" userId="d2ce2909-019e-4113-bb02-3f4271467935" providerId="ADAL" clId="{6BF3849F-B8F3-404F-825C-A3DD1C791F27}" dt="2023-02-16T10:59:10.207" v="16" actId="20577"/>
          <ac:spMkLst>
            <pc:docMk/>
            <pc:sldMk cId="800962904" sldId="3825"/>
            <ac:spMk id="2" creationId="{28B08836-40C5-46C2-81BA-21AA27176925}"/>
          </ac:spMkLst>
        </pc:spChg>
      </pc:sldChg>
      <pc:sldChg chg="modSp del">
        <pc:chgData name="Ajay Choudhary" userId="d2ce2909-019e-4113-bb02-3f4271467935" providerId="ADAL" clId="{6BF3849F-B8F3-404F-825C-A3DD1C791F27}" dt="2023-02-16T11:27:52.975" v="80" actId="47"/>
        <pc:sldMkLst>
          <pc:docMk/>
          <pc:sldMk cId="17839761" sldId="3833"/>
        </pc:sldMkLst>
        <pc:spChg chg="mod">
          <ac:chgData name="Ajay Choudhary" userId="d2ce2909-019e-4113-bb02-3f4271467935" providerId="ADAL" clId="{6BF3849F-B8F3-404F-825C-A3DD1C791F27}" dt="2023-02-16T11:27:21.274" v="79"/>
          <ac:spMkLst>
            <pc:docMk/>
            <pc:sldMk cId="17839761" sldId="3833"/>
            <ac:spMk id="12" creationId="{C01975C7-D604-4AD4-85CC-2EFC92D81A7E}"/>
          </ac:spMkLst>
        </pc:spChg>
        <pc:spChg chg="mod">
          <ac:chgData name="Ajay Choudhary" userId="d2ce2909-019e-4113-bb02-3f4271467935" providerId="ADAL" clId="{6BF3849F-B8F3-404F-825C-A3DD1C791F27}" dt="2023-02-16T11:26:29.891" v="78"/>
          <ac:spMkLst>
            <pc:docMk/>
            <pc:sldMk cId="17839761" sldId="3833"/>
            <ac:spMk id="13" creationId="{E0C27B2A-1D72-43E3-82D3-29739485AA73}"/>
          </ac:spMkLst>
        </pc:spChg>
      </pc:sldChg>
      <pc:sldChg chg="modSp">
        <pc:chgData name="Ajay Choudhary" userId="d2ce2909-019e-4113-bb02-3f4271467935" providerId="ADAL" clId="{6BF3849F-B8F3-404F-825C-A3DD1C791F27}" dt="2023-02-16T11:27:21.274" v="79"/>
        <pc:sldMkLst>
          <pc:docMk/>
          <pc:sldMk cId="962258905" sldId="3834"/>
        </pc:sldMkLst>
        <pc:spChg chg="mod">
          <ac:chgData name="Ajay Choudhary" userId="d2ce2909-019e-4113-bb02-3f4271467935" providerId="ADAL" clId="{6BF3849F-B8F3-404F-825C-A3DD1C791F27}" dt="2023-02-16T11:27:21.274" v="79"/>
          <ac:spMkLst>
            <pc:docMk/>
            <pc:sldMk cId="962258905" sldId="3834"/>
            <ac:spMk id="4" creationId="{6F95E0EB-F1F4-436B-A218-93E100A66902}"/>
          </ac:spMkLst>
        </pc:spChg>
        <pc:spChg chg="mod">
          <ac:chgData name="Ajay Choudhary" userId="d2ce2909-019e-4113-bb02-3f4271467935" providerId="ADAL" clId="{6BF3849F-B8F3-404F-825C-A3DD1C791F27}" dt="2023-02-16T11:26:29.891" v="78"/>
          <ac:spMkLst>
            <pc:docMk/>
            <pc:sldMk cId="962258905" sldId="3834"/>
            <ac:spMk id="5" creationId="{C75D06EF-9416-46F7-8230-B49EE1269F53}"/>
          </ac:spMkLst>
        </pc:spChg>
      </pc:sldChg>
      <pc:sldChg chg="modSp mod">
        <pc:chgData name="Ajay Choudhary" userId="d2ce2909-019e-4113-bb02-3f4271467935" providerId="ADAL" clId="{6BF3849F-B8F3-404F-825C-A3DD1C791F27}" dt="2023-02-17T07:16:26.616" v="469" actId="1076"/>
        <pc:sldMkLst>
          <pc:docMk/>
          <pc:sldMk cId="3590174148" sldId="3838"/>
        </pc:sldMkLst>
        <pc:spChg chg="mod">
          <ac:chgData name="Ajay Choudhary" userId="d2ce2909-019e-4113-bb02-3f4271467935" providerId="ADAL" clId="{6BF3849F-B8F3-404F-825C-A3DD1C791F27}" dt="2023-02-16T11:27:21.274" v="79"/>
          <ac:spMkLst>
            <pc:docMk/>
            <pc:sldMk cId="3590174148" sldId="3838"/>
            <ac:spMk id="4" creationId="{1FB47118-3D2B-179F-6C4F-66000CF621E5}"/>
          </ac:spMkLst>
        </pc:spChg>
        <pc:spChg chg="mod">
          <ac:chgData name="Ajay Choudhary" userId="d2ce2909-019e-4113-bb02-3f4271467935" providerId="ADAL" clId="{6BF3849F-B8F3-404F-825C-A3DD1C791F27}" dt="2023-02-16T11:26:29.891" v="78"/>
          <ac:spMkLst>
            <pc:docMk/>
            <pc:sldMk cId="3590174148" sldId="3838"/>
            <ac:spMk id="5" creationId="{71736721-95F1-293D-F2C1-4F41BE03D984}"/>
          </ac:spMkLst>
        </pc:spChg>
        <pc:spChg chg="mod">
          <ac:chgData name="Ajay Choudhary" userId="d2ce2909-019e-4113-bb02-3f4271467935" providerId="ADAL" clId="{6BF3849F-B8F3-404F-825C-A3DD1C791F27}" dt="2023-02-17T07:16:26.616" v="469" actId="1076"/>
          <ac:spMkLst>
            <pc:docMk/>
            <pc:sldMk cId="3590174148" sldId="3838"/>
            <ac:spMk id="7" creationId="{43D5FF1A-7891-3EAE-AE4C-1857874C1F3F}"/>
          </ac:spMkLst>
        </pc:spChg>
      </pc:sldChg>
      <pc:sldChg chg="addSp delSp modSp new mod setBg modClrScheme chgLayout">
        <pc:chgData name="Ajay Choudhary" userId="d2ce2909-019e-4113-bb02-3f4271467935" providerId="ADAL" clId="{6BF3849F-B8F3-404F-825C-A3DD1C791F27}" dt="2023-02-16T11:35:10.535" v="89" actId="26606"/>
        <pc:sldMkLst>
          <pc:docMk/>
          <pc:sldMk cId="2117542208" sldId="3839"/>
        </pc:sldMkLst>
        <pc:spChg chg="del">
          <ac:chgData name="Ajay Choudhary" userId="d2ce2909-019e-4113-bb02-3f4271467935" providerId="ADAL" clId="{6BF3849F-B8F3-404F-825C-A3DD1C791F27}" dt="2023-02-16T11:04:31.835" v="18" actId="700"/>
          <ac:spMkLst>
            <pc:docMk/>
            <pc:sldMk cId="2117542208" sldId="3839"/>
            <ac:spMk id="2" creationId="{E2EE7E7F-EDBA-7B9D-6EBB-DAAE124ACE40}"/>
          </ac:spMkLst>
        </pc:spChg>
        <pc:spChg chg="del">
          <ac:chgData name="Ajay Choudhary" userId="d2ce2909-019e-4113-bb02-3f4271467935" providerId="ADAL" clId="{6BF3849F-B8F3-404F-825C-A3DD1C791F27}" dt="2023-02-16T11:04:31.835" v="18" actId="700"/>
          <ac:spMkLst>
            <pc:docMk/>
            <pc:sldMk cId="2117542208" sldId="3839"/>
            <ac:spMk id="3" creationId="{51DBEB34-2D96-ACD9-752D-AFBBBCD5528F}"/>
          </ac:spMkLst>
        </pc:spChg>
        <pc:spChg chg="mod ord">
          <ac:chgData name="Ajay Choudhary" userId="d2ce2909-019e-4113-bb02-3f4271467935" providerId="ADAL" clId="{6BF3849F-B8F3-404F-825C-A3DD1C791F27}" dt="2023-02-16T11:35:10.535" v="89" actId="26606"/>
          <ac:spMkLst>
            <pc:docMk/>
            <pc:sldMk cId="2117542208" sldId="3839"/>
            <ac:spMk id="4" creationId="{7E8274D8-49F3-ED55-B592-5B2DCA2D29F5}"/>
          </ac:spMkLst>
        </pc:spChg>
        <pc:spChg chg="mod ord">
          <ac:chgData name="Ajay Choudhary" userId="d2ce2909-019e-4113-bb02-3f4271467935" providerId="ADAL" clId="{6BF3849F-B8F3-404F-825C-A3DD1C791F27}" dt="2023-02-16T11:35:10.535" v="89" actId="26606"/>
          <ac:spMkLst>
            <pc:docMk/>
            <pc:sldMk cId="2117542208" sldId="3839"/>
            <ac:spMk id="5" creationId="{D455F416-173B-98FA-A9E8-A679FC2BAECC}"/>
          </ac:spMkLst>
        </pc:spChg>
        <pc:spChg chg="mod ord">
          <ac:chgData name="Ajay Choudhary" userId="d2ce2909-019e-4113-bb02-3f4271467935" providerId="ADAL" clId="{6BF3849F-B8F3-404F-825C-A3DD1C791F27}" dt="2023-02-16T11:35:10.535" v="89" actId="26606"/>
          <ac:spMkLst>
            <pc:docMk/>
            <pc:sldMk cId="2117542208" sldId="3839"/>
            <ac:spMk id="6" creationId="{3836C2EC-58F3-BB5B-CC2A-200D64CF5E63}"/>
          </ac:spMkLst>
        </pc:spChg>
        <pc:spChg chg="add mod ord">
          <ac:chgData name="Ajay Choudhary" userId="d2ce2909-019e-4113-bb02-3f4271467935" providerId="ADAL" clId="{6BF3849F-B8F3-404F-825C-A3DD1C791F27}" dt="2023-02-16T11:35:10.535" v="89" actId="26606"/>
          <ac:spMkLst>
            <pc:docMk/>
            <pc:sldMk cId="2117542208" sldId="3839"/>
            <ac:spMk id="8" creationId="{1BC961A7-F783-AADC-CD4E-5042D15C47AF}"/>
          </ac:spMkLst>
        </pc:spChg>
        <pc:spChg chg="add del mod">
          <ac:chgData name="Ajay Choudhary" userId="d2ce2909-019e-4113-bb02-3f4271467935" providerId="ADAL" clId="{6BF3849F-B8F3-404F-825C-A3DD1C791F27}" dt="2023-02-16T11:17:57.698" v="53" actId="478"/>
          <ac:spMkLst>
            <pc:docMk/>
            <pc:sldMk cId="2117542208" sldId="3839"/>
            <ac:spMk id="10" creationId="{DE54C0E6-DC7B-456C-EAB6-CB0AA4D363DC}"/>
          </ac:spMkLst>
        </pc:spChg>
        <pc:spChg chg="add del mod">
          <ac:chgData name="Ajay Choudhary" userId="d2ce2909-019e-4113-bb02-3f4271467935" providerId="ADAL" clId="{6BF3849F-B8F3-404F-825C-A3DD1C791F27}" dt="2023-02-16T11:21:53.934" v="69" actId="26606"/>
          <ac:spMkLst>
            <pc:docMk/>
            <pc:sldMk cId="2117542208" sldId="3839"/>
            <ac:spMk id="12" creationId="{D334E451-5664-EE5A-FC69-2993C983BAEA}"/>
          </ac:spMkLst>
        </pc:spChg>
        <pc:spChg chg="add del">
          <ac:chgData name="Ajay Choudhary" userId="d2ce2909-019e-4113-bb02-3f4271467935" providerId="ADAL" clId="{6BF3849F-B8F3-404F-825C-A3DD1C791F27}" dt="2023-02-16T11:35:10.535" v="89" actId="26606"/>
          <ac:spMkLst>
            <pc:docMk/>
            <pc:sldMk cId="2117542208" sldId="3839"/>
            <ac:spMk id="17" creationId="{23DA7759-3209-4FE2-96D1-4EEDD81E9EA0}"/>
          </ac:spMkLst>
        </pc:spChg>
        <pc:spChg chg="add del">
          <ac:chgData name="Ajay Choudhary" userId="d2ce2909-019e-4113-bb02-3f4271467935" providerId="ADAL" clId="{6BF3849F-B8F3-404F-825C-A3DD1C791F27}" dt="2023-02-16T11:21:53.888" v="68" actId="26606"/>
          <ac:spMkLst>
            <pc:docMk/>
            <pc:sldMk cId="2117542208" sldId="3839"/>
            <ac:spMk id="18" creationId="{23DA7759-3209-4FE2-96D1-4EEDD81E9EA0}"/>
          </ac:spMkLst>
        </pc:spChg>
        <pc:spChg chg="add del">
          <ac:chgData name="Ajay Choudhary" userId="d2ce2909-019e-4113-bb02-3f4271467935" providerId="ADAL" clId="{6BF3849F-B8F3-404F-825C-A3DD1C791F27}" dt="2023-02-16T11:35:10.535" v="89" actId="26606"/>
          <ac:spMkLst>
            <pc:docMk/>
            <pc:sldMk cId="2117542208" sldId="3839"/>
            <ac:spMk id="19" creationId="{41460DAD-8769-4C9F-9C8C-BB0443909D76}"/>
          </ac:spMkLst>
        </pc:spChg>
        <pc:spChg chg="add del">
          <ac:chgData name="Ajay Choudhary" userId="d2ce2909-019e-4113-bb02-3f4271467935" providerId="ADAL" clId="{6BF3849F-B8F3-404F-825C-A3DD1C791F27}" dt="2023-02-16T11:21:53.888" v="68" actId="26606"/>
          <ac:spMkLst>
            <pc:docMk/>
            <pc:sldMk cId="2117542208" sldId="3839"/>
            <ac:spMk id="20" creationId="{41460DAD-8769-4C9F-9C8C-BB0443909D76}"/>
          </ac:spMkLst>
        </pc:spChg>
        <pc:spChg chg="add del">
          <ac:chgData name="Ajay Choudhary" userId="d2ce2909-019e-4113-bb02-3f4271467935" providerId="ADAL" clId="{6BF3849F-B8F3-404F-825C-A3DD1C791F27}" dt="2023-02-16T11:35:10.535" v="89" actId="26606"/>
          <ac:spMkLst>
            <pc:docMk/>
            <pc:sldMk cId="2117542208" sldId="3839"/>
            <ac:spMk id="21" creationId="{F837543A-6020-4505-A233-C9DB4BF74011}"/>
          </ac:spMkLst>
        </pc:spChg>
        <pc:spChg chg="add del">
          <ac:chgData name="Ajay Choudhary" userId="d2ce2909-019e-4113-bb02-3f4271467935" providerId="ADAL" clId="{6BF3849F-B8F3-404F-825C-A3DD1C791F27}" dt="2023-02-16T11:21:53.888" v="68" actId="26606"/>
          <ac:spMkLst>
            <pc:docMk/>
            <pc:sldMk cId="2117542208" sldId="3839"/>
            <ac:spMk id="22" creationId="{AE2B703B-46F9-481A-A605-82E2A828C4FA}"/>
          </ac:spMkLst>
        </pc:spChg>
        <pc:spChg chg="add del">
          <ac:chgData name="Ajay Choudhary" userId="d2ce2909-019e-4113-bb02-3f4271467935" providerId="ADAL" clId="{6BF3849F-B8F3-404F-825C-A3DD1C791F27}" dt="2023-02-16T11:35:10.535" v="89" actId="26606"/>
          <ac:spMkLst>
            <pc:docMk/>
            <pc:sldMk cId="2117542208" sldId="3839"/>
            <ac:spMk id="23" creationId="{35B16301-FB18-48BA-A6DD-C37CAF6F9A18}"/>
          </ac:spMkLst>
        </pc:spChg>
        <pc:spChg chg="add del">
          <ac:chgData name="Ajay Choudhary" userId="d2ce2909-019e-4113-bb02-3f4271467935" providerId="ADAL" clId="{6BF3849F-B8F3-404F-825C-A3DD1C791F27}" dt="2023-02-16T11:21:53.888" v="68" actId="26606"/>
          <ac:spMkLst>
            <pc:docMk/>
            <pc:sldMk cId="2117542208" sldId="3839"/>
            <ac:spMk id="24" creationId="{F13BE4D7-0C3D-4906-B230-A1C5B4665CCF}"/>
          </ac:spMkLst>
        </pc:spChg>
        <pc:spChg chg="add del">
          <ac:chgData name="Ajay Choudhary" userId="d2ce2909-019e-4113-bb02-3f4271467935" providerId="ADAL" clId="{6BF3849F-B8F3-404F-825C-A3DD1C791F27}" dt="2023-02-16T11:35:10.535" v="89" actId="26606"/>
          <ac:spMkLst>
            <pc:docMk/>
            <pc:sldMk cId="2117542208" sldId="3839"/>
            <ac:spMk id="25" creationId="{C3C0D90E-074A-4F52-9B11-B52BEF4BCBE5}"/>
          </ac:spMkLst>
        </pc:spChg>
        <pc:spChg chg="add del mod">
          <ac:chgData name="Ajay Choudhary" userId="d2ce2909-019e-4113-bb02-3f4271467935" providerId="ADAL" clId="{6BF3849F-B8F3-404F-825C-A3DD1C791F27}" dt="2023-02-16T11:35:10.535" v="89" actId="26606"/>
          <ac:spMkLst>
            <pc:docMk/>
            <pc:sldMk cId="2117542208" sldId="3839"/>
            <ac:spMk id="26" creationId="{D334E451-5664-EE5A-FC69-2993C983BAEA}"/>
          </ac:spMkLst>
        </pc:spChg>
        <pc:spChg chg="add del">
          <ac:chgData name="Ajay Choudhary" userId="d2ce2909-019e-4113-bb02-3f4271467935" providerId="ADAL" clId="{6BF3849F-B8F3-404F-825C-A3DD1C791F27}" dt="2023-02-16T11:35:10.535" v="89" actId="26606"/>
          <ac:spMkLst>
            <pc:docMk/>
            <pc:sldMk cId="2117542208" sldId="3839"/>
            <ac:spMk id="27" creationId="{CABBD4C1-E6F8-46F6-8152-A8A97490BF4D}"/>
          </ac:spMkLst>
        </pc:spChg>
        <pc:spChg chg="add del">
          <ac:chgData name="Ajay Choudhary" userId="d2ce2909-019e-4113-bb02-3f4271467935" providerId="ADAL" clId="{6BF3849F-B8F3-404F-825C-A3DD1C791F27}" dt="2023-02-16T11:35:10.535" v="89" actId="26606"/>
          <ac:spMkLst>
            <pc:docMk/>
            <pc:sldMk cId="2117542208" sldId="3839"/>
            <ac:spMk id="29" creationId="{83BA5EF5-1FE9-4BF9-83BB-269BCDDF6156}"/>
          </ac:spMkLst>
        </pc:spChg>
        <pc:spChg chg="add del">
          <ac:chgData name="Ajay Choudhary" userId="d2ce2909-019e-4113-bb02-3f4271467935" providerId="ADAL" clId="{6BF3849F-B8F3-404F-825C-A3DD1C791F27}" dt="2023-02-16T11:35:10.535" v="89" actId="26606"/>
          <ac:spMkLst>
            <pc:docMk/>
            <pc:sldMk cId="2117542208" sldId="3839"/>
            <ac:spMk id="33" creationId="{88853921-7BC9-4BDE-ACAB-133C683C82D6}"/>
          </ac:spMkLst>
        </pc:spChg>
        <pc:spChg chg="add del">
          <ac:chgData name="Ajay Choudhary" userId="d2ce2909-019e-4113-bb02-3f4271467935" providerId="ADAL" clId="{6BF3849F-B8F3-404F-825C-A3DD1C791F27}" dt="2023-02-16T11:35:10.535" v="89" actId="26606"/>
          <ac:spMkLst>
            <pc:docMk/>
            <pc:sldMk cId="2117542208" sldId="3839"/>
            <ac:spMk id="35" creationId="{09192968-3AE7-4470-A61C-97294BB92731}"/>
          </ac:spMkLst>
        </pc:spChg>
        <pc:spChg chg="add del">
          <ac:chgData name="Ajay Choudhary" userId="d2ce2909-019e-4113-bb02-3f4271467935" providerId="ADAL" clId="{6BF3849F-B8F3-404F-825C-A3DD1C791F27}" dt="2023-02-16T11:35:10.535" v="89" actId="26606"/>
          <ac:spMkLst>
            <pc:docMk/>
            <pc:sldMk cId="2117542208" sldId="3839"/>
            <ac:spMk id="37" creationId="{3AB72E55-43E4-4356-BFE8-E2102CB0B505}"/>
          </ac:spMkLst>
        </pc:spChg>
        <pc:spChg chg="add">
          <ac:chgData name="Ajay Choudhary" userId="d2ce2909-019e-4113-bb02-3f4271467935" providerId="ADAL" clId="{6BF3849F-B8F3-404F-825C-A3DD1C791F27}" dt="2023-02-16T11:35:10.535" v="89" actId="26606"/>
          <ac:spMkLst>
            <pc:docMk/>
            <pc:sldMk cId="2117542208" sldId="3839"/>
            <ac:spMk id="42" creationId="{23DA7759-3209-4FE2-96D1-4EEDD81E9EA0}"/>
          </ac:spMkLst>
        </pc:spChg>
        <pc:spChg chg="add del">
          <ac:chgData name="Ajay Choudhary" userId="d2ce2909-019e-4113-bb02-3f4271467935" providerId="ADAL" clId="{6BF3849F-B8F3-404F-825C-A3DD1C791F27}" dt="2023-02-16T11:34:37.141" v="82" actId="26606"/>
          <ac:spMkLst>
            <pc:docMk/>
            <pc:sldMk cId="2117542208" sldId="3839"/>
            <ac:spMk id="43" creationId="{23DA7759-3209-4FE2-96D1-4EEDD81E9EA0}"/>
          </ac:spMkLst>
        </pc:spChg>
        <pc:spChg chg="add">
          <ac:chgData name="Ajay Choudhary" userId="d2ce2909-019e-4113-bb02-3f4271467935" providerId="ADAL" clId="{6BF3849F-B8F3-404F-825C-A3DD1C791F27}" dt="2023-02-16T11:35:10.535" v="89" actId="26606"/>
          <ac:spMkLst>
            <pc:docMk/>
            <pc:sldMk cId="2117542208" sldId="3839"/>
            <ac:spMk id="44" creationId="{41460DAD-8769-4C9F-9C8C-BB0443909D76}"/>
          </ac:spMkLst>
        </pc:spChg>
        <pc:spChg chg="add del">
          <ac:chgData name="Ajay Choudhary" userId="d2ce2909-019e-4113-bb02-3f4271467935" providerId="ADAL" clId="{6BF3849F-B8F3-404F-825C-A3DD1C791F27}" dt="2023-02-16T11:34:37.141" v="82" actId="26606"/>
          <ac:spMkLst>
            <pc:docMk/>
            <pc:sldMk cId="2117542208" sldId="3839"/>
            <ac:spMk id="45" creationId="{41460DAD-8769-4C9F-9C8C-BB0443909D76}"/>
          </ac:spMkLst>
        </pc:spChg>
        <pc:spChg chg="add">
          <ac:chgData name="Ajay Choudhary" userId="d2ce2909-019e-4113-bb02-3f4271467935" providerId="ADAL" clId="{6BF3849F-B8F3-404F-825C-A3DD1C791F27}" dt="2023-02-16T11:35:10.535" v="89" actId="26606"/>
          <ac:spMkLst>
            <pc:docMk/>
            <pc:sldMk cId="2117542208" sldId="3839"/>
            <ac:spMk id="46" creationId="{1BB867FF-FC45-48F7-8104-F89BE54909F1}"/>
          </ac:spMkLst>
        </pc:spChg>
        <pc:spChg chg="add del">
          <ac:chgData name="Ajay Choudhary" userId="d2ce2909-019e-4113-bb02-3f4271467935" providerId="ADAL" clId="{6BF3849F-B8F3-404F-825C-A3DD1C791F27}" dt="2023-02-16T11:34:37.141" v="82" actId="26606"/>
          <ac:spMkLst>
            <pc:docMk/>
            <pc:sldMk cId="2117542208" sldId="3839"/>
            <ac:spMk id="47" creationId="{545D489D-16E1-484D-867B-144368D74B83}"/>
          </ac:spMkLst>
        </pc:spChg>
        <pc:spChg chg="add">
          <ac:chgData name="Ajay Choudhary" userId="d2ce2909-019e-4113-bb02-3f4271467935" providerId="ADAL" clId="{6BF3849F-B8F3-404F-825C-A3DD1C791F27}" dt="2023-02-16T11:35:10.535" v="89" actId="26606"/>
          <ac:spMkLst>
            <pc:docMk/>
            <pc:sldMk cId="2117542208" sldId="3839"/>
            <ac:spMk id="48" creationId="{8BB56887-D0D5-4F0C-9E19-7247EB83C8B7}"/>
          </ac:spMkLst>
        </pc:spChg>
        <pc:spChg chg="add del">
          <ac:chgData name="Ajay Choudhary" userId="d2ce2909-019e-4113-bb02-3f4271467935" providerId="ADAL" clId="{6BF3849F-B8F3-404F-825C-A3DD1C791F27}" dt="2023-02-16T11:34:37.141" v="82" actId="26606"/>
          <ac:spMkLst>
            <pc:docMk/>
            <pc:sldMk cId="2117542208" sldId="3839"/>
            <ac:spMk id="49" creationId="{49A496F5-B01E-4BF8-9D1E-C4E53B6F9652}"/>
          </ac:spMkLst>
        </pc:spChg>
        <pc:spChg chg="add">
          <ac:chgData name="Ajay Choudhary" userId="d2ce2909-019e-4113-bb02-3f4271467935" providerId="ADAL" clId="{6BF3849F-B8F3-404F-825C-A3DD1C791F27}" dt="2023-02-16T11:35:10.535" v="89" actId="26606"/>
          <ac:spMkLst>
            <pc:docMk/>
            <pc:sldMk cId="2117542208" sldId="3839"/>
            <ac:spMk id="50" creationId="{081E4A58-353D-44AE-B2FC-2A74E2E400F7}"/>
          </ac:spMkLst>
        </pc:spChg>
        <pc:spChg chg="add del">
          <ac:chgData name="Ajay Choudhary" userId="d2ce2909-019e-4113-bb02-3f4271467935" providerId="ADAL" clId="{6BF3849F-B8F3-404F-825C-A3DD1C791F27}" dt="2023-02-16T11:34:37.141" v="82" actId="26606"/>
          <ac:spMkLst>
            <pc:docMk/>
            <pc:sldMk cId="2117542208" sldId="3839"/>
            <ac:spMk id="51" creationId="{6E895C8D-1379-40B8-8B1B-B6F5AEAF0A6C}"/>
          </ac:spMkLst>
        </pc:spChg>
        <pc:spChg chg="add del">
          <ac:chgData name="Ajay Choudhary" userId="d2ce2909-019e-4113-bb02-3f4271467935" providerId="ADAL" clId="{6BF3849F-B8F3-404F-825C-A3DD1C791F27}" dt="2023-02-16T11:34:43.192" v="84" actId="26606"/>
          <ac:spMkLst>
            <pc:docMk/>
            <pc:sldMk cId="2117542208" sldId="3839"/>
            <ac:spMk id="53" creationId="{23DA7759-3209-4FE2-96D1-4EEDD81E9EA0}"/>
          </ac:spMkLst>
        </pc:spChg>
        <pc:spChg chg="add del">
          <ac:chgData name="Ajay Choudhary" userId="d2ce2909-019e-4113-bb02-3f4271467935" providerId="ADAL" clId="{6BF3849F-B8F3-404F-825C-A3DD1C791F27}" dt="2023-02-16T11:34:43.192" v="84" actId="26606"/>
          <ac:spMkLst>
            <pc:docMk/>
            <pc:sldMk cId="2117542208" sldId="3839"/>
            <ac:spMk id="54" creationId="{41460DAD-8769-4C9F-9C8C-BB0443909D76}"/>
          </ac:spMkLst>
        </pc:spChg>
        <pc:spChg chg="add del">
          <ac:chgData name="Ajay Choudhary" userId="d2ce2909-019e-4113-bb02-3f4271467935" providerId="ADAL" clId="{6BF3849F-B8F3-404F-825C-A3DD1C791F27}" dt="2023-02-16T11:34:43.192" v="84" actId="26606"/>
          <ac:spMkLst>
            <pc:docMk/>
            <pc:sldMk cId="2117542208" sldId="3839"/>
            <ac:spMk id="55" creationId="{9DBC8166-481C-4473-95F5-9A5B9073B7F1}"/>
          </ac:spMkLst>
        </pc:spChg>
        <pc:spChg chg="add del">
          <ac:chgData name="Ajay Choudhary" userId="d2ce2909-019e-4113-bb02-3f4271467935" providerId="ADAL" clId="{6BF3849F-B8F3-404F-825C-A3DD1C791F27}" dt="2023-02-16T11:34:43.192" v="84" actId="26606"/>
          <ac:spMkLst>
            <pc:docMk/>
            <pc:sldMk cId="2117542208" sldId="3839"/>
            <ac:spMk id="56" creationId="{A5A5CE6E-90AF-4D43-A014-1F9EC83EB93D}"/>
          </ac:spMkLst>
        </pc:spChg>
        <pc:spChg chg="add del">
          <ac:chgData name="Ajay Choudhary" userId="d2ce2909-019e-4113-bb02-3f4271467935" providerId="ADAL" clId="{6BF3849F-B8F3-404F-825C-A3DD1C791F27}" dt="2023-02-16T11:34:47.521" v="86" actId="26606"/>
          <ac:spMkLst>
            <pc:docMk/>
            <pc:sldMk cId="2117542208" sldId="3839"/>
            <ac:spMk id="59" creationId="{23DA7759-3209-4FE2-96D1-4EEDD81E9EA0}"/>
          </ac:spMkLst>
        </pc:spChg>
        <pc:spChg chg="add del">
          <ac:chgData name="Ajay Choudhary" userId="d2ce2909-019e-4113-bb02-3f4271467935" providerId="ADAL" clId="{6BF3849F-B8F3-404F-825C-A3DD1C791F27}" dt="2023-02-16T11:34:47.521" v="86" actId="26606"/>
          <ac:spMkLst>
            <pc:docMk/>
            <pc:sldMk cId="2117542208" sldId="3839"/>
            <ac:spMk id="60" creationId="{41460DAD-8769-4C9F-9C8C-BB0443909D76}"/>
          </ac:spMkLst>
        </pc:spChg>
        <pc:spChg chg="add del">
          <ac:chgData name="Ajay Choudhary" userId="d2ce2909-019e-4113-bb02-3f4271467935" providerId="ADAL" clId="{6BF3849F-B8F3-404F-825C-A3DD1C791F27}" dt="2023-02-16T11:34:47.521" v="86" actId="26606"/>
          <ac:spMkLst>
            <pc:docMk/>
            <pc:sldMk cId="2117542208" sldId="3839"/>
            <ac:spMk id="61" creationId="{9DBC8166-481C-4473-95F5-9A5B9073B7F1}"/>
          </ac:spMkLst>
        </pc:spChg>
        <pc:spChg chg="add del">
          <ac:chgData name="Ajay Choudhary" userId="d2ce2909-019e-4113-bb02-3f4271467935" providerId="ADAL" clId="{6BF3849F-B8F3-404F-825C-A3DD1C791F27}" dt="2023-02-16T11:34:47.521" v="86" actId="26606"/>
          <ac:spMkLst>
            <pc:docMk/>
            <pc:sldMk cId="2117542208" sldId="3839"/>
            <ac:spMk id="62" creationId="{A5A5CE6E-90AF-4D43-A014-1F9EC83EB93D}"/>
          </ac:spMkLst>
        </pc:spChg>
        <pc:spChg chg="add del">
          <ac:chgData name="Ajay Choudhary" userId="d2ce2909-019e-4113-bb02-3f4271467935" providerId="ADAL" clId="{6BF3849F-B8F3-404F-825C-A3DD1C791F27}" dt="2023-02-16T11:35:10.515" v="88" actId="26606"/>
          <ac:spMkLst>
            <pc:docMk/>
            <pc:sldMk cId="2117542208" sldId="3839"/>
            <ac:spMk id="65" creationId="{23DA7759-3209-4FE2-96D1-4EEDD81E9EA0}"/>
          </ac:spMkLst>
        </pc:spChg>
        <pc:spChg chg="add del">
          <ac:chgData name="Ajay Choudhary" userId="d2ce2909-019e-4113-bb02-3f4271467935" providerId="ADAL" clId="{6BF3849F-B8F3-404F-825C-A3DD1C791F27}" dt="2023-02-16T11:35:10.515" v="88" actId="26606"/>
          <ac:spMkLst>
            <pc:docMk/>
            <pc:sldMk cId="2117542208" sldId="3839"/>
            <ac:spMk id="66" creationId="{41460DAD-8769-4C9F-9C8C-BB0443909D76}"/>
          </ac:spMkLst>
        </pc:spChg>
        <pc:spChg chg="add del">
          <ac:chgData name="Ajay Choudhary" userId="d2ce2909-019e-4113-bb02-3f4271467935" providerId="ADAL" clId="{6BF3849F-B8F3-404F-825C-A3DD1C791F27}" dt="2023-02-16T11:35:10.515" v="88" actId="26606"/>
          <ac:spMkLst>
            <pc:docMk/>
            <pc:sldMk cId="2117542208" sldId="3839"/>
            <ac:spMk id="67" creationId="{545D489D-16E1-484D-867B-144368D74B83}"/>
          </ac:spMkLst>
        </pc:spChg>
        <pc:spChg chg="add del">
          <ac:chgData name="Ajay Choudhary" userId="d2ce2909-019e-4113-bb02-3f4271467935" providerId="ADAL" clId="{6BF3849F-B8F3-404F-825C-A3DD1C791F27}" dt="2023-02-16T11:35:10.515" v="88" actId="26606"/>
          <ac:spMkLst>
            <pc:docMk/>
            <pc:sldMk cId="2117542208" sldId="3839"/>
            <ac:spMk id="68" creationId="{49A496F5-B01E-4BF8-9D1E-C4E53B6F9652}"/>
          </ac:spMkLst>
        </pc:spChg>
        <pc:spChg chg="add del">
          <ac:chgData name="Ajay Choudhary" userId="d2ce2909-019e-4113-bb02-3f4271467935" providerId="ADAL" clId="{6BF3849F-B8F3-404F-825C-A3DD1C791F27}" dt="2023-02-16T11:35:10.515" v="88" actId="26606"/>
          <ac:spMkLst>
            <pc:docMk/>
            <pc:sldMk cId="2117542208" sldId="3839"/>
            <ac:spMk id="69" creationId="{6E895C8D-1379-40B8-8B1B-B6F5AEAF0A6C}"/>
          </ac:spMkLst>
        </pc:spChg>
        <pc:spChg chg="add">
          <ac:chgData name="Ajay Choudhary" userId="d2ce2909-019e-4113-bb02-3f4271467935" providerId="ADAL" clId="{6BF3849F-B8F3-404F-825C-A3DD1C791F27}" dt="2023-02-16T11:35:10.535" v="89" actId="26606"/>
          <ac:spMkLst>
            <pc:docMk/>
            <pc:sldMk cId="2117542208" sldId="3839"/>
            <ac:spMk id="72" creationId="{D334E451-5664-EE5A-FC69-2993C983BAEA}"/>
          </ac:spMkLst>
        </pc:spChg>
        <pc:graphicFrameChg chg="add del">
          <ac:chgData name="Ajay Choudhary" userId="d2ce2909-019e-4113-bb02-3f4271467935" providerId="ADAL" clId="{6BF3849F-B8F3-404F-825C-A3DD1C791F27}" dt="2023-02-16T11:21:53.888" v="68" actId="26606"/>
          <ac:graphicFrameMkLst>
            <pc:docMk/>
            <pc:sldMk cId="2117542208" sldId="3839"/>
            <ac:graphicFrameMk id="14" creationId="{7EE4599D-073C-8C3B-28CA-B0AEF4A10316}"/>
          </ac:graphicFrameMkLst>
        </pc:graphicFrameChg>
        <pc:graphicFrameChg chg="add del">
          <ac:chgData name="Ajay Choudhary" userId="d2ce2909-019e-4113-bb02-3f4271467935" providerId="ADAL" clId="{6BF3849F-B8F3-404F-825C-A3DD1C791F27}" dt="2023-02-16T11:34:37.141" v="82" actId="26606"/>
          <ac:graphicFrameMkLst>
            <pc:docMk/>
            <pc:sldMk cId="2117542208" sldId="3839"/>
            <ac:graphicFrameMk id="39" creationId="{75040353-94C0-0A74-C5BB-8B3AF81BC9B0}"/>
          </ac:graphicFrameMkLst>
        </pc:graphicFrameChg>
        <pc:graphicFrameChg chg="add del">
          <ac:chgData name="Ajay Choudhary" userId="d2ce2909-019e-4113-bb02-3f4271467935" providerId="ADAL" clId="{6BF3849F-B8F3-404F-825C-A3DD1C791F27}" dt="2023-02-16T11:34:43.192" v="84" actId="26606"/>
          <ac:graphicFrameMkLst>
            <pc:docMk/>
            <pc:sldMk cId="2117542208" sldId="3839"/>
            <ac:graphicFrameMk id="57" creationId="{DD8F66C6-9BEB-2D64-EB78-618D86D569F4}"/>
          </ac:graphicFrameMkLst>
        </pc:graphicFrameChg>
        <pc:graphicFrameChg chg="add del">
          <ac:chgData name="Ajay Choudhary" userId="d2ce2909-019e-4113-bb02-3f4271467935" providerId="ADAL" clId="{6BF3849F-B8F3-404F-825C-A3DD1C791F27}" dt="2023-02-16T11:34:47.521" v="86" actId="26606"/>
          <ac:graphicFrameMkLst>
            <pc:docMk/>
            <pc:sldMk cId="2117542208" sldId="3839"/>
            <ac:graphicFrameMk id="63" creationId="{4791DBC1-325F-0016-86EF-E1EA974C2103}"/>
          </ac:graphicFrameMkLst>
        </pc:graphicFrameChg>
        <pc:graphicFrameChg chg="add del">
          <ac:chgData name="Ajay Choudhary" userId="d2ce2909-019e-4113-bb02-3f4271467935" providerId="ADAL" clId="{6BF3849F-B8F3-404F-825C-A3DD1C791F27}" dt="2023-02-16T11:35:10.515" v="88" actId="26606"/>
          <ac:graphicFrameMkLst>
            <pc:docMk/>
            <pc:sldMk cId="2117542208" sldId="3839"/>
            <ac:graphicFrameMk id="70" creationId="{75040353-94C0-0A74-C5BB-8B3AF81BC9B0}"/>
          </ac:graphicFrameMkLst>
        </pc:graphicFrameChg>
        <pc:cxnChg chg="add del">
          <ac:chgData name="Ajay Choudhary" userId="d2ce2909-019e-4113-bb02-3f4271467935" providerId="ADAL" clId="{6BF3849F-B8F3-404F-825C-A3DD1C791F27}" dt="2023-02-16T11:35:10.535" v="89" actId="26606"/>
          <ac:cxnSpMkLst>
            <pc:docMk/>
            <pc:sldMk cId="2117542208" sldId="3839"/>
            <ac:cxnSpMk id="31" creationId="{4B3BCACB-5880-460B-9606-8C433A9AF99D}"/>
          </ac:cxnSpMkLst>
        </pc:cxnChg>
      </pc:sldChg>
      <pc:sldChg chg="del">
        <pc:chgData name="Ajay Choudhary" userId="d2ce2909-019e-4113-bb02-3f4271467935" providerId="ADAL" clId="{6BF3849F-B8F3-404F-825C-A3DD1C791F27}" dt="2023-02-16T10:58:50.577" v="5" actId="47"/>
        <pc:sldMkLst>
          <pc:docMk/>
          <pc:sldMk cId="2360751655" sldId="3839"/>
        </pc:sldMkLst>
      </pc:sldChg>
      <pc:sldChg chg="addSp modSp new mod setBg">
        <pc:chgData name="Ajay Choudhary" userId="d2ce2909-019e-4113-bb02-3f4271467935" providerId="ADAL" clId="{6BF3849F-B8F3-404F-825C-A3DD1C791F27}" dt="2023-02-17T04:20:38.686" v="121" actId="20577"/>
        <pc:sldMkLst>
          <pc:docMk/>
          <pc:sldMk cId="1772994901" sldId="3840"/>
        </pc:sldMkLst>
        <pc:spChg chg="mod">
          <ac:chgData name="Ajay Choudhary" userId="d2ce2909-019e-4113-bb02-3f4271467935" providerId="ADAL" clId="{6BF3849F-B8F3-404F-825C-A3DD1C791F27}" dt="2023-02-17T04:19:53.523" v="112" actId="26606"/>
          <ac:spMkLst>
            <pc:docMk/>
            <pc:sldMk cId="1772994901" sldId="3840"/>
            <ac:spMk id="2" creationId="{7B726994-581B-F954-CF9F-D56569C4261E}"/>
          </ac:spMkLst>
        </pc:spChg>
        <pc:spChg chg="mod">
          <ac:chgData name="Ajay Choudhary" userId="d2ce2909-019e-4113-bb02-3f4271467935" providerId="ADAL" clId="{6BF3849F-B8F3-404F-825C-A3DD1C791F27}" dt="2023-02-17T04:19:53.523" v="112" actId="26606"/>
          <ac:spMkLst>
            <pc:docMk/>
            <pc:sldMk cId="1772994901" sldId="3840"/>
            <ac:spMk id="3" creationId="{940C148B-0E5C-40A7-C528-B9491B010CA3}"/>
          </ac:spMkLst>
        </pc:spChg>
        <pc:spChg chg="mod">
          <ac:chgData name="Ajay Choudhary" userId="d2ce2909-019e-4113-bb02-3f4271467935" providerId="ADAL" clId="{6BF3849F-B8F3-404F-825C-A3DD1C791F27}" dt="2023-02-17T04:19:53.523" v="112" actId="26606"/>
          <ac:spMkLst>
            <pc:docMk/>
            <pc:sldMk cId="1772994901" sldId="3840"/>
            <ac:spMk id="4" creationId="{C1EBC77C-F253-BDAF-AF41-268BD812BC91}"/>
          </ac:spMkLst>
        </pc:spChg>
        <pc:spChg chg="add mod ord">
          <ac:chgData name="Ajay Choudhary" userId="d2ce2909-019e-4113-bb02-3f4271467935" providerId="ADAL" clId="{6BF3849F-B8F3-404F-825C-A3DD1C791F27}" dt="2023-02-17T04:19:53.523" v="112" actId="26606"/>
          <ac:spMkLst>
            <pc:docMk/>
            <pc:sldMk cId="1772994901" sldId="3840"/>
            <ac:spMk id="5" creationId="{C456C8DE-7FB6-E9F0-A7DD-4070935FC15F}"/>
          </ac:spMkLst>
        </pc:spChg>
        <pc:spChg chg="add mod ord">
          <ac:chgData name="Ajay Choudhary" userId="d2ce2909-019e-4113-bb02-3f4271467935" providerId="ADAL" clId="{6BF3849F-B8F3-404F-825C-A3DD1C791F27}" dt="2023-02-17T04:20:38.686" v="121" actId="20577"/>
          <ac:spMkLst>
            <pc:docMk/>
            <pc:sldMk cId="1772994901" sldId="3840"/>
            <ac:spMk id="7" creationId="{6A894362-1191-7089-93E2-06D1D8673CA7}"/>
          </ac:spMkLst>
        </pc:spChg>
        <pc:spChg chg="add">
          <ac:chgData name="Ajay Choudhary" userId="d2ce2909-019e-4113-bb02-3f4271467935" providerId="ADAL" clId="{6BF3849F-B8F3-404F-825C-A3DD1C791F27}" dt="2023-02-17T04:19:53.523" v="112" actId="26606"/>
          <ac:spMkLst>
            <pc:docMk/>
            <pc:sldMk cId="1772994901" sldId="3840"/>
            <ac:spMk id="12" creationId="{23DA7759-3209-4FE2-96D1-4EEDD81E9EA0}"/>
          </ac:spMkLst>
        </pc:spChg>
        <pc:spChg chg="add">
          <ac:chgData name="Ajay Choudhary" userId="d2ce2909-019e-4113-bb02-3f4271467935" providerId="ADAL" clId="{6BF3849F-B8F3-404F-825C-A3DD1C791F27}" dt="2023-02-17T04:19:53.523" v="112" actId="26606"/>
          <ac:spMkLst>
            <pc:docMk/>
            <pc:sldMk cId="1772994901" sldId="3840"/>
            <ac:spMk id="14" creationId="{41460DAD-8769-4C9F-9C8C-BB0443909D76}"/>
          </ac:spMkLst>
        </pc:spChg>
        <pc:spChg chg="add">
          <ac:chgData name="Ajay Choudhary" userId="d2ce2909-019e-4113-bb02-3f4271467935" providerId="ADAL" clId="{6BF3849F-B8F3-404F-825C-A3DD1C791F27}" dt="2023-02-17T04:19:53.523" v="112" actId="26606"/>
          <ac:spMkLst>
            <pc:docMk/>
            <pc:sldMk cId="1772994901" sldId="3840"/>
            <ac:spMk id="16" creationId="{1BB867FF-FC45-48F7-8104-F89BE54909F1}"/>
          </ac:spMkLst>
        </pc:spChg>
        <pc:spChg chg="add">
          <ac:chgData name="Ajay Choudhary" userId="d2ce2909-019e-4113-bb02-3f4271467935" providerId="ADAL" clId="{6BF3849F-B8F3-404F-825C-A3DD1C791F27}" dt="2023-02-17T04:19:53.523" v="112" actId="26606"/>
          <ac:spMkLst>
            <pc:docMk/>
            <pc:sldMk cId="1772994901" sldId="3840"/>
            <ac:spMk id="18" creationId="{8BB56887-D0D5-4F0C-9E19-7247EB83C8B7}"/>
          </ac:spMkLst>
        </pc:spChg>
        <pc:spChg chg="add">
          <ac:chgData name="Ajay Choudhary" userId="d2ce2909-019e-4113-bb02-3f4271467935" providerId="ADAL" clId="{6BF3849F-B8F3-404F-825C-A3DD1C791F27}" dt="2023-02-17T04:19:53.523" v="112" actId="26606"/>
          <ac:spMkLst>
            <pc:docMk/>
            <pc:sldMk cId="1772994901" sldId="3840"/>
            <ac:spMk id="20" creationId="{081E4A58-353D-44AE-B2FC-2A74E2E400F7}"/>
          </ac:spMkLst>
        </pc:spChg>
      </pc:sldChg>
      <pc:sldChg chg="del">
        <pc:chgData name="Ajay Choudhary" userId="d2ce2909-019e-4113-bb02-3f4271467935" providerId="ADAL" clId="{6BF3849F-B8F3-404F-825C-A3DD1C791F27}" dt="2023-02-16T10:58:42.836" v="2" actId="47"/>
        <pc:sldMkLst>
          <pc:docMk/>
          <pc:sldMk cId="2955726090" sldId="3840"/>
        </pc:sldMkLst>
      </pc:sldChg>
      <pc:sldChg chg="del">
        <pc:chgData name="Ajay Choudhary" userId="d2ce2909-019e-4113-bb02-3f4271467935" providerId="ADAL" clId="{6BF3849F-B8F3-404F-825C-A3DD1C791F27}" dt="2023-02-16T10:58:40.750" v="1" actId="47"/>
        <pc:sldMkLst>
          <pc:docMk/>
          <pc:sldMk cId="685973372" sldId="3841"/>
        </pc:sldMkLst>
      </pc:sldChg>
      <pc:sldChg chg="addSp delSp modSp add mod">
        <pc:chgData name="Ajay Choudhary" userId="d2ce2909-019e-4113-bb02-3f4271467935" providerId="ADAL" clId="{6BF3849F-B8F3-404F-825C-A3DD1C791F27}" dt="2023-02-17T04:52:44.058" v="301" actId="1076"/>
        <pc:sldMkLst>
          <pc:docMk/>
          <pc:sldMk cId="3041362104" sldId="3841"/>
        </pc:sldMkLst>
        <pc:spChg chg="del mod">
          <ac:chgData name="Ajay Choudhary" userId="d2ce2909-019e-4113-bb02-3f4271467935" providerId="ADAL" clId="{6BF3849F-B8F3-404F-825C-A3DD1C791F27}" dt="2023-02-17T04:49:27.428" v="283" actId="478"/>
          <ac:spMkLst>
            <pc:docMk/>
            <pc:sldMk cId="3041362104" sldId="3841"/>
            <ac:spMk id="5" creationId="{C456C8DE-7FB6-E9F0-A7DD-4070935FC15F}"/>
          </ac:spMkLst>
        </pc:spChg>
        <pc:spChg chg="add mod">
          <ac:chgData name="Ajay Choudhary" userId="d2ce2909-019e-4113-bb02-3f4271467935" providerId="ADAL" clId="{6BF3849F-B8F3-404F-825C-A3DD1C791F27}" dt="2023-02-17T04:52:23.171" v="298" actId="14100"/>
          <ac:spMkLst>
            <pc:docMk/>
            <pc:sldMk cId="3041362104" sldId="3841"/>
            <ac:spMk id="7" creationId="{A1E96BAF-F256-BAD8-F21F-20EAB54EB776}"/>
          </ac:spMkLst>
        </pc:spChg>
        <pc:spChg chg="add mod">
          <ac:chgData name="Ajay Choudhary" userId="d2ce2909-019e-4113-bb02-3f4271467935" providerId="ADAL" clId="{6BF3849F-B8F3-404F-825C-A3DD1C791F27}" dt="2023-02-17T04:52:44.058" v="301" actId="1076"/>
          <ac:spMkLst>
            <pc:docMk/>
            <pc:sldMk cId="3041362104" sldId="3841"/>
            <ac:spMk id="9" creationId="{D53915D7-7E6C-5190-2E45-2DC38315B728}"/>
          </ac:spMkLst>
        </pc:spChg>
        <pc:picChg chg="add mod">
          <ac:chgData name="Ajay Choudhary" userId="d2ce2909-019e-4113-bb02-3f4271467935" providerId="ADAL" clId="{6BF3849F-B8F3-404F-825C-A3DD1C791F27}" dt="2023-02-17T04:52:34.899" v="300" actId="14100"/>
          <ac:picMkLst>
            <pc:docMk/>
            <pc:sldMk cId="3041362104" sldId="3841"/>
            <ac:picMk id="6146" creationId="{BD83B461-3019-C977-B01B-7F32EBE1A365}"/>
          </ac:picMkLst>
        </pc:picChg>
      </pc:sldChg>
      <pc:sldChg chg="del">
        <pc:chgData name="Ajay Choudhary" userId="d2ce2909-019e-4113-bb02-3f4271467935" providerId="ADAL" clId="{6BF3849F-B8F3-404F-825C-A3DD1C791F27}" dt="2023-02-16T10:58:52.467" v="6" actId="47"/>
        <pc:sldMkLst>
          <pc:docMk/>
          <pc:sldMk cId="1868597136" sldId="3842"/>
        </pc:sldMkLst>
      </pc:sldChg>
      <pc:sldChg chg="modSp add del mod">
        <pc:chgData name="Ajay Choudhary" userId="d2ce2909-019e-4113-bb02-3f4271467935" providerId="ADAL" clId="{6BF3849F-B8F3-404F-825C-A3DD1C791F27}" dt="2023-02-17T05:11:00.916" v="346" actId="47"/>
        <pc:sldMkLst>
          <pc:docMk/>
          <pc:sldMk cId="3983724046" sldId="3842"/>
        </pc:sldMkLst>
        <pc:spChg chg="mod">
          <ac:chgData name="Ajay Choudhary" userId="d2ce2909-019e-4113-bb02-3f4271467935" providerId="ADAL" clId="{6BF3849F-B8F3-404F-825C-A3DD1C791F27}" dt="2023-02-16T12:15:45.784" v="97"/>
          <ac:spMkLst>
            <pc:docMk/>
            <pc:sldMk cId="3983724046" sldId="3842"/>
            <ac:spMk id="5" creationId="{C456C8DE-7FB6-E9F0-A7DD-4070935FC15F}"/>
          </ac:spMkLst>
        </pc:spChg>
      </pc:sldChg>
      <pc:sldChg chg="addSp delSp modSp add mod">
        <pc:chgData name="Ajay Choudhary" userId="d2ce2909-019e-4113-bb02-3f4271467935" providerId="ADAL" clId="{6BF3849F-B8F3-404F-825C-A3DD1C791F27}" dt="2023-02-17T07:12:57.650" v="466" actId="14100"/>
        <pc:sldMkLst>
          <pc:docMk/>
          <pc:sldMk cId="1195857928" sldId="3843"/>
        </pc:sldMkLst>
        <pc:spChg chg="del mod">
          <ac:chgData name="Ajay Choudhary" userId="d2ce2909-019e-4113-bb02-3f4271467935" providerId="ADAL" clId="{6BF3849F-B8F3-404F-825C-A3DD1C791F27}" dt="2023-02-17T07:05:56.216" v="405" actId="478"/>
          <ac:spMkLst>
            <pc:docMk/>
            <pc:sldMk cId="1195857928" sldId="3843"/>
            <ac:spMk id="5" creationId="{C456C8DE-7FB6-E9F0-A7DD-4070935FC15F}"/>
          </ac:spMkLst>
        </pc:spChg>
        <pc:spChg chg="add mod ord">
          <ac:chgData name="Ajay Choudhary" userId="d2ce2909-019e-4113-bb02-3f4271467935" providerId="ADAL" clId="{6BF3849F-B8F3-404F-825C-A3DD1C791F27}" dt="2023-02-17T07:12:29.759" v="464" actId="166"/>
          <ac:spMkLst>
            <pc:docMk/>
            <pc:sldMk cId="1195857928" sldId="3843"/>
            <ac:spMk id="7" creationId="{87BB7983-9D31-BA20-F5F5-5880A32AB8FF}"/>
          </ac:spMkLst>
        </pc:spChg>
        <pc:picChg chg="add mod">
          <ac:chgData name="Ajay Choudhary" userId="d2ce2909-019e-4113-bb02-3f4271467935" providerId="ADAL" clId="{6BF3849F-B8F3-404F-825C-A3DD1C791F27}" dt="2023-02-17T07:12:57.650" v="466" actId="14100"/>
          <ac:picMkLst>
            <pc:docMk/>
            <pc:sldMk cId="1195857928" sldId="3843"/>
            <ac:picMk id="16386" creationId="{95F0CE86-7138-654E-D501-C66EFE47AD1D}"/>
          </ac:picMkLst>
        </pc:picChg>
      </pc:sldChg>
      <pc:sldChg chg="del">
        <pc:chgData name="Ajay Choudhary" userId="d2ce2909-019e-4113-bb02-3f4271467935" providerId="ADAL" clId="{6BF3849F-B8F3-404F-825C-A3DD1C791F27}" dt="2023-02-16T10:58:36.450" v="0" actId="47"/>
        <pc:sldMkLst>
          <pc:docMk/>
          <pc:sldMk cId="1466041713" sldId="3843"/>
        </pc:sldMkLst>
      </pc:sldChg>
      <pc:sldChg chg="addSp delSp modSp add mod">
        <pc:chgData name="Ajay Choudhary" userId="d2ce2909-019e-4113-bb02-3f4271467935" providerId="ADAL" clId="{6BF3849F-B8F3-404F-825C-A3DD1C791F27}" dt="2023-02-17T04:38:47.467" v="255" actId="14100"/>
        <pc:sldMkLst>
          <pc:docMk/>
          <pc:sldMk cId="217829289" sldId="3844"/>
        </pc:sldMkLst>
        <pc:spChg chg="del">
          <ac:chgData name="Ajay Choudhary" userId="d2ce2909-019e-4113-bb02-3f4271467935" providerId="ADAL" clId="{6BF3849F-B8F3-404F-825C-A3DD1C791F27}" dt="2023-02-17T04:24:32.412" v="128" actId="478"/>
          <ac:spMkLst>
            <pc:docMk/>
            <pc:sldMk cId="217829289" sldId="3844"/>
            <ac:spMk id="5" creationId="{C456C8DE-7FB6-E9F0-A7DD-4070935FC15F}"/>
          </ac:spMkLst>
        </pc:spChg>
        <pc:spChg chg="mod ord">
          <ac:chgData name="Ajay Choudhary" userId="d2ce2909-019e-4113-bb02-3f4271467935" providerId="ADAL" clId="{6BF3849F-B8F3-404F-825C-A3DD1C791F27}" dt="2023-02-17T04:38:47.467" v="255" actId="14100"/>
          <ac:spMkLst>
            <pc:docMk/>
            <pc:sldMk cId="217829289" sldId="3844"/>
            <ac:spMk id="7" creationId="{6A894362-1191-7089-93E2-06D1D8673CA7}"/>
          </ac:spMkLst>
        </pc:spChg>
        <pc:spChg chg="add del">
          <ac:chgData name="Ajay Choudhary" userId="d2ce2909-019e-4113-bb02-3f4271467935" providerId="ADAL" clId="{6BF3849F-B8F3-404F-825C-A3DD1C791F27}" dt="2023-02-17T04:27:08.668" v="140" actId="26606"/>
          <ac:spMkLst>
            <pc:docMk/>
            <pc:sldMk cId="217829289" sldId="3844"/>
            <ac:spMk id="12" creationId="{23DA7759-3209-4FE2-96D1-4EEDD81E9EA0}"/>
          </ac:spMkLst>
        </pc:spChg>
        <pc:spChg chg="add del">
          <ac:chgData name="Ajay Choudhary" userId="d2ce2909-019e-4113-bb02-3f4271467935" providerId="ADAL" clId="{6BF3849F-B8F3-404F-825C-A3DD1C791F27}" dt="2023-02-17T04:27:08.668" v="140" actId="26606"/>
          <ac:spMkLst>
            <pc:docMk/>
            <pc:sldMk cId="217829289" sldId="3844"/>
            <ac:spMk id="14" creationId="{41460DAD-8769-4C9F-9C8C-BB0443909D76}"/>
          </ac:spMkLst>
        </pc:spChg>
        <pc:spChg chg="add del">
          <ac:chgData name="Ajay Choudhary" userId="d2ce2909-019e-4113-bb02-3f4271467935" providerId="ADAL" clId="{6BF3849F-B8F3-404F-825C-A3DD1C791F27}" dt="2023-02-17T04:27:08.668" v="140" actId="26606"/>
          <ac:spMkLst>
            <pc:docMk/>
            <pc:sldMk cId="217829289" sldId="3844"/>
            <ac:spMk id="16" creationId="{1BB867FF-FC45-48F7-8104-F89BE54909F1}"/>
          </ac:spMkLst>
        </pc:spChg>
        <pc:spChg chg="add del">
          <ac:chgData name="Ajay Choudhary" userId="d2ce2909-019e-4113-bb02-3f4271467935" providerId="ADAL" clId="{6BF3849F-B8F3-404F-825C-A3DD1C791F27}" dt="2023-02-17T04:27:08.668" v="140" actId="26606"/>
          <ac:spMkLst>
            <pc:docMk/>
            <pc:sldMk cId="217829289" sldId="3844"/>
            <ac:spMk id="18" creationId="{8BB56887-D0D5-4F0C-9E19-7247EB83C8B7}"/>
          </ac:spMkLst>
        </pc:spChg>
        <pc:spChg chg="add del">
          <ac:chgData name="Ajay Choudhary" userId="d2ce2909-019e-4113-bb02-3f4271467935" providerId="ADAL" clId="{6BF3849F-B8F3-404F-825C-A3DD1C791F27}" dt="2023-02-17T04:27:08.668" v="140" actId="26606"/>
          <ac:spMkLst>
            <pc:docMk/>
            <pc:sldMk cId="217829289" sldId="3844"/>
            <ac:spMk id="20" creationId="{081E4A58-353D-44AE-B2FC-2A74E2E400F7}"/>
          </ac:spMkLst>
        </pc:spChg>
        <pc:spChg chg="add del">
          <ac:chgData name="Ajay Choudhary" userId="d2ce2909-019e-4113-bb02-3f4271467935" providerId="ADAL" clId="{6BF3849F-B8F3-404F-825C-A3DD1C791F27}" dt="2023-02-17T04:26:52.715" v="138" actId="26606"/>
          <ac:spMkLst>
            <pc:docMk/>
            <pc:sldMk cId="217829289" sldId="3844"/>
            <ac:spMk id="1031" creationId="{23DA7759-3209-4FE2-96D1-4EEDD81E9EA0}"/>
          </ac:spMkLst>
        </pc:spChg>
        <pc:spChg chg="add del">
          <ac:chgData name="Ajay Choudhary" userId="d2ce2909-019e-4113-bb02-3f4271467935" providerId="ADAL" clId="{6BF3849F-B8F3-404F-825C-A3DD1C791F27}" dt="2023-02-17T04:26:52.715" v="138" actId="26606"/>
          <ac:spMkLst>
            <pc:docMk/>
            <pc:sldMk cId="217829289" sldId="3844"/>
            <ac:spMk id="1033" creationId="{41460DAD-8769-4C9F-9C8C-BB0443909D76}"/>
          </ac:spMkLst>
        </pc:spChg>
        <pc:spChg chg="add del">
          <ac:chgData name="Ajay Choudhary" userId="d2ce2909-019e-4113-bb02-3f4271467935" providerId="ADAL" clId="{6BF3849F-B8F3-404F-825C-A3DD1C791F27}" dt="2023-02-17T04:26:52.715" v="138" actId="26606"/>
          <ac:spMkLst>
            <pc:docMk/>
            <pc:sldMk cId="217829289" sldId="3844"/>
            <ac:spMk id="1035" creationId="{4AC6B390-BC59-4F1D-A0EE-D71A92F0A0B2}"/>
          </ac:spMkLst>
        </pc:spChg>
        <pc:spChg chg="add del">
          <ac:chgData name="Ajay Choudhary" userId="d2ce2909-019e-4113-bb02-3f4271467935" providerId="ADAL" clId="{6BF3849F-B8F3-404F-825C-A3DD1C791F27}" dt="2023-02-17T04:26:52.715" v="138" actId="26606"/>
          <ac:spMkLst>
            <pc:docMk/>
            <pc:sldMk cId="217829289" sldId="3844"/>
            <ac:spMk id="1037" creationId="{B6C60D79-16F1-4C4B-B7E3-7634E7069CDE}"/>
          </ac:spMkLst>
        </pc:spChg>
        <pc:spChg chg="add del">
          <ac:chgData name="Ajay Choudhary" userId="d2ce2909-019e-4113-bb02-3f4271467935" providerId="ADAL" clId="{6BF3849F-B8F3-404F-825C-A3DD1C791F27}" dt="2023-02-17T04:26:52.715" v="138" actId="26606"/>
          <ac:spMkLst>
            <pc:docMk/>
            <pc:sldMk cId="217829289" sldId="3844"/>
            <ac:spMk id="1039" creationId="{426B127E-6498-4C77-9C9D-4553A5113B80}"/>
          </ac:spMkLst>
        </pc:spChg>
        <pc:spChg chg="add del">
          <ac:chgData name="Ajay Choudhary" userId="d2ce2909-019e-4113-bb02-3f4271467935" providerId="ADAL" clId="{6BF3849F-B8F3-404F-825C-A3DD1C791F27}" dt="2023-02-17T04:27:08.668" v="140" actId="26606"/>
          <ac:spMkLst>
            <pc:docMk/>
            <pc:sldMk cId="217829289" sldId="3844"/>
            <ac:spMk id="1041" creationId="{23DA7759-3209-4FE2-96D1-4EEDD81E9EA0}"/>
          </ac:spMkLst>
        </pc:spChg>
        <pc:spChg chg="add del">
          <ac:chgData name="Ajay Choudhary" userId="d2ce2909-019e-4113-bb02-3f4271467935" providerId="ADAL" clId="{6BF3849F-B8F3-404F-825C-A3DD1C791F27}" dt="2023-02-17T04:27:08.668" v="140" actId="26606"/>
          <ac:spMkLst>
            <pc:docMk/>
            <pc:sldMk cId="217829289" sldId="3844"/>
            <ac:spMk id="1042" creationId="{41460DAD-8769-4C9F-9C8C-BB0443909D76}"/>
          </ac:spMkLst>
        </pc:spChg>
        <pc:spChg chg="add del">
          <ac:chgData name="Ajay Choudhary" userId="d2ce2909-019e-4113-bb02-3f4271467935" providerId="ADAL" clId="{6BF3849F-B8F3-404F-825C-A3DD1C791F27}" dt="2023-02-17T04:27:08.668" v="140" actId="26606"/>
          <ac:spMkLst>
            <pc:docMk/>
            <pc:sldMk cId="217829289" sldId="3844"/>
            <ac:spMk id="1043" creationId="{2EB492CD-616E-47F8-933B-5E2D952A0593}"/>
          </ac:spMkLst>
        </pc:spChg>
        <pc:spChg chg="add del">
          <ac:chgData name="Ajay Choudhary" userId="d2ce2909-019e-4113-bb02-3f4271467935" providerId="ADAL" clId="{6BF3849F-B8F3-404F-825C-A3DD1C791F27}" dt="2023-02-17T04:27:08.668" v="140" actId="26606"/>
          <ac:spMkLst>
            <pc:docMk/>
            <pc:sldMk cId="217829289" sldId="3844"/>
            <ac:spMk id="1044" creationId="{59383CF9-23B5-4335-9B21-1791C4CF1C75}"/>
          </ac:spMkLst>
        </pc:spChg>
        <pc:spChg chg="add del">
          <ac:chgData name="Ajay Choudhary" userId="d2ce2909-019e-4113-bb02-3f4271467935" providerId="ADAL" clId="{6BF3849F-B8F3-404F-825C-A3DD1C791F27}" dt="2023-02-17T04:27:08.668" v="140" actId="26606"/>
          <ac:spMkLst>
            <pc:docMk/>
            <pc:sldMk cId="217829289" sldId="3844"/>
            <ac:spMk id="1045" creationId="{0007FE00-9498-4706-B255-6437B0252C02}"/>
          </ac:spMkLst>
        </pc:spChg>
        <pc:picChg chg="add mod ord">
          <ac:chgData name="Ajay Choudhary" userId="d2ce2909-019e-4113-bb02-3f4271467935" providerId="ADAL" clId="{6BF3849F-B8F3-404F-825C-A3DD1C791F27}" dt="2023-02-17T04:27:08.668" v="140" actId="26606"/>
          <ac:picMkLst>
            <pc:docMk/>
            <pc:sldMk cId="217829289" sldId="3844"/>
            <ac:picMk id="1026" creationId="{5CABADA2-4ABD-8F51-EEE8-EF5A8D706AA8}"/>
          </ac:picMkLst>
        </pc:picChg>
      </pc:sldChg>
      <pc:sldChg chg="del">
        <pc:chgData name="Ajay Choudhary" userId="d2ce2909-019e-4113-bb02-3f4271467935" providerId="ADAL" clId="{6BF3849F-B8F3-404F-825C-A3DD1C791F27}" dt="2023-02-16T10:58:45.145" v="4" actId="47"/>
        <pc:sldMkLst>
          <pc:docMk/>
          <pc:sldMk cId="1927349058" sldId="3844"/>
        </pc:sldMkLst>
      </pc:sldChg>
      <pc:sldChg chg="addSp delSp modSp new mod setBg">
        <pc:chgData name="Ajay Choudhary" userId="d2ce2909-019e-4113-bb02-3f4271467935" providerId="ADAL" clId="{6BF3849F-B8F3-404F-825C-A3DD1C791F27}" dt="2023-02-17T04:39:16.796" v="258" actId="1076"/>
        <pc:sldMkLst>
          <pc:docMk/>
          <pc:sldMk cId="1162897621" sldId="3845"/>
        </pc:sldMkLst>
        <pc:spChg chg="mod">
          <ac:chgData name="Ajay Choudhary" userId="d2ce2909-019e-4113-bb02-3f4271467935" providerId="ADAL" clId="{6BF3849F-B8F3-404F-825C-A3DD1C791F27}" dt="2023-02-17T04:31:55.698" v="235" actId="26606"/>
          <ac:spMkLst>
            <pc:docMk/>
            <pc:sldMk cId="1162897621" sldId="3845"/>
            <ac:spMk id="2" creationId="{AA97F5A7-526C-3E9D-8A2F-25E17B1D993F}"/>
          </ac:spMkLst>
        </pc:spChg>
        <pc:spChg chg="mod">
          <ac:chgData name="Ajay Choudhary" userId="d2ce2909-019e-4113-bb02-3f4271467935" providerId="ADAL" clId="{6BF3849F-B8F3-404F-825C-A3DD1C791F27}" dt="2023-02-17T04:31:55.698" v="235" actId="26606"/>
          <ac:spMkLst>
            <pc:docMk/>
            <pc:sldMk cId="1162897621" sldId="3845"/>
            <ac:spMk id="3" creationId="{D782FA71-29DC-C197-F14C-C760B87F8FF9}"/>
          </ac:spMkLst>
        </pc:spChg>
        <pc:spChg chg="mod">
          <ac:chgData name="Ajay Choudhary" userId="d2ce2909-019e-4113-bb02-3f4271467935" providerId="ADAL" clId="{6BF3849F-B8F3-404F-825C-A3DD1C791F27}" dt="2023-02-17T04:31:55.698" v="235" actId="26606"/>
          <ac:spMkLst>
            <pc:docMk/>
            <pc:sldMk cId="1162897621" sldId="3845"/>
            <ac:spMk id="4" creationId="{1D4B9230-BE82-D15E-8EAA-3AA590FD6A92}"/>
          </ac:spMkLst>
        </pc:spChg>
        <pc:spChg chg="add mod ord">
          <ac:chgData name="Ajay Choudhary" userId="d2ce2909-019e-4113-bb02-3f4271467935" providerId="ADAL" clId="{6BF3849F-B8F3-404F-825C-A3DD1C791F27}" dt="2023-02-17T04:39:16.796" v="258" actId="1076"/>
          <ac:spMkLst>
            <pc:docMk/>
            <pc:sldMk cId="1162897621" sldId="3845"/>
            <ac:spMk id="6" creationId="{02F22C33-ECF1-F70B-0DF8-AE34B528D6AC}"/>
          </ac:spMkLst>
        </pc:spChg>
        <pc:spChg chg="add del">
          <ac:chgData name="Ajay Choudhary" userId="d2ce2909-019e-4113-bb02-3f4271467935" providerId="ADAL" clId="{6BF3849F-B8F3-404F-825C-A3DD1C791F27}" dt="2023-02-17T04:31:55.698" v="235" actId="26606"/>
          <ac:spMkLst>
            <pc:docMk/>
            <pc:sldMk cId="1162897621" sldId="3845"/>
            <ac:spMk id="2055" creationId="{23DA7759-3209-4FE2-96D1-4EEDD81E9EA0}"/>
          </ac:spMkLst>
        </pc:spChg>
        <pc:spChg chg="add del">
          <ac:chgData name="Ajay Choudhary" userId="d2ce2909-019e-4113-bb02-3f4271467935" providerId="ADAL" clId="{6BF3849F-B8F3-404F-825C-A3DD1C791F27}" dt="2023-02-17T04:31:55.698" v="235" actId="26606"/>
          <ac:spMkLst>
            <pc:docMk/>
            <pc:sldMk cId="1162897621" sldId="3845"/>
            <ac:spMk id="2057" creationId="{41460DAD-8769-4C9F-9C8C-BB0443909D76}"/>
          </ac:spMkLst>
        </pc:spChg>
        <pc:spChg chg="add del">
          <ac:chgData name="Ajay Choudhary" userId="d2ce2909-019e-4113-bb02-3f4271467935" providerId="ADAL" clId="{6BF3849F-B8F3-404F-825C-A3DD1C791F27}" dt="2023-02-17T04:31:55.698" v="235" actId="26606"/>
          <ac:spMkLst>
            <pc:docMk/>
            <pc:sldMk cId="1162897621" sldId="3845"/>
            <ac:spMk id="2059" creationId="{66E48AFA-8884-4F68-A44F-D2C1E8609C5A}"/>
          </ac:spMkLst>
        </pc:spChg>
        <pc:spChg chg="add del">
          <ac:chgData name="Ajay Choudhary" userId="d2ce2909-019e-4113-bb02-3f4271467935" providerId="ADAL" clId="{6BF3849F-B8F3-404F-825C-A3DD1C791F27}" dt="2023-02-17T04:31:55.698" v="235" actId="26606"/>
          <ac:spMkLst>
            <pc:docMk/>
            <pc:sldMk cId="1162897621" sldId="3845"/>
            <ac:spMk id="2061" creationId="{969D19A6-08CB-498C-93EC-3FFB021FC68A}"/>
          </ac:spMkLst>
        </pc:spChg>
        <pc:picChg chg="add mod ord">
          <ac:chgData name="Ajay Choudhary" userId="d2ce2909-019e-4113-bb02-3f4271467935" providerId="ADAL" clId="{6BF3849F-B8F3-404F-825C-A3DD1C791F27}" dt="2023-02-17T04:39:05.858" v="257" actId="1076"/>
          <ac:picMkLst>
            <pc:docMk/>
            <pc:sldMk cId="1162897621" sldId="3845"/>
            <ac:picMk id="2050" creationId="{BAAC9FE7-C8A6-A9FC-2F4E-583B0E1478AD}"/>
          </ac:picMkLst>
        </pc:picChg>
      </pc:sldChg>
      <pc:sldChg chg="del">
        <pc:chgData name="Ajay Choudhary" userId="d2ce2909-019e-4113-bb02-3f4271467935" providerId="ADAL" clId="{6BF3849F-B8F3-404F-825C-A3DD1C791F27}" dt="2023-02-16T10:58:43.861" v="3" actId="47"/>
        <pc:sldMkLst>
          <pc:docMk/>
          <pc:sldMk cId="2372208389" sldId="3845"/>
        </pc:sldMkLst>
      </pc:sldChg>
      <pc:sldChg chg="addSp delSp modSp new mod setBg">
        <pc:chgData name="Ajay Choudhary" userId="d2ce2909-019e-4113-bb02-3f4271467935" providerId="ADAL" clId="{6BF3849F-B8F3-404F-825C-A3DD1C791F27}" dt="2023-02-17T04:38:08.775" v="251" actId="1076"/>
        <pc:sldMkLst>
          <pc:docMk/>
          <pc:sldMk cId="2820228441" sldId="3846"/>
        </pc:sldMkLst>
        <pc:spChg chg="mod">
          <ac:chgData name="Ajay Choudhary" userId="d2ce2909-019e-4113-bb02-3f4271467935" providerId="ADAL" clId="{6BF3849F-B8F3-404F-825C-A3DD1C791F27}" dt="2023-02-17T04:37:18.444" v="247" actId="26606"/>
          <ac:spMkLst>
            <pc:docMk/>
            <pc:sldMk cId="2820228441" sldId="3846"/>
            <ac:spMk id="2" creationId="{3E6582AC-2286-D93E-33F3-2E9E5F667BDB}"/>
          </ac:spMkLst>
        </pc:spChg>
        <pc:spChg chg="mod">
          <ac:chgData name="Ajay Choudhary" userId="d2ce2909-019e-4113-bb02-3f4271467935" providerId="ADAL" clId="{6BF3849F-B8F3-404F-825C-A3DD1C791F27}" dt="2023-02-17T04:37:18.444" v="247" actId="26606"/>
          <ac:spMkLst>
            <pc:docMk/>
            <pc:sldMk cId="2820228441" sldId="3846"/>
            <ac:spMk id="3" creationId="{5415D123-AAB2-979F-3363-8D4C0702BB34}"/>
          </ac:spMkLst>
        </pc:spChg>
        <pc:spChg chg="mod">
          <ac:chgData name="Ajay Choudhary" userId="d2ce2909-019e-4113-bb02-3f4271467935" providerId="ADAL" clId="{6BF3849F-B8F3-404F-825C-A3DD1C791F27}" dt="2023-02-17T04:37:18.444" v="247" actId="26606"/>
          <ac:spMkLst>
            <pc:docMk/>
            <pc:sldMk cId="2820228441" sldId="3846"/>
            <ac:spMk id="4" creationId="{7378ACBD-166A-0C58-2757-33F13924732B}"/>
          </ac:spMkLst>
        </pc:spChg>
        <pc:spChg chg="add mod ord">
          <ac:chgData name="Ajay Choudhary" userId="d2ce2909-019e-4113-bb02-3f4271467935" providerId="ADAL" clId="{6BF3849F-B8F3-404F-825C-A3DD1C791F27}" dt="2023-02-17T04:38:08.775" v="251" actId="1076"/>
          <ac:spMkLst>
            <pc:docMk/>
            <pc:sldMk cId="2820228441" sldId="3846"/>
            <ac:spMk id="6" creationId="{C9895820-9FBC-41CE-B604-FA4DD7F1D965}"/>
          </ac:spMkLst>
        </pc:spChg>
        <pc:spChg chg="add del">
          <ac:chgData name="Ajay Choudhary" userId="d2ce2909-019e-4113-bb02-3f4271467935" providerId="ADAL" clId="{6BF3849F-B8F3-404F-825C-A3DD1C791F27}" dt="2023-02-17T04:37:18.444" v="247" actId="26606"/>
          <ac:spMkLst>
            <pc:docMk/>
            <pc:sldMk cId="2820228441" sldId="3846"/>
            <ac:spMk id="3079" creationId="{23DA7759-3209-4FE2-96D1-4EEDD81E9EA0}"/>
          </ac:spMkLst>
        </pc:spChg>
        <pc:spChg chg="add del">
          <ac:chgData name="Ajay Choudhary" userId="d2ce2909-019e-4113-bb02-3f4271467935" providerId="ADAL" clId="{6BF3849F-B8F3-404F-825C-A3DD1C791F27}" dt="2023-02-17T04:37:18.444" v="247" actId="26606"/>
          <ac:spMkLst>
            <pc:docMk/>
            <pc:sldMk cId="2820228441" sldId="3846"/>
            <ac:spMk id="3081" creationId="{41460DAD-8769-4C9F-9C8C-BB0443909D76}"/>
          </ac:spMkLst>
        </pc:spChg>
        <pc:spChg chg="add del">
          <ac:chgData name="Ajay Choudhary" userId="d2ce2909-019e-4113-bb02-3f4271467935" providerId="ADAL" clId="{6BF3849F-B8F3-404F-825C-A3DD1C791F27}" dt="2023-02-17T04:37:18.444" v="247" actId="26606"/>
          <ac:spMkLst>
            <pc:docMk/>
            <pc:sldMk cId="2820228441" sldId="3846"/>
            <ac:spMk id="3083" creationId="{2EB492CD-616E-47F8-933B-5E2D952A0593}"/>
          </ac:spMkLst>
        </pc:spChg>
        <pc:spChg chg="add del">
          <ac:chgData name="Ajay Choudhary" userId="d2ce2909-019e-4113-bb02-3f4271467935" providerId="ADAL" clId="{6BF3849F-B8F3-404F-825C-A3DD1C791F27}" dt="2023-02-17T04:37:18.444" v="247" actId="26606"/>
          <ac:spMkLst>
            <pc:docMk/>
            <pc:sldMk cId="2820228441" sldId="3846"/>
            <ac:spMk id="3085" creationId="{59383CF9-23B5-4335-9B21-1791C4CF1C75}"/>
          </ac:spMkLst>
        </pc:spChg>
        <pc:spChg chg="add del">
          <ac:chgData name="Ajay Choudhary" userId="d2ce2909-019e-4113-bb02-3f4271467935" providerId="ADAL" clId="{6BF3849F-B8F3-404F-825C-A3DD1C791F27}" dt="2023-02-17T04:37:18.444" v="247" actId="26606"/>
          <ac:spMkLst>
            <pc:docMk/>
            <pc:sldMk cId="2820228441" sldId="3846"/>
            <ac:spMk id="3087" creationId="{0007FE00-9498-4706-B255-6437B0252C02}"/>
          </ac:spMkLst>
        </pc:spChg>
        <pc:picChg chg="add mod ord">
          <ac:chgData name="Ajay Choudhary" userId="d2ce2909-019e-4113-bb02-3f4271467935" providerId="ADAL" clId="{6BF3849F-B8F3-404F-825C-A3DD1C791F27}" dt="2023-02-17T04:37:52.733" v="250" actId="167"/>
          <ac:picMkLst>
            <pc:docMk/>
            <pc:sldMk cId="2820228441" sldId="3846"/>
            <ac:picMk id="3074" creationId="{E7BF4483-D7CA-3C8A-D7C2-A0CE37E98120}"/>
          </ac:picMkLst>
        </pc:picChg>
      </pc:sldChg>
      <pc:sldChg chg="addSp delSp modSp new mod">
        <pc:chgData name="Ajay Choudhary" userId="d2ce2909-019e-4113-bb02-3f4271467935" providerId="ADAL" clId="{6BF3849F-B8F3-404F-825C-A3DD1C791F27}" dt="2023-02-17T04:47:48.937" v="282" actId="1076"/>
        <pc:sldMkLst>
          <pc:docMk/>
          <pc:sldMk cId="1678191433" sldId="3847"/>
        </pc:sldMkLst>
        <pc:spChg chg="add mod">
          <ac:chgData name="Ajay Choudhary" userId="d2ce2909-019e-4113-bb02-3f4271467935" providerId="ADAL" clId="{6BF3849F-B8F3-404F-825C-A3DD1C791F27}" dt="2023-02-17T04:40:34.306" v="262" actId="14100"/>
          <ac:spMkLst>
            <pc:docMk/>
            <pc:sldMk cId="1678191433" sldId="3847"/>
            <ac:spMk id="6" creationId="{EE7DFC81-F2DF-D896-866A-764A83A87614}"/>
          </ac:spMkLst>
        </pc:spChg>
        <pc:spChg chg="add mod">
          <ac:chgData name="Ajay Choudhary" userId="d2ce2909-019e-4113-bb02-3f4271467935" providerId="ADAL" clId="{6BF3849F-B8F3-404F-825C-A3DD1C791F27}" dt="2023-02-17T04:47:40.294" v="281" actId="14100"/>
          <ac:spMkLst>
            <pc:docMk/>
            <pc:sldMk cId="1678191433" sldId="3847"/>
            <ac:spMk id="8" creationId="{4D308E47-9B22-D96E-0F87-D47FE593C79A}"/>
          </ac:spMkLst>
        </pc:spChg>
        <pc:spChg chg="add del mod">
          <ac:chgData name="Ajay Choudhary" userId="d2ce2909-019e-4113-bb02-3f4271467935" providerId="ADAL" clId="{6BF3849F-B8F3-404F-825C-A3DD1C791F27}" dt="2023-02-17T04:44:52.008" v="273" actId="21"/>
          <ac:spMkLst>
            <pc:docMk/>
            <pc:sldMk cId="1678191433" sldId="3847"/>
            <ac:spMk id="10" creationId="{7F3E5AE8-3DF2-55DA-7249-BAE5338CE176}"/>
          </ac:spMkLst>
        </pc:spChg>
        <pc:picChg chg="add mod">
          <ac:chgData name="Ajay Choudhary" userId="d2ce2909-019e-4113-bb02-3f4271467935" providerId="ADAL" clId="{6BF3849F-B8F3-404F-825C-A3DD1C791F27}" dt="2023-02-17T04:47:48.937" v="282" actId="1076"/>
          <ac:picMkLst>
            <pc:docMk/>
            <pc:sldMk cId="1678191433" sldId="3847"/>
            <ac:picMk id="5122" creationId="{158794B0-E55B-2703-E745-029B9023D026}"/>
          </ac:picMkLst>
        </pc:picChg>
      </pc:sldChg>
      <pc:sldChg chg="addSp modSp new mod">
        <pc:chgData name="Ajay Choudhary" userId="d2ce2909-019e-4113-bb02-3f4271467935" providerId="ADAL" clId="{6BF3849F-B8F3-404F-825C-A3DD1C791F27}" dt="2023-02-17T04:45:42.557" v="277" actId="1076"/>
        <pc:sldMkLst>
          <pc:docMk/>
          <pc:sldMk cId="3102562417" sldId="3848"/>
        </pc:sldMkLst>
        <pc:spChg chg="add mod">
          <ac:chgData name="Ajay Choudhary" userId="d2ce2909-019e-4113-bb02-3f4271467935" providerId="ADAL" clId="{6BF3849F-B8F3-404F-825C-A3DD1C791F27}" dt="2023-02-17T04:44:12.602" v="272" actId="14100"/>
          <ac:spMkLst>
            <pc:docMk/>
            <pc:sldMk cId="3102562417" sldId="3848"/>
            <ac:spMk id="6" creationId="{1F99F50C-4AA6-229B-957F-0E03D1FE2365}"/>
          </ac:spMkLst>
        </pc:spChg>
        <pc:spChg chg="add mod">
          <ac:chgData name="Ajay Choudhary" userId="d2ce2909-019e-4113-bb02-3f4271467935" providerId="ADAL" clId="{6BF3849F-B8F3-404F-825C-A3DD1C791F27}" dt="2023-02-17T04:45:02.676" v="275" actId="1076"/>
          <ac:spMkLst>
            <pc:docMk/>
            <pc:sldMk cId="3102562417" sldId="3848"/>
            <ac:spMk id="7" creationId="{7E44965D-8C36-6D67-14A5-2F67AB897DE1}"/>
          </ac:spMkLst>
        </pc:spChg>
        <pc:picChg chg="add mod">
          <ac:chgData name="Ajay Choudhary" userId="d2ce2909-019e-4113-bb02-3f4271467935" providerId="ADAL" clId="{6BF3849F-B8F3-404F-825C-A3DD1C791F27}" dt="2023-02-17T04:45:42.557" v="277" actId="1076"/>
          <ac:picMkLst>
            <pc:docMk/>
            <pc:sldMk cId="3102562417" sldId="3848"/>
            <ac:picMk id="4098" creationId="{477D63F2-48D9-D64F-3C1D-3CC029AB53EA}"/>
          </ac:picMkLst>
        </pc:picChg>
      </pc:sldChg>
      <pc:sldChg chg="addSp modSp new mod">
        <pc:chgData name="Ajay Choudhary" userId="d2ce2909-019e-4113-bb02-3f4271467935" providerId="ADAL" clId="{6BF3849F-B8F3-404F-825C-A3DD1C791F27}" dt="2023-02-17T04:56:40.989" v="312" actId="14100"/>
        <pc:sldMkLst>
          <pc:docMk/>
          <pc:sldMk cId="3971951310" sldId="3849"/>
        </pc:sldMkLst>
        <pc:spChg chg="add mod">
          <ac:chgData name="Ajay Choudhary" userId="d2ce2909-019e-4113-bb02-3f4271467935" providerId="ADAL" clId="{6BF3849F-B8F3-404F-825C-A3DD1C791F27}" dt="2023-02-17T04:56:40.989" v="312" actId="14100"/>
          <ac:spMkLst>
            <pc:docMk/>
            <pc:sldMk cId="3971951310" sldId="3849"/>
            <ac:spMk id="6" creationId="{A7C7BE24-F7C4-6CA2-07D3-B15F5CA5AF00}"/>
          </ac:spMkLst>
        </pc:spChg>
        <pc:picChg chg="add mod">
          <ac:chgData name="Ajay Choudhary" userId="d2ce2909-019e-4113-bb02-3f4271467935" providerId="ADAL" clId="{6BF3849F-B8F3-404F-825C-A3DD1C791F27}" dt="2023-02-17T04:56:27.589" v="310" actId="1076"/>
          <ac:picMkLst>
            <pc:docMk/>
            <pc:sldMk cId="3971951310" sldId="3849"/>
            <ac:picMk id="7170" creationId="{416F048D-E489-F0C5-831C-12200278ACEC}"/>
          </ac:picMkLst>
        </pc:picChg>
      </pc:sldChg>
      <pc:sldChg chg="addSp modSp new mod">
        <pc:chgData name="Ajay Choudhary" userId="d2ce2909-019e-4113-bb02-3f4271467935" providerId="ADAL" clId="{6BF3849F-B8F3-404F-825C-A3DD1C791F27}" dt="2023-02-17T05:02:53.995" v="325" actId="1076"/>
        <pc:sldMkLst>
          <pc:docMk/>
          <pc:sldMk cId="783231372" sldId="3850"/>
        </pc:sldMkLst>
        <pc:spChg chg="add mod">
          <ac:chgData name="Ajay Choudhary" userId="d2ce2909-019e-4113-bb02-3f4271467935" providerId="ADAL" clId="{6BF3849F-B8F3-404F-825C-A3DD1C791F27}" dt="2023-02-17T05:02:53.995" v="325" actId="1076"/>
          <ac:spMkLst>
            <pc:docMk/>
            <pc:sldMk cId="783231372" sldId="3850"/>
            <ac:spMk id="6" creationId="{01A40E57-0AE7-FD27-1F8E-2B75630751E3}"/>
          </ac:spMkLst>
        </pc:spChg>
        <pc:picChg chg="add mod">
          <ac:chgData name="Ajay Choudhary" userId="d2ce2909-019e-4113-bb02-3f4271467935" providerId="ADAL" clId="{6BF3849F-B8F3-404F-825C-A3DD1C791F27}" dt="2023-02-17T05:02:43.341" v="323" actId="1076"/>
          <ac:picMkLst>
            <pc:docMk/>
            <pc:sldMk cId="783231372" sldId="3850"/>
            <ac:picMk id="8194" creationId="{5B80C097-8B0A-3941-8C41-F5CB1F740567}"/>
          </ac:picMkLst>
        </pc:picChg>
      </pc:sldChg>
      <pc:sldChg chg="addSp modSp add mod">
        <pc:chgData name="Ajay Choudhary" userId="d2ce2909-019e-4113-bb02-3f4271467935" providerId="ADAL" clId="{6BF3849F-B8F3-404F-825C-A3DD1C791F27}" dt="2023-02-17T05:06:32.448" v="338" actId="14100"/>
        <pc:sldMkLst>
          <pc:docMk/>
          <pc:sldMk cId="1800596915" sldId="3851"/>
        </pc:sldMkLst>
        <pc:spChg chg="add mod">
          <ac:chgData name="Ajay Choudhary" userId="d2ce2909-019e-4113-bb02-3f4271467935" providerId="ADAL" clId="{6BF3849F-B8F3-404F-825C-A3DD1C791F27}" dt="2023-02-17T05:05:55.102" v="335" actId="14100"/>
          <ac:spMkLst>
            <pc:docMk/>
            <pc:sldMk cId="1800596915" sldId="3851"/>
            <ac:spMk id="6" creationId="{D4E6CF4A-DDD9-0B16-8022-CA11F704BD0F}"/>
          </ac:spMkLst>
        </pc:spChg>
        <pc:spChg chg="add mod">
          <ac:chgData name="Ajay Choudhary" userId="d2ce2909-019e-4113-bb02-3f4271467935" providerId="ADAL" clId="{6BF3849F-B8F3-404F-825C-A3DD1C791F27}" dt="2023-02-17T05:06:32.448" v="338" actId="14100"/>
          <ac:spMkLst>
            <pc:docMk/>
            <pc:sldMk cId="1800596915" sldId="3851"/>
            <ac:spMk id="8" creationId="{916C7746-8ACF-969A-DF4C-EDEDF16ABB38}"/>
          </ac:spMkLst>
        </pc:spChg>
        <pc:picChg chg="add mod">
          <ac:chgData name="Ajay Choudhary" userId="d2ce2909-019e-4113-bb02-3f4271467935" providerId="ADAL" clId="{6BF3849F-B8F3-404F-825C-A3DD1C791F27}" dt="2023-02-17T05:05:47.183" v="334" actId="14100"/>
          <ac:picMkLst>
            <pc:docMk/>
            <pc:sldMk cId="1800596915" sldId="3851"/>
            <ac:picMk id="9218" creationId="{FA40846D-B49C-9A69-8E0A-8978DA4F7E61}"/>
          </ac:picMkLst>
        </pc:picChg>
      </pc:sldChg>
      <pc:sldChg chg="addSp modSp add mod">
        <pc:chgData name="Ajay Choudhary" userId="d2ce2909-019e-4113-bb02-3f4271467935" providerId="ADAL" clId="{6BF3849F-B8F3-404F-825C-A3DD1C791F27}" dt="2023-02-17T05:08:25.326" v="344" actId="1076"/>
        <pc:sldMkLst>
          <pc:docMk/>
          <pc:sldMk cId="2941581576" sldId="3852"/>
        </pc:sldMkLst>
        <pc:spChg chg="add mod">
          <ac:chgData name="Ajay Choudhary" userId="d2ce2909-019e-4113-bb02-3f4271467935" providerId="ADAL" clId="{6BF3849F-B8F3-404F-825C-A3DD1C791F27}" dt="2023-02-17T05:08:20.465" v="343" actId="14100"/>
          <ac:spMkLst>
            <pc:docMk/>
            <pc:sldMk cId="2941581576" sldId="3852"/>
            <ac:spMk id="6" creationId="{8785E64E-B3E9-06BC-76CD-043F1483007D}"/>
          </ac:spMkLst>
        </pc:spChg>
        <pc:picChg chg="add mod">
          <ac:chgData name="Ajay Choudhary" userId="d2ce2909-019e-4113-bb02-3f4271467935" providerId="ADAL" clId="{6BF3849F-B8F3-404F-825C-A3DD1C791F27}" dt="2023-02-17T05:08:25.326" v="344" actId="1076"/>
          <ac:picMkLst>
            <pc:docMk/>
            <pc:sldMk cId="2941581576" sldId="3852"/>
            <ac:picMk id="10242" creationId="{0822B2AF-C6FE-AA04-8D5E-6405342AB54B}"/>
          </ac:picMkLst>
        </pc:picChg>
      </pc:sldChg>
      <pc:sldChg chg="addSp modSp add mod">
        <pc:chgData name="Ajay Choudhary" userId="d2ce2909-019e-4113-bb02-3f4271467935" providerId="ADAL" clId="{6BF3849F-B8F3-404F-825C-A3DD1C791F27}" dt="2023-02-17T05:12:37.836" v="364" actId="1035"/>
        <pc:sldMkLst>
          <pc:docMk/>
          <pc:sldMk cId="2124962489" sldId="3853"/>
        </pc:sldMkLst>
        <pc:spChg chg="add mod">
          <ac:chgData name="Ajay Choudhary" userId="d2ce2909-019e-4113-bb02-3f4271467935" providerId="ADAL" clId="{6BF3849F-B8F3-404F-825C-A3DD1C791F27}" dt="2023-02-17T05:12:33.003" v="352" actId="14100"/>
          <ac:spMkLst>
            <pc:docMk/>
            <pc:sldMk cId="2124962489" sldId="3853"/>
            <ac:spMk id="6" creationId="{E1AD5589-630C-B256-7BEE-85D88D31ED75}"/>
          </ac:spMkLst>
        </pc:spChg>
        <pc:picChg chg="add mod">
          <ac:chgData name="Ajay Choudhary" userId="d2ce2909-019e-4113-bb02-3f4271467935" providerId="ADAL" clId="{6BF3849F-B8F3-404F-825C-A3DD1C791F27}" dt="2023-02-17T05:12:37.836" v="364" actId="1035"/>
          <ac:picMkLst>
            <pc:docMk/>
            <pc:sldMk cId="2124962489" sldId="3853"/>
            <ac:picMk id="11266" creationId="{20C55F09-0EC9-4558-46F6-1667289CE66D}"/>
          </ac:picMkLst>
        </pc:picChg>
      </pc:sldChg>
      <pc:sldChg chg="addSp modSp add mod">
        <pc:chgData name="Ajay Choudhary" userId="d2ce2909-019e-4113-bb02-3f4271467935" providerId="ADAL" clId="{6BF3849F-B8F3-404F-825C-A3DD1C791F27}" dt="2023-02-17T05:15:10.577" v="370" actId="14100"/>
        <pc:sldMkLst>
          <pc:docMk/>
          <pc:sldMk cId="1896467380" sldId="3854"/>
        </pc:sldMkLst>
        <pc:spChg chg="add mod">
          <ac:chgData name="Ajay Choudhary" userId="d2ce2909-019e-4113-bb02-3f4271467935" providerId="ADAL" clId="{6BF3849F-B8F3-404F-825C-A3DD1C791F27}" dt="2023-02-17T05:15:02.434" v="369" actId="14100"/>
          <ac:spMkLst>
            <pc:docMk/>
            <pc:sldMk cId="1896467380" sldId="3854"/>
            <ac:spMk id="6" creationId="{AA74F0A3-A046-68FA-AAB0-35AF67EBB2E0}"/>
          </ac:spMkLst>
        </pc:spChg>
        <pc:picChg chg="add mod">
          <ac:chgData name="Ajay Choudhary" userId="d2ce2909-019e-4113-bb02-3f4271467935" providerId="ADAL" clId="{6BF3849F-B8F3-404F-825C-A3DD1C791F27}" dt="2023-02-17T05:15:10.577" v="370" actId="14100"/>
          <ac:picMkLst>
            <pc:docMk/>
            <pc:sldMk cId="1896467380" sldId="3854"/>
            <ac:picMk id="12290" creationId="{52FC0077-E074-0AFE-4806-2C6AD062A7F0}"/>
          </ac:picMkLst>
        </pc:picChg>
      </pc:sldChg>
      <pc:sldChg chg="addSp modSp add mod">
        <pc:chgData name="Ajay Choudhary" userId="d2ce2909-019e-4113-bb02-3f4271467935" providerId="ADAL" clId="{6BF3849F-B8F3-404F-825C-A3DD1C791F27}" dt="2023-02-17T05:58:11.379" v="386" actId="1076"/>
        <pc:sldMkLst>
          <pc:docMk/>
          <pc:sldMk cId="33787814" sldId="3855"/>
        </pc:sldMkLst>
        <pc:spChg chg="add mod">
          <ac:chgData name="Ajay Choudhary" userId="d2ce2909-019e-4113-bb02-3f4271467935" providerId="ADAL" clId="{6BF3849F-B8F3-404F-825C-A3DD1C791F27}" dt="2023-02-17T05:58:11.379" v="386" actId="1076"/>
          <ac:spMkLst>
            <pc:docMk/>
            <pc:sldMk cId="33787814" sldId="3855"/>
            <ac:spMk id="6" creationId="{39998A29-B2AF-EC45-A893-9C11763AC060}"/>
          </ac:spMkLst>
        </pc:spChg>
        <pc:picChg chg="add mod">
          <ac:chgData name="Ajay Choudhary" userId="d2ce2909-019e-4113-bb02-3f4271467935" providerId="ADAL" clId="{6BF3849F-B8F3-404F-825C-A3DD1C791F27}" dt="2023-02-17T05:58:04.319" v="385" actId="1076"/>
          <ac:picMkLst>
            <pc:docMk/>
            <pc:sldMk cId="33787814" sldId="3855"/>
            <ac:picMk id="14338" creationId="{48803A83-ABAA-551D-6C26-49607A012507}"/>
          </ac:picMkLst>
        </pc:picChg>
      </pc:sldChg>
      <pc:sldChg chg="addSp modSp add mod">
        <pc:chgData name="Ajay Choudhary" userId="d2ce2909-019e-4113-bb02-3f4271467935" providerId="ADAL" clId="{6BF3849F-B8F3-404F-825C-A3DD1C791F27}" dt="2023-02-17T05:21:48.741" v="377" actId="166"/>
        <pc:sldMkLst>
          <pc:docMk/>
          <pc:sldMk cId="971412535" sldId="3856"/>
        </pc:sldMkLst>
        <pc:spChg chg="add mod ord">
          <ac:chgData name="Ajay Choudhary" userId="d2ce2909-019e-4113-bb02-3f4271467935" providerId="ADAL" clId="{6BF3849F-B8F3-404F-825C-A3DD1C791F27}" dt="2023-02-17T05:21:48.741" v="377" actId="166"/>
          <ac:spMkLst>
            <pc:docMk/>
            <pc:sldMk cId="971412535" sldId="3856"/>
            <ac:spMk id="6" creationId="{DC73FF0F-02AB-792A-5503-03CA63295FDA}"/>
          </ac:spMkLst>
        </pc:spChg>
        <pc:picChg chg="add mod">
          <ac:chgData name="Ajay Choudhary" userId="d2ce2909-019e-4113-bb02-3f4271467935" providerId="ADAL" clId="{6BF3849F-B8F3-404F-825C-A3DD1C791F27}" dt="2023-02-17T05:21:40.853" v="376" actId="14100"/>
          <ac:picMkLst>
            <pc:docMk/>
            <pc:sldMk cId="971412535" sldId="3856"/>
            <ac:picMk id="13314" creationId="{BF0225D9-C101-DA6D-2612-8781F26B906D}"/>
          </ac:picMkLst>
        </pc:picChg>
      </pc:sldChg>
      <pc:sldChg chg="addSp modSp add mod">
        <pc:chgData name="Ajay Choudhary" userId="d2ce2909-019e-4113-bb02-3f4271467935" providerId="ADAL" clId="{6BF3849F-B8F3-404F-825C-A3DD1C791F27}" dt="2023-02-17T06:04:56.274" v="404" actId="1076"/>
        <pc:sldMkLst>
          <pc:docMk/>
          <pc:sldMk cId="1894628978" sldId="3857"/>
        </pc:sldMkLst>
        <pc:spChg chg="add mod">
          <ac:chgData name="Ajay Choudhary" userId="d2ce2909-019e-4113-bb02-3f4271467935" providerId="ADAL" clId="{6BF3849F-B8F3-404F-825C-A3DD1C791F27}" dt="2023-02-17T06:04:56.274" v="404" actId="1076"/>
          <ac:spMkLst>
            <pc:docMk/>
            <pc:sldMk cId="1894628978" sldId="3857"/>
            <ac:spMk id="6" creationId="{645571FB-7AE2-249B-3AB3-250F1E882D39}"/>
          </ac:spMkLst>
        </pc:spChg>
      </pc:sldChg>
      <pc:sldChg chg="addSp modSp add mod">
        <pc:chgData name="Ajay Choudhary" userId="d2ce2909-019e-4113-bb02-3f4271467935" providerId="ADAL" clId="{6BF3849F-B8F3-404F-825C-A3DD1C791F27}" dt="2023-02-17T06:00:30.521" v="392" actId="14100"/>
        <pc:sldMkLst>
          <pc:docMk/>
          <pc:sldMk cId="4129319012" sldId="3858"/>
        </pc:sldMkLst>
        <pc:spChg chg="add mod">
          <ac:chgData name="Ajay Choudhary" userId="d2ce2909-019e-4113-bb02-3f4271467935" providerId="ADAL" clId="{6BF3849F-B8F3-404F-825C-A3DD1C791F27}" dt="2023-02-17T06:00:30.521" v="392" actId="14100"/>
          <ac:spMkLst>
            <pc:docMk/>
            <pc:sldMk cId="4129319012" sldId="3858"/>
            <ac:spMk id="6" creationId="{339FFD12-542D-FC63-2993-0479F2E89486}"/>
          </ac:spMkLst>
        </pc:spChg>
        <pc:picChg chg="add mod">
          <ac:chgData name="Ajay Choudhary" userId="d2ce2909-019e-4113-bb02-3f4271467935" providerId="ADAL" clId="{6BF3849F-B8F3-404F-825C-A3DD1C791F27}" dt="2023-02-17T06:00:18.972" v="391" actId="14100"/>
          <ac:picMkLst>
            <pc:docMk/>
            <pc:sldMk cId="4129319012" sldId="3858"/>
            <ac:picMk id="15362" creationId="{F430FFEE-1548-DFBC-8A63-F1F9A4DB88A0}"/>
          </ac:picMkLst>
        </pc:picChg>
      </pc:sldChg>
      <pc:sldChg chg="addSp modSp new mod">
        <pc:chgData name="Ajay Choudhary" userId="d2ce2909-019e-4113-bb02-3f4271467935" providerId="ADAL" clId="{6BF3849F-B8F3-404F-825C-A3DD1C791F27}" dt="2023-02-17T09:07:27.490" v="623" actId="20577"/>
        <pc:sldMkLst>
          <pc:docMk/>
          <pc:sldMk cId="1146949681" sldId="3859"/>
        </pc:sldMkLst>
        <pc:spChg chg="add mod">
          <ac:chgData name="Ajay Choudhary" userId="d2ce2909-019e-4113-bb02-3f4271467935" providerId="ADAL" clId="{6BF3849F-B8F3-404F-825C-A3DD1C791F27}" dt="2023-02-17T09:07:27.490" v="623" actId="20577"/>
          <ac:spMkLst>
            <pc:docMk/>
            <pc:sldMk cId="1146949681" sldId="3859"/>
            <ac:spMk id="6" creationId="{397A9F88-D500-79F4-9B8B-F0D3B7832694}"/>
          </ac:spMkLst>
        </pc:spChg>
      </pc:sldChg>
      <pc:sldMasterChg chg="modSp modSldLayout">
        <pc:chgData name="Ajay Choudhary" userId="d2ce2909-019e-4113-bb02-3f4271467935" providerId="ADAL" clId="{6BF3849F-B8F3-404F-825C-A3DD1C791F27}" dt="2023-02-16T11:27:21.274" v="79"/>
        <pc:sldMasterMkLst>
          <pc:docMk/>
          <pc:sldMasterMk cId="3067668650" sldId="2147483768"/>
        </pc:sldMasterMkLst>
        <pc:spChg chg="mod">
          <ac:chgData name="Ajay Choudhary" userId="d2ce2909-019e-4113-bb02-3f4271467935" providerId="ADAL" clId="{6BF3849F-B8F3-404F-825C-A3DD1C791F27}" dt="2023-02-16T11:27:21.274" v="79"/>
          <ac:spMkLst>
            <pc:docMk/>
            <pc:sldMasterMk cId="3067668650" sldId="2147483768"/>
            <ac:spMk id="4" creationId="{E99D5CDC-F2CE-410E-AD13-DDC235C71C6F}"/>
          </ac:spMkLst>
        </pc:spChg>
        <pc:spChg chg="mod">
          <ac:chgData name="Ajay Choudhary" userId="d2ce2909-019e-4113-bb02-3f4271467935" providerId="ADAL" clId="{6BF3849F-B8F3-404F-825C-A3DD1C791F27}" dt="2023-02-16T11:26:29.891" v="78"/>
          <ac:spMkLst>
            <pc:docMk/>
            <pc:sldMasterMk cId="3067668650" sldId="2147483768"/>
            <ac:spMk id="5" creationId="{9340CD45-794A-4BB0-A427-0CE61AEAF484}"/>
          </ac:spMkLst>
        </pc:spChg>
        <pc:sldLayoutChg chg="modSp">
          <pc:chgData name="Ajay Choudhary" userId="d2ce2909-019e-4113-bb02-3f4271467935" providerId="ADAL" clId="{6BF3849F-B8F3-404F-825C-A3DD1C791F27}" dt="2023-02-16T11:27:21.274" v="79"/>
          <pc:sldLayoutMkLst>
            <pc:docMk/>
            <pc:sldMasterMk cId="3067668650" sldId="2147483768"/>
            <pc:sldLayoutMk cId="3975081286" sldId="2147483770"/>
          </pc:sldLayoutMkLst>
          <pc:spChg chg="mod">
            <ac:chgData name="Ajay Choudhary" userId="d2ce2909-019e-4113-bb02-3f4271467935" providerId="ADAL" clId="{6BF3849F-B8F3-404F-825C-A3DD1C791F27}" dt="2023-02-16T11:27:21.274" v="79"/>
            <ac:spMkLst>
              <pc:docMk/>
              <pc:sldMasterMk cId="3067668650" sldId="2147483768"/>
              <pc:sldLayoutMk cId="3975081286" sldId="2147483770"/>
              <ac:spMk id="4" creationId="{96E82FA1-02B7-467E-9F16-D178149407C5}"/>
            </ac:spMkLst>
          </pc:spChg>
          <pc:spChg chg="mod">
            <ac:chgData name="Ajay Choudhary" userId="d2ce2909-019e-4113-bb02-3f4271467935" providerId="ADAL" clId="{6BF3849F-B8F3-404F-825C-A3DD1C791F27}" dt="2023-02-16T11:26:29.891" v="78"/>
            <ac:spMkLst>
              <pc:docMk/>
              <pc:sldMasterMk cId="3067668650" sldId="2147483768"/>
              <pc:sldLayoutMk cId="3975081286" sldId="2147483770"/>
              <ac:spMk id="5" creationId="{6D389247-FB8A-4494-859B-B3754B02A5EE}"/>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576906992" sldId="2147483772"/>
          </pc:sldLayoutMkLst>
          <pc:spChg chg="mod">
            <ac:chgData name="Ajay Choudhary" userId="d2ce2909-019e-4113-bb02-3f4271467935" providerId="ADAL" clId="{6BF3849F-B8F3-404F-825C-A3DD1C791F27}" dt="2023-02-16T11:27:21.274" v="79"/>
            <ac:spMkLst>
              <pc:docMk/>
              <pc:sldMasterMk cId="3067668650" sldId="2147483768"/>
              <pc:sldLayoutMk cId="576906992" sldId="2147483772"/>
              <ac:spMk id="5" creationId="{63D8B65F-F709-469F-9961-4D01896CAA12}"/>
            </ac:spMkLst>
          </pc:spChg>
          <pc:spChg chg="mod">
            <ac:chgData name="Ajay Choudhary" userId="d2ce2909-019e-4113-bb02-3f4271467935" providerId="ADAL" clId="{6BF3849F-B8F3-404F-825C-A3DD1C791F27}" dt="2023-02-16T11:26:29.891" v="78"/>
            <ac:spMkLst>
              <pc:docMk/>
              <pc:sldMasterMk cId="3067668650" sldId="2147483768"/>
              <pc:sldLayoutMk cId="576906992" sldId="2147483772"/>
              <ac:spMk id="6" creationId="{B781C6BC-B23D-48BC-AD44-654DDB8D0122}"/>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95594666" sldId="2147483773"/>
          </pc:sldLayoutMkLst>
          <pc:spChg chg="mod">
            <ac:chgData name="Ajay Choudhary" userId="d2ce2909-019e-4113-bb02-3f4271467935" providerId="ADAL" clId="{6BF3849F-B8F3-404F-825C-A3DD1C791F27}" dt="2023-02-16T11:27:21.274" v="79"/>
            <ac:spMkLst>
              <pc:docMk/>
              <pc:sldMasterMk cId="3067668650" sldId="2147483768"/>
              <pc:sldLayoutMk cId="95594666" sldId="2147483773"/>
              <ac:spMk id="7" creationId="{9A8A5018-8A77-40E8-B159-4894ECF228B1}"/>
            </ac:spMkLst>
          </pc:spChg>
          <pc:spChg chg="mod">
            <ac:chgData name="Ajay Choudhary" userId="d2ce2909-019e-4113-bb02-3f4271467935" providerId="ADAL" clId="{6BF3849F-B8F3-404F-825C-A3DD1C791F27}" dt="2023-02-16T11:26:29.891" v="78"/>
            <ac:spMkLst>
              <pc:docMk/>
              <pc:sldMasterMk cId="3067668650" sldId="2147483768"/>
              <pc:sldLayoutMk cId="95594666" sldId="2147483773"/>
              <ac:spMk id="8" creationId="{8AD79441-8908-4461-9FDD-BCE638837098}"/>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898923025" sldId="2147483774"/>
          </pc:sldLayoutMkLst>
          <pc:spChg chg="mod">
            <ac:chgData name="Ajay Choudhary" userId="d2ce2909-019e-4113-bb02-3f4271467935" providerId="ADAL" clId="{6BF3849F-B8F3-404F-825C-A3DD1C791F27}" dt="2023-02-16T11:27:21.274" v="79"/>
            <ac:spMkLst>
              <pc:docMk/>
              <pc:sldMasterMk cId="3067668650" sldId="2147483768"/>
              <pc:sldLayoutMk cId="898923025" sldId="2147483774"/>
              <ac:spMk id="3" creationId="{254D3190-B78C-42F1-9D62-F523886BBE51}"/>
            </ac:spMkLst>
          </pc:spChg>
          <pc:spChg chg="mod">
            <ac:chgData name="Ajay Choudhary" userId="d2ce2909-019e-4113-bb02-3f4271467935" providerId="ADAL" clId="{6BF3849F-B8F3-404F-825C-A3DD1C791F27}" dt="2023-02-16T11:26:29.891" v="78"/>
            <ac:spMkLst>
              <pc:docMk/>
              <pc:sldMasterMk cId="3067668650" sldId="2147483768"/>
              <pc:sldLayoutMk cId="898923025" sldId="2147483774"/>
              <ac:spMk id="4" creationId="{EA381C40-F9FC-4D58-8508-F0632DF5A018}"/>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2294648955" sldId="2147483775"/>
          </pc:sldLayoutMkLst>
          <pc:spChg chg="mod">
            <ac:chgData name="Ajay Choudhary" userId="d2ce2909-019e-4113-bb02-3f4271467935" providerId="ADAL" clId="{6BF3849F-B8F3-404F-825C-A3DD1C791F27}" dt="2023-02-16T11:27:21.274" v="79"/>
            <ac:spMkLst>
              <pc:docMk/>
              <pc:sldMasterMk cId="3067668650" sldId="2147483768"/>
              <pc:sldLayoutMk cId="2294648955" sldId="2147483775"/>
              <ac:spMk id="2" creationId="{F7024287-C9B9-48AC-8E4D-A282DE2F44F5}"/>
            </ac:spMkLst>
          </pc:spChg>
          <pc:spChg chg="mod">
            <ac:chgData name="Ajay Choudhary" userId="d2ce2909-019e-4113-bb02-3f4271467935" providerId="ADAL" clId="{6BF3849F-B8F3-404F-825C-A3DD1C791F27}" dt="2023-02-16T11:26:29.891" v="78"/>
            <ac:spMkLst>
              <pc:docMk/>
              <pc:sldMasterMk cId="3067668650" sldId="2147483768"/>
              <pc:sldLayoutMk cId="2294648955" sldId="2147483775"/>
              <ac:spMk id="3" creationId="{2D34C9A2-75A7-4164-B3B8-E6A9D60BA0B6}"/>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2718628127" sldId="2147483776"/>
          </pc:sldLayoutMkLst>
          <pc:spChg chg="mod">
            <ac:chgData name="Ajay Choudhary" userId="d2ce2909-019e-4113-bb02-3f4271467935" providerId="ADAL" clId="{6BF3849F-B8F3-404F-825C-A3DD1C791F27}" dt="2023-02-16T11:27:21.274" v="79"/>
            <ac:spMkLst>
              <pc:docMk/>
              <pc:sldMasterMk cId="3067668650" sldId="2147483768"/>
              <pc:sldLayoutMk cId="2718628127" sldId="2147483776"/>
              <ac:spMk id="5" creationId="{81A70783-FF31-4C4E-9196-EB169B209747}"/>
            </ac:spMkLst>
          </pc:spChg>
          <pc:spChg chg="mod">
            <ac:chgData name="Ajay Choudhary" userId="d2ce2909-019e-4113-bb02-3f4271467935" providerId="ADAL" clId="{6BF3849F-B8F3-404F-825C-A3DD1C791F27}" dt="2023-02-16T11:26:29.891" v="78"/>
            <ac:spMkLst>
              <pc:docMk/>
              <pc:sldMasterMk cId="3067668650" sldId="2147483768"/>
              <pc:sldLayoutMk cId="2718628127" sldId="2147483776"/>
              <ac:spMk id="6" creationId="{7D92E260-747D-40FD-A062-9DD5E6835ABB}"/>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2314012584" sldId="2147483777"/>
          </pc:sldLayoutMkLst>
          <pc:spChg chg="mod">
            <ac:chgData name="Ajay Choudhary" userId="d2ce2909-019e-4113-bb02-3f4271467935" providerId="ADAL" clId="{6BF3849F-B8F3-404F-825C-A3DD1C791F27}" dt="2023-02-16T11:27:21.274" v="79"/>
            <ac:spMkLst>
              <pc:docMk/>
              <pc:sldMasterMk cId="3067668650" sldId="2147483768"/>
              <pc:sldLayoutMk cId="2314012584" sldId="2147483777"/>
              <ac:spMk id="5" creationId="{62A07CB7-0520-4D64-B76C-C31AC557832D}"/>
            </ac:spMkLst>
          </pc:spChg>
          <pc:spChg chg="mod">
            <ac:chgData name="Ajay Choudhary" userId="d2ce2909-019e-4113-bb02-3f4271467935" providerId="ADAL" clId="{6BF3849F-B8F3-404F-825C-A3DD1C791F27}" dt="2023-02-16T11:26:29.891" v="78"/>
            <ac:spMkLst>
              <pc:docMk/>
              <pc:sldMasterMk cId="3067668650" sldId="2147483768"/>
              <pc:sldLayoutMk cId="2314012584" sldId="2147483777"/>
              <ac:spMk id="6" creationId="{92EEB226-AD45-45DF-AAB5-5513AE732AAE}"/>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813944643" sldId="2147483781"/>
          </pc:sldLayoutMkLst>
          <pc:spChg chg="mod">
            <ac:chgData name="Ajay Choudhary" userId="d2ce2909-019e-4113-bb02-3f4271467935" providerId="ADAL" clId="{6BF3849F-B8F3-404F-825C-A3DD1C791F27}" dt="2023-02-16T11:27:21.274" v="79"/>
            <ac:spMkLst>
              <pc:docMk/>
              <pc:sldMasterMk cId="3067668650" sldId="2147483768"/>
              <pc:sldLayoutMk cId="813944643" sldId="2147483781"/>
              <ac:spMk id="4" creationId="{96E82FA1-02B7-467E-9F16-D178149407C5}"/>
            </ac:spMkLst>
          </pc:spChg>
          <pc:spChg chg="mod">
            <ac:chgData name="Ajay Choudhary" userId="d2ce2909-019e-4113-bb02-3f4271467935" providerId="ADAL" clId="{6BF3849F-B8F3-404F-825C-A3DD1C791F27}" dt="2023-02-16T11:26:29.891" v="78"/>
            <ac:spMkLst>
              <pc:docMk/>
              <pc:sldMasterMk cId="3067668650" sldId="2147483768"/>
              <pc:sldLayoutMk cId="813944643" sldId="2147483781"/>
              <ac:spMk id="5" creationId="{6D389247-FB8A-4494-859B-B3754B02A5EE}"/>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1920839939" sldId="2147483782"/>
          </pc:sldLayoutMkLst>
          <pc:spChg chg="mod">
            <ac:chgData name="Ajay Choudhary" userId="d2ce2909-019e-4113-bb02-3f4271467935" providerId="ADAL" clId="{6BF3849F-B8F3-404F-825C-A3DD1C791F27}" dt="2023-02-16T11:27:21.274" v="79"/>
            <ac:spMkLst>
              <pc:docMk/>
              <pc:sldMasterMk cId="3067668650" sldId="2147483768"/>
              <pc:sldLayoutMk cId="1920839939" sldId="2147483782"/>
              <ac:spMk id="4" creationId="{96E82FA1-02B7-467E-9F16-D178149407C5}"/>
            </ac:spMkLst>
          </pc:spChg>
          <pc:spChg chg="mod">
            <ac:chgData name="Ajay Choudhary" userId="d2ce2909-019e-4113-bb02-3f4271467935" providerId="ADAL" clId="{6BF3849F-B8F3-404F-825C-A3DD1C791F27}" dt="2023-02-16T11:26:29.891" v="78"/>
            <ac:spMkLst>
              <pc:docMk/>
              <pc:sldMasterMk cId="3067668650" sldId="2147483768"/>
              <pc:sldLayoutMk cId="1920839939" sldId="2147483782"/>
              <ac:spMk id="5" creationId="{6D389247-FB8A-4494-859B-B3754B02A5EE}"/>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220328163" sldId="2147483783"/>
          </pc:sldLayoutMkLst>
          <pc:spChg chg="mod">
            <ac:chgData name="Ajay Choudhary" userId="d2ce2909-019e-4113-bb02-3f4271467935" providerId="ADAL" clId="{6BF3849F-B8F3-404F-825C-A3DD1C791F27}" dt="2023-02-16T11:27:21.274" v="79"/>
            <ac:spMkLst>
              <pc:docMk/>
              <pc:sldMasterMk cId="3067668650" sldId="2147483768"/>
              <pc:sldLayoutMk cId="220328163" sldId="2147483783"/>
              <ac:spMk id="11" creationId="{6B76FE53-FB67-4871-8485-71BAAFD7D1BF}"/>
            </ac:spMkLst>
          </pc:spChg>
          <pc:spChg chg="mod">
            <ac:chgData name="Ajay Choudhary" userId="d2ce2909-019e-4113-bb02-3f4271467935" providerId="ADAL" clId="{6BF3849F-B8F3-404F-825C-A3DD1C791F27}" dt="2023-02-16T11:26:29.891" v="78"/>
            <ac:spMkLst>
              <pc:docMk/>
              <pc:sldMasterMk cId="3067668650" sldId="2147483768"/>
              <pc:sldLayoutMk cId="220328163" sldId="2147483783"/>
              <ac:spMk id="12" creationId="{AD26FED4-1CE2-444B-A77E-EB3CB505AF19}"/>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567273847" sldId="2147483785"/>
          </pc:sldLayoutMkLst>
          <pc:spChg chg="mod">
            <ac:chgData name="Ajay Choudhary" userId="d2ce2909-019e-4113-bb02-3f4271467935" providerId="ADAL" clId="{6BF3849F-B8F3-404F-825C-A3DD1C791F27}" dt="2023-02-16T11:27:21.274" v="79"/>
            <ac:spMkLst>
              <pc:docMk/>
              <pc:sldMasterMk cId="3067668650" sldId="2147483768"/>
              <pc:sldLayoutMk cId="567273847" sldId="2147483785"/>
              <ac:spMk id="7" creationId="{9A8A5018-8A77-40E8-B159-4894ECF228B1}"/>
            </ac:spMkLst>
          </pc:spChg>
          <pc:spChg chg="mod">
            <ac:chgData name="Ajay Choudhary" userId="d2ce2909-019e-4113-bb02-3f4271467935" providerId="ADAL" clId="{6BF3849F-B8F3-404F-825C-A3DD1C791F27}" dt="2023-02-16T11:26:29.891" v="78"/>
            <ac:spMkLst>
              <pc:docMk/>
              <pc:sldMasterMk cId="3067668650" sldId="2147483768"/>
              <pc:sldLayoutMk cId="567273847" sldId="2147483785"/>
              <ac:spMk id="8" creationId="{8AD79441-8908-4461-9FDD-BCE638837098}"/>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1413178610" sldId="2147483786"/>
          </pc:sldLayoutMkLst>
          <pc:spChg chg="mod">
            <ac:chgData name="Ajay Choudhary" userId="d2ce2909-019e-4113-bb02-3f4271467935" providerId="ADAL" clId="{6BF3849F-B8F3-404F-825C-A3DD1C791F27}" dt="2023-02-16T11:27:21.274" v="79"/>
            <ac:spMkLst>
              <pc:docMk/>
              <pc:sldMasterMk cId="3067668650" sldId="2147483768"/>
              <pc:sldLayoutMk cId="1413178610" sldId="2147483786"/>
              <ac:spMk id="3" creationId="{254D3190-B78C-42F1-9D62-F523886BBE51}"/>
            </ac:spMkLst>
          </pc:spChg>
          <pc:spChg chg="mod">
            <ac:chgData name="Ajay Choudhary" userId="d2ce2909-019e-4113-bb02-3f4271467935" providerId="ADAL" clId="{6BF3849F-B8F3-404F-825C-A3DD1C791F27}" dt="2023-02-16T11:26:29.891" v="78"/>
            <ac:spMkLst>
              <pc:docMk/>
              <pc:sldMasterMk cId="3067668650" sldId="2147483768"/>
              <pc:sldLayoutMk cId="1413178610" sldId="2147483786"/>
              <ac:spMk id="4" creationId="{EA381C40-F9FC-4D58-8508-F0632DF5A018}"/>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82677912" sldId="2147483787"/>
          </pc:sldLayoutMkLst>
          <pc:spChg chg="mod">
            <ac:chgData name="Ajay Choudhary" userId="d2ce2909-019e-4113-bb02-3f4271467935" providerId="ADAL" clId="{6BF3849F-B8F3-404F-825C-A3DD1C791F27}" dt="2023-02-16T11:27:21.274" v="79"/>
            <ac:spMkLst>
              <pc:docMk/>
              <pc:sldMasterMk cId="3067668650" sldId="2147483768"/>
              <pc:sldLayoutMk cId="82677912" sldId="2147483787"/>
              <ac:spMk id="3" creationId="{254D3190-B78C-42F1-9D62-F523886BBE51}"/>
            </ac:spMkLst>
          </pc:spChg>
          <pc:spChg chg="mod">
            <ac:chgData name="Ajay Choudhary" userId="d2ce2909-019e-4113-bb02-3f4271467935" providerId="ADAL" clId="{6BF3849F-B8F3-404F-825C-A3DD1C791F27}" dt="2023-02-16T11:26:29.891" v="78"/>
            <ac:spMkLst>
              <pc:docMk/>
              <pc:sldMasterMk cId="3067668650" sldId="2147483768"/>
              <pc:sldLayoutMk cId="82677912" sldId="2147483787"/>
              <ac:spMk id="4" creationId="{EA381C40-F9FC-4D58-8508-F0632DF5A018}"/>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3635405683" sldId="2147483788"/>
          </pc:sldLayoutMkLst>
          <pc:spChg chg="mod">
            <ac:chgData name="Ajay Choudhary" userId="d2ce2909-019e-4113-bb02-3f4271467935" providerId="ADAL" clId="{6BF3849F-B8F3-404F-825C-A3DD1C791F27}" dt="2023-02-16T11:27:21.274" v="79"/>
            <ac:spMkLst>
              <pc:docMk/>
              <pc:sldMasterMk cId="3067668650" sldId="2147483768"/>
              <pc:sldLayoutMk cId="3635405683" sldId="2147483788"/>
              <ac:spMk id="2" creationId="{F7024287-C9B9-48AC-8E4D-A282DE2F44F5}"/>
            </ac:spMkLst>
          </pc:spChg>
          <pc:spChg chg="mod">
            <ac:chgData name="Ajay Choudhary" userId="d2ce2909-019e-4113-bb02-3f4271467935" providerId="ADAL" clId="{6BF3849F-B8F3-404F-825C-A3DD1C791F27}" dt="2023-02-16T11:26:29.891" v="78"/>
            <ac:spMkLst>
              <pc:docMk/>
              <pc:sldMasterMk cId="3067668650" sldId="2147483768"/>
              <pc:sldLayoutMk cId="3635405683" sldId="2147483788"/>
              <ac:spMk id="3" creationId="{2D34C9A2-75A7-4164-B3B8-E6A9D60BA0B6}"/>
            </ac:spMkLst>
          </pc:spChg>
        </pc:sldLayoutChg>
      </pc:sldMasterChg>
    </pc:docChg>
  </pc:docChgLst>
  <pc:docChgLst>
    <pc:chgData name="Ajay Choudhary" userId="d2ce2909-019e-4113-bb02-3f4271467935" providerId="ADAL" clId="{A550728D-D582-4440-B575-4634C90C026C}"/>
    <pc:docChg chg="undo redo custSel addSld delSld modSld sldOrd modMainMaster">
      <pc:chgData name="Ajay Choudhary" userId="d2ce2909-019e-4113-bb02-3f4271467935" providerId="ADAL" clId="{A550728D-D582-4440-B575-4634C90C026C}" dt="2023-02-03T09:11:09.336" v="595" actId="27636"/>
      <pc:docMkLst>
        <pc:docMk/>
      </pc:docMkLst>
      <pc:sldChg chg="modSp mod">
        <pc:chgData name="Ajay Choudhary" userId="d2ce2909-019e-4113-bb02-3f4271467935" providerId="ADAL" clId="{A550728D-D582-4440-B575-4634C90C026C}" dt="2023-02-03T06:25:58.933" v="23" actId="20577"/>
        <pc:sldMkLst>
          <pc:docMk/>
          <pc:sldMk cId="800962904" sldId="3825"/>
        </pc:sldMkLst>
        <pc:spChg chg="mod">
          <ac:chgData name="Ajay Choudhary" userId="d2ce2909-019e-4113-bb02-3f4271467935" providerId="ADAL" clId="{A550728D-D582-4440-B575-4634C90C026C}" dt="2023-02-03T06:25:58.933" v="23" actId="20577"/>
          <ac:spMkLst>
            <pc:docMk/>
            <pc:sldMk cId="800962904" sldId="3825"/>
            <ac:spMk id="2" creationId="{28B08836-40C5-46C2-81BA-21AA27176925}"/>
          </ac:spMkLst>
        </pc:spChg>
      </pc:sldChg>
      <pc:sldChg chg="modSp del">
        <pc:chgData name="Ajay Choudhary" userId="d2ce2909-019e-4113-bb02-3f4271467935" providerId="ADAL" clId="{A550728D-D582-4440-B575-4634C90C026C}" dt="2023-02-03T07:13:14.883" v="316" actId="2696"/>
        <pc:sldMkLst>
          <pc:docMk/>
          <pc:sldMk cId="55160260" sldId="3826"/>
        </pc:sldMkLst>
        <pc:spChg chg="mod">
          <ac:chgData name="Ajay Choudhary" userId="d2ce2909-019e-4113-bb02-3f4271467935" providerId="ADAL" clId="{A550728D-D582-4440-B575-4634C90C026C}" dt="2023-02-03T06:27:41.531" v="45"/>
          <ac:spMkLst>
            <pc:docMk/>
            <pc:sldMk cId="55160260" sldId="3826"/>
            <ac:spMk id="4" creationId="{78C8B647-084C-492D-A242-148BEA5B6823}"/>
          </ac:spMkLst>
        </pc:spChg>
        <pc:spChg chg="mod">
          <ac:chgData name="Ajay Choudhary" userId="d2ce2909-019e-4113-bb02-3f4271467935" providerId="ADAL" clId="{A550728D-D582-4440-B575-4634C90C026C}" dt="2023-02-03T06:27:16.428" v="44"/>
          <ac:spMkLst>
            <pc:docMk/>
            <pc:sldMk cId="55160260" sldId="3826"/>
            <ac:spMk id="5" creationId="{A4A2B84E-2163-44C1-99D0-6F162AEA82E9}"/>
          </ac:spMkLst>
        </pc:spChg>
      </pc:sldChg>
      <pc:sldChg chg="del">
        <pc:chgData name="Ajay Choudhary" userId="d2ce2909-019e-4113-bb02-3f4271467935" providerId="ADAL" clId="{A550728D-D582-4440-B575-4634C90C026C}" dt="2023-02-03T06:09:28.922" v="1" actId="47"/>
        <pc:sldMkLst>
          <pc:docMk/>
          <pc:sldMk cId="1002193766" sldId="3827"/>
        </pc:sldMkLst>
      </pc:sldChg>
      <pc:sldChg chg="del">
        <pc:chgData name="Ajay Choudhary" userId="d2ce2909-019e-4113-bb02-3f4271467935" providerId="ADAL" clId="{A550728D-D582-4440-B575-4634C90C026C}" dt="2023-02-03T06:09:18.147" v="0" actId="47"/>
        <pc:sldMkLst>
          <pc:docMk/>
          <pc:sldMk cId="4283594893" sldId="3828"/>
        </pc:sldMkLst>
      </pc:sldChg>
      <pc:sldChg chg="del">
        <pc:chgData name="Ajay Choudhary" userId="d2ce2909-019e-4113-bb02-3f4271467935" providerId="ADAL" clId="{A550728D-D582-4440-B575-4634C90C026C}" dt="2023-02-03T06:09:30.350" v="2" actId="47"/>
        <pc:sldMkLst>
          <pc:docMk/>
          <pc:sldMk cId="3942647457" sldId="3831"/>
        </pc:sldMkLst>
      </pc:sldChg>
      <pc:sldChg chg="modSp mod">
        <pc:chgData name="Ajay Choudhary" userId="d2ce2909-019e-4113-bb02-3f4271467935" providerId="ADAL" clId="{A550728D-D582-4440-B575-4634C90C026C}" dt="2023-02-03T07:59:25.932" v="593" actId="20577"/>
        <pc:sldMkLst>
          <pc:docMk/>
          <pc:sldMk cId="17839761" sldId="3833"/>
        </pc:sldMkLst>
        <pc:spChg chg="mod">
          <ac:chgData name="Ajay Choudhary" userId="d2ce2909-019e-4113-bb02-3f4271467935" providerId="ADAL" clId="{A550728D-D582-4440-B575-4634C90C026C}" dt="2023-02-03T07:59:25.932" v="593" actId="20577"/>
          <ac:spMkLst>
            <pc:docMk/>
            <pc:sldMk cId="17839761" sldId="3833"/>
            <ac:spMk id="5" creationId="{42E3A3A9-5E96-4CDD-A971-9C272EFD97D9}"/>
          </ac:spMkLst>
        </pc:spChg>
        <pc:spChg chg="mod">
          <ac:chgData name="Ajay Choudhary" userId="d2ce2909-019e-4113-bb02-3f4271467935" providerId="ADAL" clId="{A550728D-D582-4440-B575-4634C90C026C}" dt="2023-02-03T06:27:41.531" v="45"/>
          <ac:spMkLst>
            <pc:docMk/>
            <pc:sldMk cId="17839761" sldId="3833"/>
            <ac:spMk id="12" creationId="{C01975C7-D604-4AD4-85CC-2EFC92D81A7E}"/>
          </ac:spMkLst>
        </pc:spChg>
        <pc:spChg chg="mod">
          <ac:chgData name="Ajay Choudhary" userId="d2ce2909-019e-4113-bb02-3f4271467935" providerId="ADAL" clId="{A550728D-D582-4440-B575-4634C90C026C}" dt="2023-02-03T06:27:16.428" v="44"/>
          <ac:spMkLst>
            <pc:docMk/>
            <pc:sldMk cId="17839761" sldId="3833"/>
            <ac:spMk id="13" creationId="{E0C27B2A-1D72-43E3-82D3-29739485AA73}"/>
          </ac:spMkLst>
        </pc:spChg>
      </pc:sldChg>
      <pc:sldChg chg="modSp">
        <pc:chgData name="Ajay Choudhary" userId="d2ce2909-019e-4113-bb02-3f4271467935" providerId="ADAL" clId="{A550728D-D582-4440-B575-4634C90C026C}" dt="2023-02-03T06:27:41.531" v="45"/>
        <pc:sldMkLst>
          <pc:docMk/>
          <pc:sldMk cId="962258905" sldId="3834"/>
        </pc:sldMkLst>
        <pc:spChg chg="mod">
          <ac:chgData name="Ajay Choudhary" userId="d2ce2909-019e-4113-bb02-3f4271467935" providerId="ADAL" clId="{A550728D-D582-4440-B575-4634C90C026C}" dt="2023-02-03T06:27:41.531" v="45"/>
          <ac:spMkLst>
            <pc:docMk/>
            <pc:sldMk cId="962258905" sldId="3834"/>
            <ac:spMk id="4" creationId="{6F95E0EB-F1F4-436B-A218-93E100A66902}"/>
          </ac:spMkLst>
        </pc:spChg>
        <pc:spChg chg="mod">
          <ac:chgData name="Ajay Choudhary" userId="d2ce2909-019e-4113-bb02-3f4271467935" providerId="ADAL" clId="{A550728D-D582-4440-B575-4634C90C026C}" dt="2023-02-03T06:27:16.428" v="44"/>
          <ac:spMkLst>
            <pc:docMk/>
            <pc:sldMk cId="962258905" sldId="3834"/>
            <ac:spMk id="5" creationId="{C75D06EF-9416-46F7-8230-B49EE1269F53}"/>
          </ac:spMkLst>
        </pc:spChg>
      </pc:sldChg>
      <pc:sldChg chg="del">
        <pc:chgData name="Ajay Choudhary" userId="d2ce2909-019e-4113-bb02-3f4271467935" providerId="ADAL" clId="{A550728D-D582-4440-B575-4634C90C026C}" dt="2023-02-03T06:09:32.278" v="3" actId="47"/>
        <pc:sldMkLst>
          <pc:docMk/>
          <pc:sldMk cId="994087601" sldId="3835"/>
        </pc:sldMkLst>
      </pc:sldChg>
      <pc:sldChg chg="del">
        <pc:chgData name="Ajay Choudhary" userId="d2ce2909-019e-4113-bb02-3f4271467935" providerId="ADAL" clId="{A550728D-D582-4440-B575-4634C90C026C}" dt="2023-02-03T06:09:33.789" v="4" actId="47"/>
        <pc:sldMkLst>
          <pc:docMk/>
          <pc:sldMk cId="1725035508" sldId="3836"/>
        </pc:sldMkLst>
      </pc:sldChg>
      <pc:sldChg chg="del">
        <pc:chgData name="Ajay Choudhary" userId="d2ce2909-019e-4113-bb02-3f4271467935" providerId="ADAL" clId="{A550728D-D582-4440-B575-4634C90C026C}" dt="2023-02-03T06:09:34.862" v="5" actId="47"/>
        <pc:sldMkLst>
          <pc:docMk/>
          <pc:sldMk cId="3337063136" sldId="3837"/>
        </pc:sldMkLst>
      </pc:sldChg>
      <pc:sldChg chg="modSp mod">
        <pc:chgData name="Ajay Choudhary" userId="d2ce2909-019e-4113-bb02-3f4271467935" providerId="ADAL" clId="{A550728D-D582-4440-B575-4634C90C026C}" dt="2023-02-03T06:27:41.531" v="45"/>
        <pc:sldMkLst>
          <pc:docMk/>
          <pc:sldMk cId="3590174148" sldId="3838"/>
        </pc:sldMkLst>
        <pc:spChg chg="mod">
          <ac:chgData name="Ajay Choudhary" userId="d2ce2909-019e-4113-bb02-3f4271467935" providerId="ADAL" clId="{A550728D-D582-4440-B575-4634C90C026C}" dt="2023-02-03T06:27:41.531" v="45"/>
          <ac:spMkLst>
            <pc:docMk/>
            <pc:sldMk cId="3590174148" sldId="3838"/>
            <ac:spMk id="4" creationId="{1FB47118-3D2B-179F-6C4F-66000CF621E5}"/>
          </ac:spMkLst>
        </pc:spChg>
        <pc:spChg chg="mod">
          <ac:chgData name="Ajay Choudhary" userId="d2ce2909-019e-4113-bb02-3f4271467935" providerId="ADAL" clId="{A550728D-D582-4440-B575-4634C90C026C}" dt="2023-02-03T06:27:16.428" v="44"/>
          <ac:spMkLst>
            <pc:docMk/>
            <pc:sldMk cId="3590174148" sldId="3838"/>
            <ac:spMk id="5" creationId="{71736721-95F1-293D-F2C1-4F41BE03D984}"/>
          </ac:spMkLst>
        </pc:spChg>
        <pc:spChg chg="mod">
          <ac:chgData name="Ajay Choudhary" userId="d2ce2909-019e-4113-bb02-3f4271467935" providerId="ADAL" clId="{A550728D-D582-4440-B575-4634C90C026C}" dt="2023-02-03T06:26:37.312" v="43" actId="20577"/>
          <ac:spMkLst>
            <pc:docMk/>
            <pc:sldMk cId="3590174148" sldId="3838"/>
            <ac:spMk id="7" creationId="{43D5FF1A-7891-3EAE-AE4C-1857874C1F3F}"/>
          </ac:spMkLst>
        </pc:spChg>
      </pc:sldChg>
      <pc:sldChg chg="addSp delSp modSp new mod setBg modClrScheme chgLayout">
        <pc:chgData name="Ajay Choudhary" userId="d2ce2909-019e-4113-bb02-3f4271467935" providerId="ADAL" clId="{A550728D-D582-4440-B575-4634C90C026C}" dt="2023-02-03T09:11:09.336" v="595" actId="27636"/>
        <pc:sldMkLst>
          <pc:docMk/>
          <pc:sldMk cId="2360751655" sldId="3839"/>
        </pc:sldMkLst>
        <pc:spChg chg="del">
          <ac:chgData name="Ajay Choudhary" userId="d2ce2909-019e-4113-bb02-3f4271467935" providerId="ADAL" clId="{A550728D-D582-4440-B575-4634C90C026C}" dt="2023-02-03T06:28:07.957" v="47" actId="700"/>
          <ac:spMkLst>
            <pc:docMk/>
            <pc:sldMk cId="2360751655" sldId="3839"/>
            <ac:spMk id="2" creationId="{DEF4FAE4-29C3-1B98-CC33-F92B7A7479B1}"/>
          </ac:spMkLst>
        </pc:spChg>
        <pc:spChg chg="del">
          <ac:chgData name="Ajay Choudhary" userId="d2ce2909-019e-4113-bb02-3f4271467935" providerId="ADAL" clId="{A550728D-D582-4440-B575-4634C90C026C}" dt="2023-02-03T06:28:07.957" v="47" actId="700"/>
          <ac:spMkLst>
            <pc:docMk/>
            <pc:sldMk cId="2360751655" sldId="3839"/>
            <ac:spMk id="3" creationId="{0A7CD85E-341C-29DB-01E2-625847E3B0D6}"/>
          </ac:spMkLst>
        </pc:spChg>
        <pc:spChg chg="mod ord">
          <ac:chgData name="Ajay Choudhary" userId="d2ce2909-019e-4113-bb02-3f4271467935" providerId="ADAL" clId="{A550728D-D582-4440-B575-4634C90C026C}" dt="2023-02-03T06:35:23.362" v="63" actId="26606"/>
          <ac:spMkLst>
            <pc:docMk/>
            <pc:sldMk cId="2360751655" sldId="3839"/>
            <ac:spMk id="4" creationId="{1B4090CF-8CA0-F64C-A0C7-260CF3B7B99C}"/>
          </ac:spMkLst>
        </pc:spChg>
        <pc:spChg chg="mod ord">
          <ac:chgData name="Ajay Choudhary" userId="d2ce2909-019e-4113-bb02-3f4271467935" providerId="ADAL" clId="{A550728D-D582-4440-B575-4634C90C026C}" dt="2023-02-03T06:35:23.362" v="63" actId="26606"/>
          <ac:spMkLst>
            <pc:docMk/>
            <pc:sldMk cId="2360751655" sldId="3839"/>
            <ac:spMk id="5" creationId="{C428435A-41E9-A85E-034A-A6F027466B53}"/>
          </ac:spMkLst>
        </pc:spChg>
        <pc:spChg chg="mod ord">
          <ac:chgData name="Ajay Choudhary" userId="d2ce2909-019e-4113-bb02-3f4271467935" providerId="ADAL" clId="{A550728D-D582-4440-B575-4634C90C026C}" dt="2023-02-03T06:35:23.362" v="63" actId="26606"/>
          <ac:spMkLst>
            <pc:docMk/>
            <pc:sldMk cId="2360751655" sldId="3839"/>
            <ac:spMk id="6" creationId="{969D5EB3-2BD5-175A-D96C-B37963F1BB8B}"/>
          </ac:spMkLst>
        </pc:spChg>
        <pc:spChg chg="add del">
          <ac:chgData name="Ajay Choudhary" userId="d2ce2909-019e-4113-bb02-3f4271467935" providerId="ADAL" clId="{A550728D-D582-4440-B575-4634C90C026C}" dt="2023-02-03T06:32:17.701" v="49" actId="22"/>
          <ac:spMkLst>
            <pc:docMk/>
            <pc:sldMk cId="2360751655" sldId="3839"/>
            <ac:spMk id="8" creationId="{7A03CB86-3D57-E031-0C29-5CCBC3BBABC2}"/>
          </ac:spMkLst>
        </pc:spChg>
        <pc:spChg chg="add mod ord">
          <ac:chgData name="Ajay Choudhary" userId="d2ce2909-019e-4113-bb02-3f4271467935" providerId="ADAL" clId="{A550728D-D582-4440-B575-4634C90C026C}" dt="2023-02-03T09:11:09.336" v="595" actId="27636"/>
          <ac:spMkLst>
            <pc:docMk/>
            <pc:sldMk cId="2360751655" sldId="3839"/>
            <ac:spMk id="10" creationId="{4DA58DBC-854C-7CF4-0D80-9883DDD5286F}"/>
          </ac:spMkLst>
        </pc:spChg>
        <pc:spChg chg="add mod ord">
          <ac:chgData name="Ajay Choudhary" userId="d2ce2909-019e-4113-bb02-3f4271467935" providerId="ADAL" clId="{A550728D-D582-4440-B575-4634C90C026C}" dt="2023-02-03T06:35:23.362" v="63" actId="26606"/>
          <ac:spMkLst>
            <pc:docMk/>
            <pc:sldMk cId="2360751655" sldId="3839"/>
            <ac:spMk id="12" creationId="{57A7ECB5-A0BC-0F51-E2BF-078E3736DD00}"/>
          </ac:spMkLst>
        </pc:spChg>
        <pc:spChg chg="add">
          <ac:chgData name="Ajay Choudhary" userId="d2ce2909-019e-4113-bb02-3f4271467935" providerId="ADAL" clId="{A550728D-D582-4440-B575-4634C90C026C}" dt="2023-02-03T06:35:23.362" v="63" actId="26606"/>
          <ac:spMkLst>
            <pc:docMk/>
            <pc:sldMk cId="2360751655" sldId="3839"/>
            <ac:spMk id="17" creationId="{23DA7759-3209-4FE2-96D1-4EEDD81E9EA0}"/>
          </ac:spMkLst>
        </pc:spChg>
        <pc:spChg chg="add">
          <ac:chgData name="Ajay Choudhary" userId="d2ce2909-019e-4113-bb02-3f4271467935" providerId="ADAL" clId="{A550728D-D582-4440-B575-4634C90C026C}" dt="2023-02-03T06:35:23.362" v="63" actId="26606"/>
          <ac:spMkLst>
            <pc:docMk/>
            <pc:sldMk cId="2360751655" sldId="3839"/>
            <ac:spMk id="19" creationId="{41460DAD-8769-4C9F-9C8C-BB0443909D76}"/>
          </ac:spMkLst>
        </pc:spChg>
        <pc:spChg chg="add">
          <ac:chgData name="Ajay Choudhary" userId="d2ce2909-019e-4113-bb02-3f4271467935" providerId="ADAL" clId="{A550728D-D582-4440-B575-4634C90C026C}" dt="2023-02-03T06:35:23.362" v="63" actId="26606"/>
          <ac:spMkLst>
            <pc:docMk/>
            <pc:sldMk cId="2360751655" sldId="3839"/>
            <ac:spMk id="21" creationId="{907EF6B7-1338-4443-8C46-6A318D952DFD}"/>
          </ac:spMkLst>
        </pc:spChg>
        <pc:spChg chg="add">
          <ac:chgData name="Ajay Choudhary" userId="d2ce2909-019e-4113-bb02-3f4271467935" providerId="ADAL" clId="{A550728D-D582-4440-B575-4634C90C026C}" dt="2023-02-03T06:35:23.362" v="63" actId="26606"/>
          <ac:spMkLst>
            <pc:docMk/>
            <pc:sldMk cId="2360751655" sldId="3839"/>
            <ac:spMk id="23" creationId="{DAAE4CDD-124C-4DCF-9584-B6033B545DD5}"/>
          </ac:spMkLst>
        </pc:spChg>
        <pc:spChg chg="add">
          <ac:chgData name="Ajay Choudhary" userId="d2ce2909-019e-4113-bb02-3f4271467935" providerId="ADAL" clId="{A550728D-D582-4440-B575-4634C90C026C}" dt="2023-02-03T06:35:23.362" v="63" actId="26606"/>
          <ac:spMkLst>
            <pc:docMk/>
            <pc:sldMk cId="2360751655" sldId="3839"/>
            <ac:spMk id="25" creationId="{081E4A58-353D-44AE-B2FC-2A74E2E400F7}"/>
          </ac:spMkLst>
        </pc:spChg>
      </pc:sldChg>
      <pc:sldChg chg="addSp delSp modSp new mod ord setBg">
        <pc:chgData name="Ajay Choudhary" userId="d2ce2909-019e-4113-bb02-3f4271467935" providerId="ADAL" clId="{A550728D-D582-4440-B575-4634C90C026C}" dt="2023-02-03T07:51:44.493" v="480"/>
        <pc:sldMkLst>
          <pc:docMk/>
          <pc:sldMk cId="2955726090" sldId="3840"/>
        </pc:sldMkLst>
        <pc:spChg chg="mod">
          <ac:chgData name="Ajay Choudhary" userId="d2ce2909-019e-4113-bb02-3f4271467935" providerId="ADAL" clId="{A550728D-D582-4440-B575-4634C90C026C}" dt="2023-02-03T06:49:12.275" v="124" actId="26606"/>
          <ac:spMkLst>
            <pc:docMk/>
            <pc:sldMk cId="2955726090" sldId="3840"/>
            <ac:spMk id="2" creationId="{1BED8CEB-3B7D-FCB7-7F25-8A979C174A79}"/>
          </ac:spMkLst>
        </pc:spChg>
        <pc:spChg chg="mod">
          <ac:chgData name="Ajay Choudhary" userId="d2ce2909-019e-4113-bb02-3f4271467935" providerId="ADAL" clId="{A550728D-D582-4440-B575-4634C90C026C}" dt="2023-02-03T06:49:12.275" v="124" actId="26606"/>
          <ac:spMkLst>
            <pc:docMk/>
            <pc:sldMk cId="2955726090" sldId="3840"/>
            <ac:spMk id="3" creationId="{7FB8B9A0-6B3E-0B35-EECC-248A6CA8AED0}"/>
          </ac:spMkLst>
        </pc:spChg>
        <pc:spChg chg="mod">
          <ac:chgData name="Ajay Choudhary" userId="d2ce2909-019e-4113-bb02-3f4271467935" providerId="ADAL" clId="{A550728D-D582-4440-B575-4634C90C026C}" dt="2023-02-03T06:49:12.275" v="124" actId="26606"/>
          <ac:spMkLst>
            <pc:docMk/>
            <pc:sldMk cId="2955726090" sldId="3840"/>
            <ac:spMk id="4" creationId="{B7185EC6-F0A1-4E0C-603D-E0D1AACA420B}"/>
          </ac:spMkLst>
        </pc:spChg>
        <pc:spChg chg="add mod ord">
          <ac:chgData name="Ajay Choudhary" userId="d2ce2909-019e-4113-bb02-3f4271467935" providerId="ADAL" clId="{A550728D-D582-4440-B575-4634C90C026C}" dt="2023-02-03T06:50:49.298" v="133" actId="403"/>
          <ac:spMkLst>
            <pc:docMk/>
            <pc:sldMk cId="2955726090" sldId="3840"/>
            <ac:spMk id="6" creationId="{AE7EEF82-65DA-78DE-1DCC-A0AEE2CCA967}"/>
          </ac:spMkLst>
        </pc:spChg>
        <pc:spChg chg="add del">
          <ac:chgData name="Ajay Choudhary" userId="d2ce2909-019e-4113-bb02-3f4271467935" providerId="ADAL" clId="{A550728D-D582-4440-B575-4634C90C026C}" dt="2023-02-03T06:38:53.057" v="72" actId="26606"/>
          <ac:spMkLst>
            <pc:docMk/>
            <pc:sldMk cId="2955726090" sldId="3840"/>
            <ac:spMk id="12" creationId="{23DA7759-3209-4FE2-96D1-4EEDD81E9EA0}"/>
          </ac:spMkLst>
        </pc:spChg>
        <pc:spChg chg="add">
          <ac:chgData name="Ajay Choudhary" userId="d2ce2909-019e-4113-bb02-3f4271467935" providerId="ADAL" clId="{A550728D-D582-4440-B575-4634C90C026C}" dt="2023-02-03T06:49:12.275" v="124" actId="26606"/>
          <ac:spMkLst>
            <pc:docMk/>
            <pc:sldMk cId="2955726090" sldId="3840"/>
            <ac:spMk id="13" creationId="{23DA7759-3209-4FE2-96D1-4EEDD81E9EA0}"/>
          </ac:spMkLst>
        </pc:spChg>
        <pc:spChg chg="add del">
          <ac:chgData name="Ajay Choudhary" userId="d2ce2909-019e-4113-bb02-3f4271467935" providerId="ADAL" clId="{A550728D-D582-4440-B575-4634C90C026C}" dt="2023-02-03T06:38:53.057" v="72" actId="26606"/>
          <ac:spMkLst>
            <pc:docMk/>
            <pc:sldMk cId="2955726090" sldId="3840"/>
            <ac:spMk id="14" creationId="{41460DAD-8769-4C9F-9C8C-BB0443909D76}"/>
          </ac:spMkLst>
        </pc:spChg>
        <pc:spChg chg="add">
          <ac:chgData name="Ajay Choudhary" userId="d2ce2909-019e-4113-bb02-3f4271467935" providerId="ADAL" clId="{A550728D-D582-4440-B575-4634C90C026C}" dt="2023-02-03T06:49:12.275" v="124" actId="26606"/>
          <ac:spMkLst>
            <pc:docMk/>
            <pc:sldMk cId="2955726090" sldId="3840"/>
            <ac:spMk id="15" creationId="{41460DAD-8769-4C9F-9C8C-BB0443909D76}"/>
          </ac:spMkLst>
        </pc:spChg>
        <pc:spChg chg="add del">
          <ac:chgData name="Ajay Choudhary" userId="d2ce2909-019e-4113-bb02-3f4271467935" providerId="ADAL" clId="{A550728D-D582-4440-B575-4634C90C026C}" dt="2023-02-03T06:38:53.057" v="72" actId="26606"/>
          <ac:spMkLst>
            <pc:docMk/>
            <pc:sldMk cId="2955726090" sldId="3840"/>
            <ac:spMk id="16" creationId="{2EB492CD-616E-47F8-933B-5E2D952A0593}"/>
          </ac:spMkLst>
        </pc:spChg>
        <pc:spChg chg="add">
          <ac:chgData name="Ajay Choudhary" userId="d2ce2909-019e-4113-bb02-3f4271467935" providerId="ADAL" clId="{A550728D-D582-4440-B575-4634C90C026C}" dt="2023-02-03T06:49:12.275" v="124" actId="26606"/>
          <ac:spMkLst>
            <pc:docMk/>
            <pc:sldMk cId="2955726090" sldId="3840"/>
            <ac:spMk id="17" creationId="{2EB492CD-616E-47F8-933B-5E2D952A0593}"/>
          </ac:spMkLst>
        </pc:spChg>
        <pc:spChg chg="add del">
          <ac:chgData name="Ajay Choudhary" userId="d2ce2909-019e-4113-bb02-3f4271467935" providerId="ADAL" clId="{A550728D-D582-4440-B575-4634C90C026C}" dt="2023-02-03T06:38:53.057" v="72" actId="26606"/>
          <ac:spMkLst>
            <pc:docMk/>
            <pc:sldMk cId="2955726090" sldId="3840"/>
            <ac:spMk id="18" creationId="{59383CF9-23B5-4335-9B21-1791C4CF1C75}"/>
          </ac:spMkLst>
        </pc:spChg>
        <pc:spChg chg="add">
          <ac:chgData name="Ajay Choudhary" userId="d2ce2909-019e-4113-bb02-3f4271467935" providerId="ADAL" clId="{A550728D-D582-4440-B575-4634C90C026C}" dt="2023-02-03T06:49:12.275" v="124" actId="26606"/>
          <ac:spMkLst>
            <pc:docMk/>
            <pc:sldMk cId="2955726090" sldId="3840"/>
            <ac:spMk id="19" creationId="{59383CF9-23B5-4335-9B21-1791C4CF1C75}"/>
          </ac:spMkLst>
        </pc:spChg>
        <pc:spChg chg="add del">
          <ac:chgData name="Ajay Choudhary" userId="d2ce2909-019e-4113-bb02-3f4271467935" providerId="ADAL" clId="{A550728D-D582-4440-B575-4634C90C026C}" dt="2023-02-03T06:38:53.057" v="72" actId="26606"/>
          <ac:spMkLst>
            <pc:docMk/>
            <pc:sldMk cId="2955726090" sldId="3840"/>
            <ac:spMk id="20" creationId="{0007FE00-9498-4706-B255-6437B0252C02}"/>
          </ac:spMkLst>
        </pc:spChg>
        <pc:spChg chg="add">
          <ac:chgData name="Ajay Choudhary" userId="d2ce2909-019e-4113-bb02-3f4271467935" providerId="ADAL" clId="{A550728D-D582-4440-B575-4634C90C026C}" dt="2023-02-03T06:49:12.275" v="124" actId="26606"/>
          <ac:spMkLst>
            <pc:docMk/>
            <pc:sldMk cId="2955726090" sldId="3840"/>
            <ac:spMk id="21" creationId="{0007FE00-9498-4706-B255-6437B0252C02}"/>
          </ac:spMkLst>
        </pc:spChg>
        <pc:graphicFrameChg chg="add del mod modGraphic">
          <ac:chgData name="Ajay Choudhary" userId="d2ce2909-019e-4113-bb02-3f4271467935" providerId="ADAL" clId="{A550728D-D582-4440-B575-4634C90C026C}" dt="2023-02-03T06:39:03.861" v="74" actId="478"/>
          <ac:graphicFrameMkLst>
            <pc:docMk/>
            <pc:sldMk cId="2955726090" sldId="3840"/>
            <ac:graphicFrameMk id="7" creationId="{AA2F916F-2606-B61E-175D-4A622588D8E3}"/>
          </ac:graphicFrameMkLst>
        </pc:graphicFrameChg>
        <pc:graphicFrameChg chg="add mod modGraphic">
          <ac:chgData name="Ajay Choudhary" userId="d2ce2909-019e-4113-bb02-3f4271467935" providerId="ADAL" clId="{A550728D-D582-4440-B575-4634C90C026C}" dt="2023-02-03T07:03:28.787" v="249" actId="14734"/>
          <ac:graphicFrameMkLst>
            <pc:docMk/>
            <pc:sldMk cId="2955726090" sldId="3840"/>
            <ac:graphicFrameMk id="8" creationId="{48DDF9E9-6189-84DF-BA26-B01208DB3588}"/>
          </ac:graphicFrameMkLst>
        </pc:graphicFrameChg>
      </pc:sldChg>
      <pc:sldChg chg="addSp delSp modSp new mod setBg">
        <pc:chgData name="Ajay Choudhary" userId="d2ce2909-019e-4113-bb02-3f4271467935" providerId="ADAL" clId="{A550728D-D582-4440-B575-4634C90C026C}" dt="2023-02-03T07:12:39.951" v="315" actId="33524"/>
        <pc:sldMkLst>
          <pc:docMk/>
          <pc:sldMk cId="685973372" sldId="3841"/>
        </pc:sldMkLst>
        <pc:spChg chg="mod">
          <ac:chgData name="Ajay Choudhary" userId="d2ce2909-019e-4113-bb02-3f4271467935" providerId="ADAL" clId="{A550728D-D582-4440-B575-4634C90C026C}" dt="2023-02-03T07:11:46.200" v="308" actId="26606"/>
          <ac:spMkLst>
            <pc:docMk/>
            <pc:sldMk cId="685973372" sldId="3841"/>
            <ac:spMk id="2" creationId="{56B067DF-9A7E-40A6-C7AC-26EA7D18C22C}"/>
          </ac:spMkLst>
        </pc:spChg>
        <pc:spChg chg="mod">
          <ac:chgData name="Ajay Choudhary" userId="d2ce2909-019e-4113-bb02-3f4271467935" providerId="ADAL" clId="{A550728D-D582-4440-B575-4634C90C026C}" dt="2023-02-03T07:11:46.200" v="308" actId="26606"/>
          <ac:spMkLst>
            <pc:docMk/>
            <pc:sldMk cId="685973372" sldId="3841"/>
            <ac:spMk id="3" creationId="{08FCE5CA-24D8-D28D-0597-EF518B7738F8}"/>
          </ac:spMkLst>
        </pc:spChg>
        <pc:spChg chg="mod">
          <ac:chgData name="Ajay Choudhary" userId="d2ce2909-019e-4113-bb02-3f4271467935" providerId="ADAL" clId="{A550728D-D582-4440-B575-4634C90C026C}" dt="2023-02-03T07:11:46.200" v="308" actId="26606"/>
          <ac:spMkLst>
            <pc:docMk/>
            <pc:sldMk cId="685973372" sldId="3841"/>
            <ac:spMk id="4" creationId="{D22DDFD6-6235-A457-B576-12CE9751C82C}"/>
          </ac:spMkLst>
        </pc:spChg>
        <pc:spChg chg="add del mod">
          <ac:chgData name="Ajay Choudhary" userId="d2ce2909-019e-4113-bb02-3f4271467935" providerId="ADAL" clId="{A550728D-D582-4440-B575-4634C90C026C}" dt="2023-02-03T06:56:23.385" v="152" actId="478"/>
          <ac:spMkLst>
            <pc:docMk/>
            <pc:sldMk cId="685973372" sldId="3841"/>
            <ac:spMk id="6" creationId="{7490B020-E747-646B-6B8E-866E58F66F8C}"/>
          </ac:spMkLst>
        </pc:spChg>
        <pc:spChg chg="add del mod">
          <ac:chgData name="Ajay Choudhary" userId="d2ce2909-019e-4113-bb02-3f4271467935" providerId="ADAL" clId="{A550728D-D582-4440-B575-4634C90C026C}" dt="2023-02-03T07:11:46.200" v="308" actId="26606"/>
          <ac:spMkLst>
            <pc:docMk/>
            <pc:sldMk cId="685973372" sldId="3841"/>
            <ac:spMk id="8" creationId="{18506DFF-6F0D-6DBD-4726-A331824AD710}"/>
          </ac:spMkLst>
        </pc:spChg>
        <pc:spChg chg="add mod ord">
          <ac:chgData name="Ajay Choudhary" userId="d2ce2909-019e-4113-bb02-3f4271467935" providerId="ADAL" clId="{A550728D-D582-4440-B575-4634C90C026C}" dt="2023-02-03T07:11:46.200" v="308" actId="26606"/>
          <ac:spMkLst>
            <pc:docMk/>
            <pc:sldMk cId="685973372" sldId="3841"/>
            <ac:spMk id="11" creationId="{2C5F78B0-D9CA-2E0F-7830-79D805563B6E}"/>
          </ac:spMkLst>
        </pc:spChg>
        <pc:spChg chg="add del">
          <ac:chgData name="Ajay Choudhary" userId="d2ce2909-019e-4113-bb02-3f4271467935" providerId="ADAL" clId="{A550728D-D582-4440-B575-4634C90C026C}" dt="2023-02-03T07:09:43.500" v="290" actId="26606"/>
          <ac:spMkLst>
            <pc:docMk/>
            <pc:sldMk cId="685973372" sldId="3841"/>
            <ac:spMk id="14" creationId="{23DA7759-3209-4FE2-96D1-4EEDD81E9EA0}"/>
          </ac:spMkLst>
        </pc:spChg>
        <pc:spChg chg="add del">
          <ac:chgData name="Ajay Choudhary" userId="d2ce2909-019e-4113-bb02-3f4271467935" providerId="ADAL" clId="{A550728D-D582-4440-B575-4634C90C026C}" dt="2023-02-03T07:09:43.500" v="290" actId="26606"/>
          <ac:spMkLst>
            <pc:docMk/>
            <pc:sldMk cId="685973372" sldId="3841"/>
            <ac:spMk id="16" creationId="{41460DAD-8769-4C9F-9C8C-BB0443909D76}"/>
          </ac:spMkLst>
        </pc:spChg>
        <pc:spChg chg="add">
          <ac:chgData name="Ajay Choudhary" userId="d2ce2909-019e-4113-bb02-3f4271467935" providerId="ADAL" clId="{A550728D-D582-4440-B575-4634C90C026C}" dt="2023-02-03T07:11:46.200" v="308" actId="26606"/>
          <ac:spMkLst>
            <pc:docMk/>
            <pc:sldMk cId="685973372" sldId="3841"/>
            <ac:spMk id="17" creationId="{23DA7759-3209-4FE2-96D1-4EEDD81E9EA0}"/>
          </ac:spMkLst>
        </pc:spChg>
        <pc:spChg chg="add del">
          <ac:chgData name="Ajay Choudhary" userId="d2ce2909-019e-4113-bb02-3f4271467935" providerId="ADAL" clId="{A550728D-D582-4440-B575-4634C90C026C}" dt="2023-02-03T07:09:43.500" v="290" actId="26606"/>
          <ac:spMkLst>
            <pc:docMk/>
            <pc:sldMk cId="685973372" sldId="3841"/>
            <ac:spMk id="18" creationId="{AE2B703B-46F9-481A-A605-82E2A828C4FA}"/>
          </ac:spMkLst>
        </pc:spChg>
        <pc:spChg chg="add">
          <ac:chgData name="Ajay Choudhary" userId="d2ce2909-019e-4113-bb02-3f4271467935" providerId="ADAL" clId="{A550728D-D582-4440-B575-4634C90C026C}" dt="2023-02-03T07:11:46.200" v="308" actId="26606"/>
          <ac:spMkLst>
            <pc:docMk/>
            <pc:sldMk cId="685973372" sldId="3841"/>
            <ac:spMk id="19" creationId="{41460DAD-8769-4C9F-9C8C-BB0443909D76}"/>
          </ac:spMkLst>
        </pc:spChg>
        <pc:spChg chg="add del">
          <ac:chgData name="Ajay Choudhary" userId="d2ce2909-019e-4113-bb02-3f4271467935" providerId="ADAL" clId="{A550728D-D582-4440-B575-4634C90C026C}" dt="2023-02-03T07:09:43.500" v="290" actId="26606"/>
          <ac:spMkLst>
            <pc:docMk/>
            <pc:sldMk cId="685973372" sldId="3841"/>
            <ac:spMk id="20" creationId="{F13BE4D7-0C3D-4906-B230-A1C5B4665CCF}"/>
          </ac:spMkLst>
        </pc:spChg>
        <pc:spChg chg="add">
          <ac:chgData name="Ajay Choudhary" userId="d2ce2909-019e-4113-bb02-3f4271467935" providerId="ADAL" clId="{A550728D-D582-4440-B575-4634C90C026C}" dt="2023-02-03T07:11:46.200" v="308" actId="26606"/>
          <ac:spMkLst>
            <pc:docMk/>
            <pc:sldMk cId="685973372" sldId="3841"/>
            <ac:spMk id="21" creationId="{AE2B703B-46F9-481A-A605-82E2A828C4FA}"/>
          </ac:spMkLst>
        </pc:spChg>
        <pc:spChg chg="add">
          <ac:chgData name="Ajay Choudhary" userId="d2ce2909-019e-4113-bb02-3f4271467935" providerId="ADAL" clId="{A550728D-D582-4440-B575-4634C90C026C}" dt="2023-02-03T07:11:46.200" v="308" actId="26606"/>
          <ac:spMkLst>
            <pc:docMk/>
            <pc:sldMk cId="685973372" sldId="3841"/>
            <ac:spMk id="23" creationId="{F13BE4D7-0C3D-4906-B230-A1C5B4665CCF}"/>
          </ac:spMkLst>
        </pc:spChg>
        <pc:graphicFrameChg chg="add del mod">
          <ac:chgData name="Ajay Choudhary" userId="d2ce2909-019e-4113-bb02-3f4271467935" providerId="ADAL" clId="{A550728D-D582-4440-B575-4634C90C026C}" dt="2023-02-03T07:09:43.500" v="290" actId="26606"/>
          <ac:graphicFrameMkLst>
            <pc:docMk/>
            <pc:sldMk cId="685973372" sldId="3841"/>
            <ac:graphicFrameMk id="10" creationId="{6DB2A04A-FEB5-F5B4-DF76-1B773F2663D8}"/>
          </ac:graphicFrameMkLst>
        </pc:graphicFrameChg>
        <pc:graphicFrameChg chg="add mod modGraphic">
          <ac:chgData name="Ajay Choudhary" userId="d2ce2909-019e-4113-bb02-3f4271467935" providerId="ADAL" clId="{A550728D-D582-4440-B575-4634C90C026C}" dt="2023-02-03T07:12:39.951" v="315" actId="33524"/>
          <ac:graphicFrameMkLst>
            <pc:docMk/>
            <pc:sldMk cId="685973372" sldId="3841"/>
            <ac:graphicFrameMk id="13" creationId="{B99FB053-E352-0C78-118A-009F26C269A0}"/>
          </ac:graphicFrameMkLst>
        </pc:graphicFrameChg>
      </pc:sldChg>
      <pc:sldChg chg="addSp delSp modSp new mod setBg">
        <pc:chgData name="Ajay Choudhary" userId="d2ce2909-019e-4113-bb02-3f4271467935" providerId="ADAL" clId="{A550728D-D582-4440-B575-4634C90C026C}" dt="2023-02-03T07:07:57.145" v="285" actId="27636"/>
        <pc:sldMkLst>
          <pc:docMk/>
          <pc:sldMk cId="1868597136" sldId="3842"/>
        </pc:sldMkLst>
        <pc:spChg chg="mod">
          <ac:chgData name="Ajay Choudhary" userId="d2ce2909-019e-4113-bb02-3f4271467935" providerId="ADAL" clId="{A550728D-D582-4440-B575-4634C90C026C}" dt="2023-02-03T07:07:33.248" v="275" actId="26606"/>
          <ac:spMkLst>
            <pc:docMk/>
            <pc:sldMk cId="1868597136" sldId="3842"/>
            <ac:spMk id="2" creationId="{4954EE4B-08AF-53DD-186F-62A39697BF08}"/>
          </ac:spMkLst>
        </pc:spChg>
        <pc:spChg chg="mod">
          <ac:chgData name="Ajay Choudhary" userId="d2ce2909-019e-4113-bb02-3f4271467935" providerId="ADAL" clId="{A550728D-D582-4440-B575-4634C90C026C}" dt="2023-02-03T07:07:33.248" v="275" actId="26606"/>
          <ac:spMkLst>
            <pc:docMk/>
            <pc:sldMk cId="1868597136" sldId="3842"/>
            <ac:spMk id="3" creationId="{F8D4118C-9F64-ECBE-1C22-DE5618B6355C}"/>
          </ac:spMkLst>
        </pc:spChg>
        <pc:spChg chg="mod">
          <ac:chgData name="Ajay Choudhary" userId="d2ce2909-019e-4113-bb02-3f4271467935" providerId="ADAL" clId="{A550728D-D582-4440-B575-4634C90C026C}" dt="2023-02-03T07:07:33.248" v="275" actId="26606"/>
          <ac:spMkLst>
            <pc:docMk/>
            <pc:sldMk cId="1868597136" sldId="3842"/>
            <ac:spMk id="4" creationId="{29750311-7C8F-8CF2-0503-9703D407C3C6}"/>
          </ac:spMkLst>
        </pc:spChg>
        <pc:spChg chg="add mod ord">
          <ac:chgData name="Ajay Choudhary" userId="d2ce2909-019e-4113-bb02-3f4271467935" providerId="ADAL" clId="{A550728D-D582-4440-B575-4634C90C026C}" dt="2023-02-03T07:07:57.145" v="285" actId="27636"/>
          <ac:spMkLst>
            <pc:docMk/>
            <pc:sldMk cId="1868597136" sldId="3842"/>
            <ac:spMk id="6" creationId="{9A86AC1F-71B4-BA3B-654C-1906D30F0685}"/>
          </ac:spMkLst>
        </pc:spChg>
        <pc:spChg chg="add">
          <ac:chgData name="Ajay Choudhary" userId="d2ce2909-019e-4113-bb02-3f4271467935" providerId="ADAL" clId="{A550728D-D582-4440-B575-4634C90C026C}" dt="2023-02-03T07:07:33.248" v="275" actId="26606"/>
          <ac:spMkLst>
            <pc:docMk/>
            <pc:sldMk cId="1868597136" sldId="3842"/>
            <ac:spMk id="2052" creationId="{23DA7759-3209-4FE2-96D1-4EEDD81E9EA0}"/>
          </ac:spMkLst>
        </pc:spChg>
        <pc:spChg chg="add">
          <ac:chgData name="Ajay Choudhary" userId="d2ce2909-019e-4113-bb02-3f4271467935" providerId="ADAL" clId="{A550728D-D582-4440-B575-4634C90C026C}" dt="2023-02-03T07:07:33.248" v="275" actId="26606"/>
          <ac:spMkLst>
            <pc:docMk/>
            <pc:sldMk cId="1868597136" sldId="3842"/>
            <ac:spMk id="2053" creationId="{41460DAD-8769-4C9F-9C8C-BB0443909D76}"/>
          </ac:spMkLst>
        </pc:spChg>
        <pc:spChg chg="add">
          <ac:chgData name="Ajay Choudhary" userId="d2ce2909-019e-4113-bb02-3f4271467935" providerId="ADAL" clId="{A550728D-D582-4440-B575-4634C90C026C}" dt="2023-02-03T07:07:33.248" v="275" actId="26606"/>
          <ac:spMkLst>
            <pc:docMk/>
            <pc:sldMk cId="1868597136" sldId="3842"/>
            <ac:spMk id="2054" creationId="{95199994-21AE-49A2-BA0D-12E295989A9A}"/>
          </ac:spMkLst>
        </pc:spChg>
        <pc:spChg chg="add del">
          <ac:chgData name="Ajay Choudhary" userId="d2ce2909-019e-4113-bb02-3f4271467935" providerId="ADAL" clId="{A550728D-D582-4440-B575-4634C90C026C}" dt="2023-02-03T07:07:04.222" v="271" actId="26606"/>
          <ac:spMkLst>
            <pc:docMk/>
            <pc:sldMk cId="1868597136" sldId="3842"/>
            <ac:spMk id="2055" creationId="{23DA7759-3209-4FE2-96D1-4EEDD81E9EA0}"/>
          </ac:spMkLst>
        </pc:spChg>
        <pc:spChg chg="add">
          <ac:chgData name="Ajay Choudhary" userId="d2ce2909-019e-4113-bb02-3f4271467935" providerId="ADAL" clId="{A550728D-D582-4440-B575-4634C90C026C}" dt="2023-02-03T07:07:33.248" v="275" actId="26606"/>
          <ac:spMkLst>
            <pc:docMk/>
            <pc:sldMk cId="1868597136" sldId="3842"/>
            <ac:spMk id="2056" creationId="{A2C34835-4F79-4934-B151-D68E79764C72}"/>
          </ac:spMkLst>
        </pc:spChg>
        <pc:spChg chg="add del">
          <ac:chgData name="Ajay Choudhary" userId="d2ce2909-019e-4113-bb02-3f4271467935" providerId="ADAL" clId="{A550728D-D582-4440-B575-4634C90C026C}" dt="2023-02-03T07:07:04.222" v="271" actId="26606"/>
          <ac:spMkLst>
            <pc:docMk/>
            <pc:sldMk cId="1868597136" sldId="3842"/>
            <ac:spMk id="2057" creationId="{41460DAD-8769-4C9F-9C8C-BB0443909D76}"/>
          </ac:spMkLst>
        </pc:spChg>
        <pc:spChg chg="add del">
          <ac:chgData name="Ajay Choudhary" userId="d2ce2909-019e-4113-bb02-3f4271467935" providerId="ADAL" clId="{A550728D-D582-4440-B575-4634C90C026C}" dt="2023-02-03T07:07:04.222" v="271" actId="26606"/>
          <ac:spMkLst>
            <pc:docMk/>
            <pc:sldMk cId="1868597136" sldId="3842"/>
            <ac:spMk id="2059" creationId="{4F7EBAE4-9945-4473-9E34-B2C66EA0F03D}"/>
          </ac:spMkLst>
        </pc:spChg>
        <pc:spChg chg="add del">
          <ac:chgData name="Ajay Choudhary" userId="d2ce2909-019e-4113-bb02-3f4271467935" providerId="ADAL" clId="{A550728D-D582-4440-B575-4634C90C026C}" dt="2023-02-03T07:07:04.222" v="271" actId="26606"/>
          <ac:spMkLst>
            <pc:docMk/>
            <pc:sldMk cId="1868597136" sldId="3842"/>
            <ac:spMk id="2061" creationId="{70BEB1E7-2F88-40BC-B73D-42E5B6F80BFC}"/>
          </ac:spMkLst>
        </pc:spChg>
        <pc:spChg chg="add del">
          <ac:chgData name="Ajay Choudhary" userId="d2ce2909-019e-4113-bb02-3f4271467935" providerId="ADAL" clId="{A550728D-D582-4440-B575-4634C90C026C}" dt="2023-02-03T07:07:04.222" v="271" actId="26606"/>
          <ac:spMkLst>
            <pc:docMk/>
            <pc:sldMk cId="1868597136" sldId="3842"/>
            <ac:spMk id="2063" creationId="{A7B99495-F43F-4D80-A44F-2CB4764EB90B}"/>
          </ac:spMkLst>
        </pc:spChg>
        <pc:spChg chg="add del">
          <ac:chgData name="Ajay Choudhary" userId="d2ce2909-019e-4113-bb02-3f4271467935" providerId="ADAL" clId="{A550728D-D582-4440-B575-4634C90C026C}" dt="2023-02-03T07:06:58.170" v="266" actId="26606"/>
          <ac:spMkLst>
            <pc:docMk/>
            <pc:sldMk cId="1868597136" sldId="3842"/>
            <ac:spMk id="2068" creationId="{23DA7759-3209-4FE2-96D1-4EEDD81E9EA0}"/>
          </ac:spMkLst>
        </pc:spChg>
        <pc:spChg chg="add del">
          <ac:chgData name="Ajay Choudhary" userId="d2ce2909-019e-4113-bb02-3f4271467935" providerId="ADAL" clId="{A550728D-D582-4440-B575-4634C90C026C}" dt="2023-02-03T07:06:58.170" v="266" actId="26606"/>
          <ac:spMkLst>
            <pc:docMk/>
            <pc:sldMk cId="1868597136" sldId="3842"/>
            <ac:spMk id="2070" creationId="{41460DAD-8769-4C9F-9C8C-BB0443909D76}"/>
          </ac:spMkLst>
        </pc:spChg>
        <pc:spChg chg="add del">
          <ac:chgData name="Ajay Choudhary" userId="d2ce2909-019e-4113-bb02-3f4271467935" providerId="ADAL" clId="{A550728D-D582-4440-B575-4634C90C026C}" dt="2023-02-03T07:06:58.170" v="266" actId="26606"/>
          <ac:spMkLst>
            <pc:docMk/>
            <pc:sldMk cId="1868597136" sldId="3842"/>
            <ac:spMk id="2072" creationId="{95199994-21AE-49A2-BA0D-12E295989A9A}"/>
          </ac:spMkLst>
        </pc:spChg>
        <pc:spChg chg="add del">
          <ac:chgData name="Ajay Choudhary" userId="d2ce2909-019e-4113-bb02-3f4271467935" providerId="ADAL" clId="{A550728D-D582-4440-B575-4634C90C026C}" dt="2023-02-03T07:06:58.170" v="266" actId="26606"/>
          <ac:spMkLst>
            <pc:docMk/>
            <pc:sldMk cId="1868597136" sldId="3842"/>
            <ac:spMk id="2074" creationId="{A2C34835-4F79-4934-B151-D68E79764C72}"/>
          </ac:spMkLst>
        </pc:spChg>
        <pc:picChg chg="add mod ord">
          <ac:chgData name="Ajay Choudhary" userId="d2ce2909-019e-4113-bb02-3f4271467935" providerId="ADAL" clId="{A550728D-D582-4440-B575-4634C90C026C}" dt="2023-02-03T07:07:33.248" v="275" actId="26606"/>
          <ac:picMkLst>
            <pc:docMk/>
            <pc:sldMk cId="1868597136" sldId="3842"/>
            <ac:picMk id="2050" creationId="{B4AC3D3B-535C-AC8F-EA58-F9A94501BA0C}"/>
          </ac:picMkLst>
        </pc:picChg>
      </pc:sldChg>
      <pc:sldChg chg="addSp modSp new mod setBg">
        <pc:chgData name="Ajay Choudhary" userId="d2ce2909-019e-4113-bb02-3f4271467935" providerId="ADAL" clId="{A550728D-D582-4440-B575-4634C90C026C}" dt="2023-02-03T07:39:44.529" v="414" actId="1037"/>
        <pc:sldMkLst>
          <pc:docMk/>
          <pc:sldMk cId="1466041713" sldId="3843"/>
        </pc:sldMkLst>
        <pc:spChg chg="mod">
          <ac:chgData name="Ajay Choudhary" userId="d2ce2909-019e-4113-bb02-3f4271467935" providerId="ADAL" clId="{A550728D-D582-4440-B575-4634C90C026C}" dt="2023-02-03T07:38:59.604" v="326" actId="26606"/>
          <ac:spMkLst>
            <pc:docMk/>
            <pc:sldMk cId="1466041713" sldId="3843"/>
            <ac:spMk id="2" creationId="{446E5100-2E28-5D63-BA26-7F9B81F794BD}"/>
          </ac:spMkLst>
        </pc:spChg>
        <pc:spChg chg="mod">
          <ac:chgData name="Ajay Choudhary" userId="d2ce2909-019e-4113-bb02-3f4271467935" providerId="ADAL" clId="{A550728D-D582-4440-B575-4634C90C026C}" dt="2023-02-03T07:38:59.604" v="326" actId="26606"/>
          <ac:spMkLst>
            <pc:docMk/>
            <pc:sldMk cId="1466041713" sldId="3843"/>
            <ac:spMk id="3" creationId="{DE5222D9-53F3-3EED-2188-4DF36C4CA070}"/>
          </ac:spMkLst>
        </pc:spChg>
        <pc:spChg chg="mod">
          <ac:chgData name="Ajay Choudhary" userId="d2ce2909-019e-4113-bb02-3f4271467935" providerId="ADAL" clId="{A550728D-D582-4440-B575-4634C90C026C}" dt="2023-02-03T07:38:59.604" v="326" actId="26606"/>
          <ac:spMkLst>
            <pc:docMk/>
            <pc:sldMk cId="1466041713" sldId="3843"/>
            <ac:spMk id="4" creationId="{24550A4F-697C-BE12-4E22-3A6AD67411AF}"/>
          </ac:spMkLst>
        </pc:spChg>
        <pc:spChg chg="add mod ord">
          <ac:chgData name="Ajay Choudhary" userId="d2ce2909-019e-4113-bb02-3f4271467935" providerId="ADAL" clId="{A550728D-D582-4440-B575-4634C90C026C}" dt="2023-02-03T07:39:30.164" v="334" actId="20577"/>
          <ac:spMkLst>
            <pc:docMk/>
            <pc:sldMk cId="1466041713" sldId="3843"/>
            <ac:spMk id="6" creationId="{752B0C91-FA29-C5AD-2816-5F6531499E16}"/>
          </ac:spMkLst>
        </pc:spChg>
        <pc:spChg chg="add">
          <ac:chgData name="Ajay Choudhary" userId="d2ce2909-019e-4113-bb02-3f4271467935" providerId="ADAL" clId="{A550728D-D582-4440-B575-4634C90C026C}" dt="2023-02-03T07:38:59.604" v="326" actId="26606"/>
          <ac:spMkLst>
            <pc:docMk/>
            <pc:sldMk cId="1466041713" sldId="3843"/>
            <ac:spMk id="13" creationId="{23DA7759-3209-4FE2-96D1-4EEDD81E9EA0}"/>
          </ac:spMkLst>
        </pc:spChg>
        <pc:spChg chg="add">
          <ac:chgData name="Ajay Choudhary" userId="d2ce2909-019e-4113-bb02-3f4271467935" providerId="ADAL" clId="{A550728D-D582-4440-B575-4634C90C026C}" dt="2023-02-03T07:38:59.604" v="326" actId="26606"/>
          <ac:spMkLst>
            <pc:docMk/>
            <pc:sldMk cId="1466041713" sldId="3843"/>
            <ac:spMk id="15" creationId="{41460DAD-8769-4C9F-9C8C-BB0443909D76}"/>
          </ac:spMkLst>
        </pc:spChg>
        <pc:spChg chg="add">
          <ac:chgData name="Ajay Choudhary" userId="d2ce2909-019e-4113-bb02-3f4271467935" providerId="ADAL" clId="{A550728D-D582-4440-B575-4634C90C026C}" dt="2023-02-03T07:38:59.604" v="326" actId="26606"/>
          <ac:spMkLst>
            <pc:docMk/>
            <pc:sldMk cId="1466041713" sldId="3843"/>
            <ac:spMk id="17" creationId="{2EB492CD-616E-47F8-933B-5E2D952A0593}"/>
          </ac:spMkLst>
        </pc:spChg>
        <pc:spChg chg="add">
          <ac:chgData name="Ajay Choudhary" userId="d2ce2909-019e-4113-bb02-3f4271467935" providerId="ADAL" clId="{A550728D-D582-4440-B575-4634C90C026C}" dt="2023-02-03T07:38:59.604" v="326" actId="26606"/>
          <ac:spMkLst>
            <pc:docMk/>
            <pc:sldMk cId="1466041713" sldId="3843"/>
            <ac:spMk id="19" creationId="{59383CF9-23B5-4335-9B21-1791C4CF1C75}"/>
          </ac:spMkLst>
        </pc:spChg>
        <pc:spChg chg="add">
          <ac:chgData name="Ajay Choudhary" userId="d2ce2909-019e-4113-bb02-3f4271467935" providerId="ADAL" clId="{A550728D-D582-4440-B575-4634C90C026C}" dt="2023-02-03T07:38:59.604" v="326" actId="26606"/>
          <ac:spMkLst>
            <pc:docMk/>
            <pc:sldMk cId="1466041713" sldId="3843"/>
            <ac:spMk id="21" creationId="{0007FE00-9498-4706-B255-6437B0252C02}"/>
          </ac:spMkLst>
        </pc:spChg>
        <pc:picChg chg="add mod">
          <ac:chgData name="Ajay Choudhary" userId="d2ce2909-019e-4113-bb02-3f4271467935" providerId="ADAL" clId="{A550728D-D582-4440-B575-4634C90C026C}" dt="2023-02-03T07:39:44.529" v="414" actId="1037"/>
          <ac:picMkLst>
            <pc:docMk/>
            <pc:sldMk cId="1466041713" sldId="3843"/>
            <ac:picMk id="10" creationId="{771054FB-8E29-E7E1-3313-2060026CCA44}"/>
          </ac:picMkLst>
        </pc:picChg>
      </pc:sldChg>
      <pc:sldChg chg="addSp delSp modSp new mod modClrScheme chgLayout">
        <pc:chgData name="Ajay Choudhary" userId="d2ce2909-019e-4113-bb02-3f4271467935" providerId="ADAL" clId="{A550728D-D582-4440-B575-4634C90C026C}" dt="2023-02-03T07:48:29.851" v="478" actId="1076"/>
        <pc:sldMkLst>
          <pc:docMk/>
          <pc:sldMk cId="1927349058" sldId="3844"/>
        </pc:sldMkLst>
        <pc:spChg chg="mod ord">
          <ac:chgData name="Ajay Choudhary" userId="d2ce2909-019e-4113-bb02-3f4271467935" providerId="ADAL" clId="{A550728D-D582-4440-B575-4634C90C026C}" dt="2023-02-03T07:45:39.574" v="416" actId="700"/>
          <ac:spMkLst>
            <pc:docMk/>
            <pc:sldMk cId="1927349058" sldId="3844"/>
            <ac:spMk id="2" creationId="{30AAD3E9-FA59-3561-9D75-8E2474F35A9D}"/>
          </ac:spMkLst>
        </pc:spChg>
        <pc:spChg chg="mod ord">
          <ac:chgData name="Ajay Choudhary" userId="d2ce2909-019e-4113-bb02-3f4271467935" providerId="ADAL" clId="{A550728D-D582-4440-B575-4634C90C026C}" dt="2023-02-03T07:45:39.574" v="416" actId="700"/>
          <ac:spMkLst>
            <pc:docMk/>
            <pc:sldMk cId="1927349058" sldId="3844"/>
            <ac:spMk id="3" creationId="{EEAE40C6-9773-0015-3B25-54A32BAAD9E3}"/>
          </ac:spMkLst>
        </pc:spChg>
        <pc:spChg chg="mod ord">
          <ac:chgData name="Ajay Choudhary" userId="d2ce2909-019e-4113-bb02-3f4271467935" providerId="ADAL" clId="{A550728D-D582-4440-B575-4634C90C026C}" dt="2023-02-03T07:45:39.574" v="416" actId="700"/>
          <ac:spMkLst>
            <pc:docMk/>
            <pc:sldMk cId="1927349058" sldId="3844"/>
            <ac:spMk id="4" creationId="{D2E0849F-750F-51B8-E795-9AD0B4E152FA}"/>
          </ac:spMkLst>
        </pc:spChg>
        <pc:spChg chg="add mod ord">
          <ac:chgData name="Ajay Choudhary" userId="d2ce2909-019e-4113-bb02-3f4271467935" providerId="ADAL" clId="{A550728D-D582-4440-B575-4634C90C026C}" dt="2023-02-03T07:47:16.260" v="477" actId="1035"/>
          <ac:spMkLst>
            <pc:docMk/>
            <pc:sldMk cId="1927349058" sldId="3844"/>
            <ac:spMk id="5" creationId="{17F9E6EF-E73B-804F-F987-3A9ACFFB5844}"/>
          </ac:spMkLst>
        </pc:spChg>
        <pc:spChg chg="add del mod ord">
          <ac:chgData name="Ajay Choudhary" userId="d2ce2909-019e-4113-bb02-3f4271467935" providerId="ADAL" clId="{A550728D-D582-4440-B575-4634C90C026C}" dt="2023-02-03T07:46:08.338" v="419"/>
          <ac:spMkLst>
            <pc:docMk/>
            <pc:sldMk cId="1927349058" sldId="3844"/>
            <ac:spMk id="6" creationId="{83995133-1D8E-5046-01B3-FB8A1BE2DC32}"/>
          </ac:spMkLst>
        </pc:spChg>
        <pc:picChg chg="add mod">
          <ac:chgData name="Ajay Choudhary" userId="d2ce2909-019e-4113-bb02-3f4271467935" providerId="ADAL" clId="{A550728D-D582-4440-B575-4634C90C026C}" dt="2023-02-03T07:48:29.851" v="478" actId="1076"/>
          <ac:picMkLst>
            <pc:docMk/>
            <pc:sldMk cId="1927349058" sldId="3844"/>
            <ac:picMk id="3074" creationId="{36D65DFB-3574-24F3-F20D-BAC7DB78D413}"/>
          </ac:picMkLst>
        </pc:picChg>
      </pc:sldChg>
      <pc:sldChg chg="addSp delSp modSp new mod">
        <pc:chgData name="Ajay Choudhary" userId="d2ce2909-019e-4113-bb02-3f4271467935" providerId="ADAL" clId="{A550728D-D582-4440-B575-4634C90C026C}" dt="2023-02-03T07:54:30.367" v="583"/>
        <pc:sldMkLst>
          <pc:docMk/>
          <pc:sldMk cId="2372208389" sldId="3845"/>
        </pc:sldMkLst>
        <pc:spChg chg="add del mod">
          <ac:chgData name="Ajay Choudhary" userId="d2ce2909-019e-4113-bb02-3f4271467935" providerId="ADAL" clId="{A550728D-D582-4440-B575-4634C90C026C}" dt="2023-02-03T07:53:43.289" v="581" actId="26606"/>
          <ac:spMkLst>
            <pc:docMk/>
            <pc:sldMk cId="2372208389" sldId="3845"/>
            <ac:spMk id="6" creationId="{4B1FFFA3-BCC9-D224-9900-380FFF49B9E7}"/>
          </ac:spMkLst>
        </pc:spChg>
        <pc:graphicFrameChg chg="add mod">
          <ac:chgData name="Ajay Choudhary" userId="d2ce2909-019e-4113-bb02-3f4271467935" providerId="ADAL" clId="{A550728D-D582-4440-B575-4634C90C026C}" dt="2023-02-03T07:54:30.367" v="583"/>
          <ac:graphicFrameMkLst>
            <pc:docMk/>
            <pc:sldMk cId="2372208389" sldId="3845"/>
            <ac:graphicFrameMk id="8" creationId="{35D1F8D4-15BB-82AF-C91B-B41D8C6608D4}"/>
          </ac:graphicFrameMkLst>
        </pc:graphicFrameChg>
      </pc:sldChg>
      <pc:sldMasterChg chg="modSp modSldLayout">
        <pc:chgData name="Ajay Choudhary" userId="d2ce2909-019e-4113-bb02-3f4271467935" providerId="ADAL" clId="{A550728D-D582-4440-B575-4634C90C026C}" dt="2023-02-03T06:27:41.531" v="45"/>
        <pc:sldMasterMkLst>
          <pc:docMk/>
          <pc:sldMasterMk cId="3067668650" sldId="2147483768"/>
        </pc:sldMasterMkLst>
        <pc:spChg chg="mod">
          <ac:chgData name="Ajay Choudhary" userId="d2ce2909-019e-4113-bb02-3f4271467935" providerId="ADAL" clId="{A550728D-D582-4440-B575-4634C90C026C}" dt="2023-02-03T06:27:41.531" v="45"/>
          <ac:spMkLst>
            <pc:docMk/>
            <pc:sldMasterMk cId="3067668650" sldId="2147483768"/>
            <ac:spMk id="4" creationId="{E99D5CDC-F2CE-410E-AD13-DDC235C71C6F}"/>
          </ac:spMkLst>
        </pc:spChg>
        <pc:spChg chg="mod">
          <ac:chgData name="Ajay Choudhary" userId="d2ce2909-019e-4113-bb02-3f4271467935" providerId="ADAL" clId="{A550728D-D582-4440-B575-4634C90C026C}" dt="2023-02-03T06:27:16.428" v="44"/>
          <ac:spMkLst>
            <pc:docMk/>
            <pc:sldMasterMk cId="3067668650" sldId="2147483768"/>
            <ac:spMk id="5" creationId="{9340CD45-794A-4BB0-A427-0CE61AEAF484}"/>
          </ac:spMkLst>
        </pc:spChg>
        <pc:sldLayoutChg chg="modSp">
          <pc:chgData name="Ajay Choudhary" userId="d2ce2909-019e-4113-bb02-3f4271467935" providerId="ADAL" clId="{A550728D-D582-4440-B575-4634C90C026C}" dt="2023-02-03T06:27:41.531" v="45"/>
          <pc:sldLayoutMkLst>
            <pc:docMk/>
            <pc:sldMasterMk cId="3067668650" sldId="2147483768"/>
            <pc:sldLayoutMk cId="3975081286" sldId="2147483770"/>
          </pc:sldLayoutMkLst>
          <pc:spChg chg="mod">
            <ac:chgData name="Ajay Choudhary" userId="d2ce2909-019e-4113-bb02-3f4271467935" providerId="ADAL" clId="{A550728D-D582-4440-B575-4634C90C026C}" dt="2023-02-03T06:27:41.531" v="45"/>
            <ac:spMkLst>
              <pc:docMk/>
              <pc:sldMasterMk cId="3067668650" sldId="2147483768"/>
              <pc:sldLayoutMk cId="3975081286" sldId="2147483770"/>
              <ac:spMk id="4" creationId="{96E82FA1-02B7-467E-9F16-D178149407C5}"/>
            </ac:spMkLst>
          </pc:spChg>
          <pc:spChg chg="mod">
            <ac:chgData name="Ajay Choudhary" userId="d2ce2909-019e-4113-bb02-3f4271467935" providerId="ADAL" clId="{A550728D-D582-4440-B575-4634C90C026C}" dt="2023-02-03T06:27:16.428" v="44"/>
            <ac:spMkLst>
              <pc:docMk/>
              <pc:sldMasterMk cId="3067668650" sldId="2147483768"/>
              <pc:sldLayoutMk cId="3975081286" sldId="2147483770"/>
              <ac:spMk id="5" creationId="{6D389247-FB8A-4494-859B-B3754B02A5EE}"/>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576906992" sldId="2147483772"/>
          </pc:sldLayoutMkLst>
          <pc:spChg chg="mod">
            <ac:chgData name="Ajay Choudhary" userId="d2ce2909-019e-4113-bb02-3f4271467935" providerId="ADAL" clId="{A550728D-D582-4440-B575-4634C90C026C}" dt="2023-02-03T06:27:41.531" v="45"/>
            <ac:spMkLst>
              <pc:docMk/>
              <pc:sldMasterMk cId="3067668650" sldId="2147483768"/>
              <pc:sldLayoutMk cId="576906992" sldId="2147483772"/>
              <ac:spMk id="5" creationId="{63D8B65F-F709-469F-9961-4D01896CAA12}"/>
            </ac:spMkLst>
          </pc:spChg>
          <pc:spChg chg="mod">
            <ac:chgData name="Ajay Choudhary" userId="d2ce2909-019e-4113-bb02-3f4271467935" providerId="ADAL" clId="{A550728D-D582-4440-B575-4634C90C026C}" dt="2023-02-03T06:27:16.428" v="44"/>
            <ac:spMkLst>
              <pc:docMk/>
              <pc:sldMasterMk cId="3067668650" sldId="2147483768"/>
              <pc:sldLayoutMk cId="576906992" sldId="2147483772"/>
              <ac:spMk id="6" creationId="{B781C6BC-B23D-48BC-AD44-654DDB8D0122}"/>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95594666" sldId="2147483773"/>
          </pc:sldLayoutMkLst>
          <pc:spChg chg="mod">
            <ac:chgData name="Ajay Choudhary" userId="d2ce2909-019e-4113-bb02-3f4271467935" providerId="ADAL" clId="{A550728D-D582-4440-B575-4634C90C026C}" dt="2023-02-03T06:27:41.531" v="45"/>
            <ac:spMkLst>
              <pc:docMk/>
              <pc:sldMasterMk cId="3067668650" sldId="2147483768"/>
              <pc:sldLayoutMk cId="95594666" sldId="2147483773"/>
              <ac:spMk id="7" creationId="{9A8A5018-8A77-40E8-B159-4894ECF228B1}"/>
            </ac:spMkLst>
          </pc:spChg>
          <pc:spChg chg="mod">
            <ac:chgData name="Ajay Choudhary" userId="d2ce2909-019e-4113-bb02-3f4271467935" providerId="ADAL" clId="{A550728D-D582-4440-B575-4634C90C026C}" dt="2023-02-03T06:27:16.428" v="44"/>
            <ac:spMkLst>
              <pc:docMk/>
              <pc:sldMasterMk cId="3067668650" sldId="2147483768"/>
              <pc:sldLayoutMk cId="95594666" sldId="2147483773"/>
              <ac:spMk id="8" creationId="{8AD79441-8908-4461-9FDD-BCE63883709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898923025" sldId="2147483774"/>
          </pc:sldLayoutMkLst>
          <pc:spChg chg="mod">
            <ac:chgData name="Ajay Choudhary" userId="d2ce2909-019e-4113-bb02-3f4271467935" providerId="ADAL" clId="{A550728D-D582-4440-B575-4634C90C026C}" dt="2023-02-03T06:27:41.531" v="45"/>
            <ac:spMkLst>
              <pc:docMk/>
              <pc:sldMasterMk cId="3067668650" sldId="2147483768"/>
              <pc:sldLayoutMk cId="898923025" sldId="2147483774"/>
              <ac:spMk id="3" creationId="{254D3190-B78C-42F1-9D62-F523886BBE51}"/>
            </ac:spMkLst>
          </pc:spChg>
          <pc:spChg chg="mod">
            <ac:chgData name="Ajay Choudhary" userId="d2ce2909-019e-4113-bb02-3f4271467935" providerId="ADAL" clId="{A550728D-D582-4440-B575-4634C90C026C}" dt="2023-02-03T06:27:16.428" v="44"/>
            <ac:spMkLst>
              <pc:docMk/>
              <pc:sldMasterMk cId="3067668650" sldId="2147483768"/>
              <pc:sldLayoutMk cId="898923025" sldId="2147483774"/>
              <ac:spMk id="4" creationId="{EA381C40-F9FC-4D58-8508-F0632DF5A01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2294648955" sldId="2147483775"/>
          </pc:sldLayoutMkLst>
          <pc:spChg chg="mod">
            <ac:chgData name="Ajay Choudhary" userId="d2ce2909-019e-4113-bb02-3f4271467935" providerId="ADAL" clId="{A550728D-D582-4440-B575-4634C90C026C}" dt="2023-02-03T06:27:41.531" v="45"/>
            <ac:spMkLst>
              <pc:docMk/>
              <pc:sldMasterMk cId="3067668650" sldId="2147483768"/>
              <pc:sldLayoutMk cId="2294648955" sldId="2147483775"/>
              <ac:spMk id="2" creationId="{F7024287-C9B9-48AC-8E4D-A282DE2F44F5}"/>
            </ac:spMkLst>
          </pc:spChg>
          <pc:spChg chg="mod">
            <ac:chgData name="Ajay Choudhary" userId="d2ce2909-019e-4113-bb02-3f4271467935" providerId="ADAL" clId="{A550728D-D582-4440-B575-4634C90C026C}" dt="2023-02-03T06:27:16.428" v="44"/>
            <ac:spMkLst>
              <pc:docMk/>
              <pc:sldMasterMk cId="3067668650" sldId="2147483768"/>
              <pc:sldLayoutMk cId="2294648955" sldId="2147483775"/>
              <ac:spMk id="3" creationId="{2D34C9A2-75A7-4164-B3B8-E6A9D60BA0B6}"/>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2718628127" sldId="2147483776"/>
          </pc:sldLayoutMkLst>
          <pc:spChg chg="mod">
            <ac:chgData name="Ajay Choudhary" userId="d2ce2909-019e-4113-bb02-3f4271467935" providerId="ADAL" clId="{A550728D-D582-4440-B575-4634C90C026C}" dt="2023-02-03T06:27:41.531" v="45"/>
            <ac:spMkLst>
              <pc:docMk/>
              <pc:sldMasterMk cId="3067668650" sldId="2147483768"/>
              <pc:sldLayoutMk cId="2718628127" sldId="2147483776"/>
              <ac:spMk id="5" creationId="{81A70783-FF31-4C4E-9196-EB169B209747}"/>
            </ac:spMkLst>
          </pc:spChg>
          <pc:spChg chg="mod">
            <ac:chgData name="Ajay Choudhary" userId="d2ce2909-019e-4113-bb02-3f4271467935" providerId="ADAL" clId="{A550728D-D582-4440-B575-4634C90C026C}" dt="2023-02-03T06:27:16.428" v="44"/>
            <ac:spMkLst>
              <pc:docMk/>
              <pc:sldMasterMk cId="3067668650" sldId="2147483768"/>
              <pc:sldLayoutMk cId="2718628127" sldId="2147483776"/>
              <ac:spMk id="6" creationId="{7D92E260-747D-40FD-A062-9DD5E6835ABB}"/>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2314012584" sldId="2147483777"/>
          </pc:sldLayoutMkLst>
          <pc:spChg chg="mod">
            <ac:chgData name="Ajay Choudhary" userId="d2ce2909-019e-4113-bb02-3f4271467935" providerId="ADAL" clId="{A550728D-D582-4440-B575-4634C90C026C}" dt="2023-02-03T06:27:41.531" v="45"/>
            <ac:spMkLst>
              <pc:docMk/>
              <pc:sldMasterMk cId="3067668650" sldId="2147483768"/>
              <pc:sldLayoutMk cId="2314012584" sldId="2147483777"/>
              <ac:spMk id="5" creationId="{62A07CB7-0520-4D64-B76C-C31AC557832D}"/>
            </ac:spMkLst>
          </pc:spChg>
          <pc:spChg chg="mod">
            <ac:chgData name="Ajay Choudhary" userId="d2ce2909-019e-4113-bb02-3f4271467935" providerId="ADAL" clId="{A550728D-D582-4440-B575-4634C90C026C}" dt="2023-02-03T06:27:16.428" v="44"/>
            <ac:spMkLst>
              <pc:docMk/>
              <pc:sldMasterMk cId="3067668650" sldId="2147483768"/>
              <pc:sldLayoutMk cId="2314012584" sldId="2147483777"/>
              <ac:spMk id="6" creationId="{92EEB226-AD45-45DF-AAB5-5513AE732AAE}"/>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813944643" sldId="2147483781"/>
          </pc:sldLayoutMkLst>
          <pc:spChg chg="mod">
            <ac:chgData name="Ajay Choudhary" userId="d2ce2909-019e-4113-bb02-3f4271467935" providerId="ADAL" clId="{A550728D-D582-4440-B575-4634C90C026C}" dt="2023-02-03T06:27:41.531" v="45"/>
            <ac:spMkLst>
              <pc:docMk/>
              <pc:sldMasterMk cId="3067668650" sldId="2147483768"/>
              <pc:sldLayoutMk cId="813944643" sldId="2147483781"/>
              <ac:spMk id="4" creationId="{96E82FA1-02B7-467E-9F16-D178149407C5}"/>
            </ac:spMkLst>
          </pc:spChg>
          <pc:spChg chg="mod">
            <ac:chgData name="Ajay Choudhary" userId="d2ce2909-019e-4113-bb02-3f4271467935" providerId="ADAL" clId="{A550728D-D582-4440-B575-4634C90C026C}" dt="2023-02-03T06:27:16.428" v="44"/>
            <ac:spMkLst>
              <pc:docMk/>
              <pc:sldMasterMk cId="3067668650" sldId="2147483768"/>
              <pc:sldLayoutMk cId="813944643" sldId="2147483781"/>
              <ac:spMk id="5" creationId="{6D389247-FB8A-4494-859B-B3754B02A5EE}"/>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1920839939" sldId="2147483782"/>
          </pc:sldLayoutMkLst>
          <pc:spChg chg="mod">
            <ac:chgData name="Ajay Choudhary" userId="d2ce2909-019e-4113-bb02-3f4271467935" providerId="ADAL" clId="{A550728D-D582-4440-B575-4634C90C026C}" dt="2023-02-03T06:27:41.531" v="45"/>
            <ac:spMkLst>
              <pc:docMk/>
              <pc:sldMasterMk cId="3067668650" sldId="2147483768"/>
              <pc:sldLayoutMk cId="1920839939" sldId="2147483782"/>
              <ac:spMk id="4" creationId="{96E82FA1-02B7-467E-9F16-D178149407C5}"/>
            </ac:spMkLst>
          </pc:spChg>
          <pc:spChg chg="mod">
            <ac:chgData name="Ajay Choudhary" userId="d2ce2909-019e-4113-bb02-3f4271467935" providerId="ADAL" clId="{A550728D-D582-4440-B575-4634C90C026C}" dt="2023-02-03T06:27:16.428" v="44"/>
            <ac:spMkLst>
              <pc:docMk/>
              <pc:sldMasterMk cId="3067668650" sldId="2147483768"/>
              <pc:sldLayoutMk cId="1920839939" sldId="2147483782"/>
              <ac:spMk id="5" creationId="{6D389247-FB8A-4494-859B-B3754B02A5EE}"/>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220328163" sldId="2147483783"/>
          </pc:sldLayoutMkLst>
          <pc:spChg chg="mod">
            <ac:chgData name="Ajay Choudhary" userId="d2ce2909-019e-4113-bb02-3f4271467935" providerId="ADAL" clId="{A550728D-D582-4440-B575-4634C90C026C}" dt="2023-02-03T06:27:41.531" v="45"/>
            <ac:spMkLst>
              <pc:docMk/>
              <pc:sldMasterMk cId="3067668650" sldId="2147483768"/>
              <pc:sldLayoutMk cId="220328163" sldId="2147483783"/>
              <ac:spMk id="11" creationId="{6B76FE53-FB67-4871-8485-71BAAFD7D1BF}"/>
            </ac:spMkLst>
          </pc:spChg>
          <pc:spChg chg="mod">
            <ac:chgData name="Ajay Choudhary" userId="d2ce2909-019e-4113-bb02-3f4271467935" providerId="ADAL" clId="{A550728D-D582-4440-B575-4634C90C026C}" dt="2023-02-03T06:27:16.428" v="44"/>
            <ac:spMkLst>
              <pc:docMk/>
              <pc:sldMasterMk cId="3067668650" sldId="2147483768"/>
              <pc:sldLayoutMk cId="220328163" sldId="2147483783"/>
              <ac:spMk id="12" creationId="{AD26FED4-1CE2-444B-A77E-EB3CB505AF19}"/>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567273847" sldId="2147483785"/>
          </pc:sldLayoutMkLst>
          <pc:spChg chg="mod">
            <ac:chgData name="Ajay Choudhary" userId="d2ce2909-019e-4113-bb02-3f4271467935" providerId="ADAL" clId="{A550728D-D582-4440-B575-4634C90C026C}" dt="2023-02-03T06:27:41.531" v="45"/>
            <ac:spMkLst>
              <pc:docMk/>
              <pc:sldMasterMk cId="3067668650" sldId="2147483768"/>
              <pc:sldLayoutMk cId="567273847" sldId="2147483785"/>
              <ac:spMk id="7" creationId="{9A8A5018-8A77-40E8-B159-4894ECF228B1}"/>
            </ac:spMkLst>
          </pc:spChg>
          <pc:spChg chg="mod">
            <ac:chgData name="Ajay Choudhary" userId="d2ce2909-019e-4113-bb02-3f4271467935" providerId="ADAL" clId="{A550728D-D582-4440-B575-4634C90C026C}" dt="2023-02-03T06:27:16.428" v="44"/>
            <ac:spMkLst>
              <pc:docMk/>
              <pc:sldMasterMk cId="3067668650" sldId="2147483768"/>
              <pc:sldLayoutMk cId="567273847" sldId="2147483785"/>
              <ac:spMk id="8" creationId="{8AD79441-8908-4461-9FDD-BCE63883709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1413178610" sldId="2147483786"/>
          </pc:sldLayoutMkLst>
          <pc:spChg chg="mod">
            <ac:chgData name="Ajay Choudhary" userId="d2ce2909-019e-4113-bb02-3f4271467935" providerId="ADAL" clId="{A550728D-D582-4440-B575-4634C90C026C}" dt="2023-02-03T06:27:41.531" v="45"/>
            <ac:spMkLst>
              <pc:docMk/>
              <pc:sldMasterMk cId="3067668650" sldId="2147483768"/>
              <pc:sldLayoutMk cId="1413178610" sldId="2147483786"/>
              <ac:spMk id="3" creationId="{254D3190-B78C-42F1-9D62-F523886BBE51}"/>
            </ac:spMkLst>
          </pc:spChg>
          <pc:spChg chg="mod">
            <ac:chgData name="Ajay Choudhary" userId="d2ce2909-019e-4113-bb02-3f4271467935" providerId="ADAL" clId="{A550728D-D582-4440-B575-4634C90C026C}" dt="2023-02-03T06:27:16.428" v="44"/>
            <ac:spMkLst>
              <pc:docMk/>
              <pc:sldMasterMk cId="3067668650" sldId="2147483768"/>
              <pc:sldLayoutMk cId="1413178610" sldId="2147483786"/>
              <ac:spMk id="4" creationId="{EA381C40-F9FC-4D58-8508-F0632DF5A01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82677912" sldId="2147483787"/>
          </pc:sldLayoutMkLst>
          <pc:spChg chg="mod">
            <ac:chgData name="Ajay Choudhary" userId="d2ce2909-019e-4113-bb02-3f4271467935" providerId="ADAL" clId="{A550728D-D582-4440-B575-4634C90C026C}" dt="2023-02-03T06:27:41.531" v="45"/>
            <ac:spMkLst>
              <pc:docMk/>
              <pc:sldMasterMk cId="3067668650" sldId="2147483768"/>
              <pc:sldLayoutMk cId="82677912" sldId="2147483787"/>
              <ac:spMk id="3" creationId="{254D3190-B78C-42F1-9D62-F523886BBE51}"/>
            </ac:spMkLst>
          </pc:spChg>
          <pc:spChg chg="mod">
            <ac:chgData name="Ajay Choudhary" userId="d2ce2909-019e-4113-bb02-3f4271467935" providerId="ADAL" clId="{A550728D-D582-4440-B575-4634C90C026C}" dt="2023-02-03T06:27:16.428" v="44"/>
            <ac:spMkLst>
              <pc:docMk/>
              <pc:sldMasterMk cId="3067668650" sldId="2147483768"/>
              <pc:sldLayoutMk cId="82677912" sldId="2147483787"/>
              <ac:spMk id="4" creationId="{EA381C40-F9FC-4D58-8508-F0632DF5A01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3635405683" sldId="2147483788"/>
          </pc:sldLayoutMkLst>
          <pc:spChg chg="mod">
            <ac:chgData name="Ajay Choudhary" userId="d2ce2909-019e-4113-bb02-3f4271467935" providerId="ADAL" clId="{A550728D-D582-4440-B575-4634C90C026C}" dt="2023-02-03T06:27:41.531" v="45"/>
            <ac:spMkLst>
              <pc:docMk/>
              <pc:sldMasterMk cId="3067668650" sldId="2147483768"/>
              <pc:sldLayoutMk cId="3635405683" sldId="2147483788"/>
              <ac:spMk id="2" creationId="{F7024287-C9B9-48AC-8E4D-A282DE2F44F5}"/>
            </ac:spMkLst>
          </pc:spChg>
          <pc:spChg chg="mod">
            <ac:chgData name="Ajay Choudhary" userId="d2ce2909-019e-4113-bb02-3f4271467935" providerId="ADAL" clId="{A550728D-D582-4440-B575-4634C90C026C}" dt="2023-02-03T06:27:16.428" v="44"/>
            <ac:spMkLst>
              <pc:docMk/>
              <pc:sldMasterMk cId="3067668650" sldId="2147483768"/>
              <pc:sldLayoutMk cId="3635405683" sldId="2147483788"/>
              <ac:spMk id="3" creationId="{2D34C9A2-75A7-4164-B3B8-E6A9D60BA0B6}"/>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2/17/2023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2/17/2023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Azure Networking Services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2/17/2023</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Azure Networking Services</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2/17/2023</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Azure Networking Services</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spnp/samples/tree/main/solutions/azure-hub-spoke-connected-group" TargetMode="External"/><Relationship Id="rId2" Type="http://schemas.openxmlformats.org/officeDocument/2006/relationships/hyperlink" Target="https://learn.microsoft.com/en-us/azure/architecture/reference-architectures/hybrid-networking/hub-spoke?tabs=cli"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credly.com/users/ajay-choudhary.9c080c4b/badges"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Azure Networking</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Ajay Choudhary</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641AF3-8F01-FB35-ECA0-79EB105245ED}"/>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195FAF1-056C-7927-ABFC-37528B446F8D}"/>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39BB9621-4514-A52A-0587-552DDE45A90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A7C7BE24-F7C4-6CA2-07D3-B15F5CA5AF00}"/>
              </a:ext>
            </a:extLst>
          </p:cNvPr>
          <p:cNvSpPr txBox="1"/>
          <p:nvPr/>
        </p:nvSpPr>
        <p:spPr>
          <a:xfrm>
            <a:off x="534443" y="942676"/>
            <a:ext cx="3208881" cy="5078313"/>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Azure Private Link - </a:t>
            </a:r>
            <a:r>
              <a:rPr lang="en-US" b="0" i="0" dirty="0">
                <a:solidFill>
                  <a:srgbClr val="161616"/>
                </a:solidFill>
                <a:effectLst/>
                <a:latin typeface="Segoe UI" panose="020B0502040204020203" pitchFamily="34" charset="0"/>
              </a:rPr>
              <a:t>enables you to access Azure PaaS Services (for example, Azure Storage and SQL Database) and Azure hosted customer-owned/partner services over a private endpoint in your virtual network. Traffic between your virtual network and the service travels through the Microsoft backbone network. Exposing your service to the public internet is no longer necessary. You can create your own private link service in your virtual network and deliver it to your customers.</a:t>
            </a:r>
            <a:endParaRPr lang="en-US" b="1" i="0" dirty="0">
              <a:solidFill>
                <a:srgbClr val="161616"/>
              </a:solidFill>
              <a:effectLst/>
              <a:latin typeface="Segoe UI" panose="020B0502040204020203" pitchFamily="34" charset="0"/>
            </a:endParaRPr>
          </a:p>
        </p:txBody>
      </p:sp>
      <p:pic>
        <p:nvPicPr>
          <p:cNvPr id="7170" name="Picture 2">
            <a:extLst>
              <a:ext uri="{FF2B5EF4-FFF2-40B4-BE49-F238E27FC236}">
                <a16:creationId xmlns:a16="http://schemas.microsoft.com/office/drawing/2014/main" id="{416F048D-E489-F0C5-831C-12200278A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513336"/>
            <a:ext cx="8448675" cy="602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95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01A40E57-0AE7-FD27-1F8E-2B75630751E3}"/>
              </a:ext>
            </a:extLst>
          </p:cNvPr>
          <p:cNvSpPr txBox="1"/>
          <p:nvPr/>
        </p:nvSpPr>
        <p:spPr>
          <a:xfrm>
            <a:off x="838200" y="1307946"/>
            <a:ext cx="4114800" cy="3693319"/>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Azure Firewall</a:t>
            </a:r>
          </a:p>
          <a:p>
            <a:pPr algn="l"/>
            <a:r>
              <a:rPr lang="en-US" b="0" i="0" dirty="0">
                <a:solidFill>
                  <a:srgbClr val="161616"/>
                </a:solidFill>
                <a:effectLst/>
                <a:latin typeface="Segoe UI" panose="020B0502040204020203" pitchFamily="34" charset="0"/>
              </a:rPr>
              <a:t>Azure Firewall is a managed, cloud-based network security service that protects your Azure Virtual Network resources. Using Azure Firewall, you can centrally create, enforce, and log application and network connectivity policies across subscriptions and virtual networks. Azure Firewall uses a static public IP address for your virtual network resources allowing outside firewalls to identify traffic originating from your virtual network.</a:t>
            </a:r>
          </a:p>
        </p:txBody>
      </p:sp>
      <p:pic>
        <p:nvPicPr>
          <p:cNvPr id="8194" name="Picture 2">
            <a:extLst>
              <a:ext uri="{FF2B5EF4-FFF2-40B4-BE49-F238E27FC236}">
                <a16:creationId xmlns:a16="http://schemas.microsoft.com/office/drawing/2014/main" id="{5B80C097-8B0A-3941-8C41-F5CB1F740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0" y="1307946"/>
            <a:ext cx="6515100" cy="4242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23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D4E6CF4A-DDD9-0B16-8022-CA11F704BD0F}"/>
              </a:ext>
            </a:extLst>
          </p:cNvPr>
          <p:cNvSpPr txBox="1"/>
          <p:nvPr/>
        </p:nvSpPr>
        <p:spPr>
          <a:xfrm>
            <a:off x="443878" y="805633"/>
            <a:ext cx="5104515" cy="3416320"/>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Web Application Firewall - </a:t>
            </a:r>
            <a:r>
              <a:rPr lang="en-US" b="0" i="0" dirty="0">
                <a:solidFill>
                  <a:srgbClr val="161616"/>
                </a:solidFill>
                <a:effectLst/>
                <a:latin typeface="Segoe UI" panose="020B0502040204020203" pitchFamily="34" charset="0"/>
              </a:rPr>
              <a:t>(WAF) provides protection to your web applications from common web exploits and vulnerabilities such as SQL injection, and cross site scripting. Azure WAF provides out of box protection from OWASP top 10 vulnerabilities via managed rules. Additionally customers can also configure custom rules, which are customer managed rules to provide additional protection based on source IP range, and request attributes such as headers, cookies, form data fields or query string parameters.</a:t>
            </a:r>
            <a:endParaRPr lang="en-US" b="1" i="0" dirty="0">
              <a:solidFill>
                <a:srgbClr val="161616"/>
              </a:solidFill>
              <a:effectLst/>
              <a:latin typeface="Segoe UI" panose="020B0502040204020203" pitchFamily="34" charset="0"/>
            </a:endParaRPr>
          </a:p>
        </p:txBody>
      </p:sp>
      <p:pic>
        <p:nvPicPr>
          <p:cNvPr id="9218" name="Picture 2">
            <a:extLst>
              <a:ext uri="{FF2B5EF4-FFF2-40B4-BE49-F238E27FC236}">
                <a16:creationId xmlns:a16="http://schemas.microsoft.com/office/drawing/2014/main" id="{FA40846D-B49C-9A69-8E0A-8978DA4F7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8597" y="850169"/>
            <a:ext cx="5777639" cy="3877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16C7746-8ACF-969A-DF4C-EDEDF16ABB38}"/>
              </a:ext>
            </a:extLst>
          </p:cNvPr>
          <p:cNvSpPr txBox="1"/>
          <p:nvPr/>
        </p:nvSpPr>
        <p:spPr>
          <a:xfrm>
            <a:off x="681873" y="4827486"/>
            <a:ext cx="9689678" cy="923330"/>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Network security groups</a:t>
            </a:r>
          </a:p>
          <a:p>
            <a:pPr algn="l"/>
            <a:r>
              <a:rPr lang="en-US" b="0" i="0" dirty="0">
                <a:solidFill>
                  <a:srgbClr val="161616"/>
                </a:solidFill>
                <a:effectLst/>
                <a:latin typeface="Segoe UI" panose="020B0502040204020203" pitchFamily="34" charset="0"/>
              </a:rPr>
              <a:t>You can filter network traffic to and from Azure resources in an Azure virtual network with a network security group.</a:t>
            </a:r>
          </a:p>
        </p:txBody>
      </p:sp>
    </p:spTree>
    <p:extLst>
      <p:ext uri="{BB962C8B-B14F-4D97-AF65-F5344CB8AC3E}">
        <p14:creationId xmlns:p14="http://schemas.microsoft.com/office/powerpoint/2010/main" val="180059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8785E64E-B3E9-06BC-76CD-043F1483007D}"/>
              </a:ext>
            </a:extLst>
          </p:cNvPr>
          <p:cNvSpPr txBox="1"/>
          <p:nvPr/>
        </p:nvSpPr>
        <p:spPr>
          <a:xfrm>
            <a:off x="416490" y="749794"/>
            <a:ext cx="3164910" cy="4247317"/>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Service endpoints</a:t>
            </a:r>
          </a:p>
          <a:p>
            <a:pPr algn="l"/>
            <a:r>
              <a:rPr lang="en-US" b="0" i="0" dirty="0">
                <a:solidFill>
                  <a:srgbClr val="161616"/>
                </a:solidFill>
                <a:effectLst/>
                <a:latin typeface="Segoe UI" panose="020B0502040204020203" pitchFamily="34" charset="0"/>
              </a:rPr>
              <a:t>Virtual Network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service endpoints extend your virtual network private address space and the identity of your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to the Azure services, over a direct connection. Endpoints allow you to secure your critical Azure service resources to only your virtual networks. Traffic from your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to the Azure service always remains on the Microsoft Azure backbone network. </a:t>
            </a:r>
          </a:p>
        </p:txBody>
      </p:sp>
      <p:pic>
        <p:nvPicPr>
          <p:cNvPr id="10242" name="Picture 2">
            <a:extLst>
              <a:ext uri="{FF2B5EF4-FFF2-40B4-BE49-F238E27FC236}">
                <a16:creationId xmlns:a16="http://schemas.microsoft.com/office/drawing/2014/main" id="{0822B2AF-C6FE-AA04-8D5E-6405342AB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0"/>
            <a:ext cx="78692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8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E1AD5589-630C-B256-7BEE-85D88D31ED75}"/>
              </a:ext>
            </a:extLst>
          </p:cNvPr>
          <p:cNvSpPr txBox="1"/>
          <p:nvPr/>
        </p:nvSpPr>
        <p:spPr>
          <a:xfrm>
            <a:off x="533399" y="566678"/>
            <a:ext cx="8951563" cy="2308324"/>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Application delivery services</a:t>
            </a:r>
          </a:p>
          <a:p>
            <a:pPr algn="l"/>
            <a:r>
              <a:rPr lang="en-US" b="0" i="0" dirty="0">
                <a:solidFill>
                  <a:srgbClr val="161616"/>
                </a:solidFill>
                <a:effectLst/>
                <a:latin typeface="Segoe UI" panose="020B0502040204020203" pitchFamily="34" charset="0"/>
              </a:rPr>
              <a:t>This section describes networking services in Azure that help deliver applications - Content Delivery Network, Azure Front Door Service, Traffic Manager, Load Balancer, and Application Gateway.</a:t>
            </a:r>
          </a:p>
          <a:p>
            <a:pPr algn="l"/>
            <a:r>
              <a:rPr lang="en-US" b="1" i="0" dirty="0">
                <a:solidFill>
                  <a:srgbClr val="161616"/>
                </a:solidFill>
                <a:effectLst/>
                <a:latin typeface="Segoe UI" panose="020B0502040204020203" pitchFamily="34" charset="0"/>
              </a:rPr>
              <a:t>Content Delivery Network</a:t>
            </a:r>
          </a:p>
          <a:p>
            <a:pPr algn="l"/>
            <a:r>
              <a:rPr lang="en-US" b="0" i="0" dirty="0">
                <a:solidFill>
                  <a:srgbClr val="161616"/>
                </a:solidFill>
                <a:effectLst/>
                <a:latin typeface="Segoe UI" panose="020B0502040204020203" pitchFamily="34" charset="0"/>
              </a:rPr>
              <a:t>Azure Content Delivery Network (CDN) offers developers a global solution for rapidly delivering high-bandwidth content to users by caching their content at strategically placed physical nodes across the world. </a:t>
            </a:r>
          </a:p>
        </p:txBody>
      </p:sp>
      <p:pic>
        <p:nvPicPr>
          <p:cNvPr id="11266" name="Picture 2">
            <a:extLst>
              <a:ext uri="{FF2B5EF4-FFF2-40B4-BE49-F238E27FC236}">
                <a16:creationId xmlns:a16="http://schemas.microsoft.com/office/drawing/2014/main" id="{20C55F09-0EC9-4558-46F6-1667289CE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788999"/>
            <a:ext cx="60960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6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AA74F0A3-A046-68FA-AAB0-35AF67EBB2E0}"/>
              </a:ext>
            </a:extLst>
          </p:cNvPr>
          <p:cNvSpPr txBox="1"/>
          <p:nvPr/>
        </p:nvSpPr>
        <p:spPr>
          <a:xfrm>
            <a:off x="644295" y="843677"/>
            <a:ext cx="4687122" cy="3139321"/>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Azure Front Door Service</a:t>
            </a:r>
          </a:p>
          <a:p>
            <a:pPr algn="l"/>
            <a:r>
              <a:rPr lang="en-US" b="0" i="0" dirty="0">
                <a:solidFill>
                  <a:srgbClr val="161616"/>
                </a:solidFill>
                <a:effectLst/>
                <a:latin typeface="Segoe UI" panose="020B0502040204020203" pitchFamily="34" charset="0"/>
              </a:rPr>
              <a:t>Azure Front Door Service enables you to define, manage, and monitor the global routing for your web traffic by optimizing for best performance and instant global failover for high availability. With Front Door, you can transform your global (multi-region) consumer and enterprise applications into robust, high-performance personalized modern applications, APIs, and content that reach a global audience with Azure. </a:t>
            </a:r>
          </a:p>
        </p:txBody>
      </p:sp>
      <p:pic>
        <p:nvPicPr>
          <p:cNvPr id="12290" name="Picture 2">
            <a:extLst>
              <a:ext uri="{FF2B5EF4-FFF2-40B4-BE49-F238E27FC236}">
                <a16:creationId xmlns:a16="http://schemas.microsoft.com/office/drawing/2014/main" id="{52FC0077-E074-0AFE-4806-2C6AD062A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6949" y="136525"/>
            <a:ext cx="6969717"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467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pic>
        <p:nvPicPr>
          <p:cNvPr id="13314" name="Picture 2">
            <a:extLst>
              <a:ext uri="{FF2B5EF4-FFF2-40B4-BE49-F238E27FC236}">
                <a16:creationId xmlns:a16="http://schemas.microsoft.com/office/drawing/2014/main" id="{BF0225D9-C101-DA6D-2612-8781F26B9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190" y="416517"/>
            <a:ext cx="9206316" cy="571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C73FF0F-02AB-792A-5503-03CA63295FDA}"/>
              </a:ext>
            </a:extLst>
          </p:cNvPr>
          <p:cNvSpPr txBox="1"/>
          <p:nvPr/>
        </p:nvSpPr>
        <p:spPr>
          <a:xfrm>
            <a:off x="532109" y="1120676"/>
            <a:ext cx="3264976" cy="4247317"/>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Traffic Manager</a:t>
            </a:r>
          </a:p>
          <a:p>
            <a:pPr algn="l"/>
            <a:r>
              <a:rPr lang="en-US" b="0" i="0" dirty="0">
                <a:solidFill>
                  <a:srgbClr val="161616"/>
                </a:solidFill>
                <a:effectLst/>
                <a:latin typeface="Segoe UI" panose="020B0502040204020203" pitchFamily="34" charset="0"/>
              </a:rPr>
              <a:t>Azure Traffic Manager is a DNS-based traffic load balancer that enables you to distribute traffic optimally to services across global Azure regions, while providing high availability and responsiveness. Traffic Manager provides a range of traffic-routing methods to distribute traffic such as priority, weighted, performance, geographic, multi-value, or subnet. </a:t>
            </a:r>
          </a:p>
        </p:txBody>
      </p:sp>
    </p:spTree>
    <p:extLst>
      <p:ext uri="{BB962C8B-B14F-4D97-AF65-F5344CB8AC3E}">
        <p14:creationId xmlns:p14="http://schemas.microsoft.com/office/powerpoint/2010/main" val="971412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39998A29-B2AF-EC45-A893-9C11763AC060}"/>
              </a:ext>
            </a:extLst>
          </p:cNvPr>
          <p:cNvSpPr txBox="1"/>
          <p:nvPr/>
        </p:nvSpPr>
        <p:spPr>
          <a:xfrm>
            <a:off x="838200" y="1432612"/>
            <a:ext cx="6098582" cy="2585323"/>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Load Balancer</a:t>
            </a:r>
          </a:p>
          <a:p>
            <a:pPr algn="l"/>
            <a:r>
              <a:rPr lang="en-US" b="0" i="0" dirty="0">
                <a:solidFill>
                  <a:srgbClr val="161616"/>
                </a:solidFill>
                <a:effectLst/>
                <a:latin typeface="Segoe UI" panose="020B0502040204020203" pitchFamily="34" charset="0"/>
              </a:rPr>
              <a:t>The Azure Load Balancer provides high-performance, low-latency Layer 4 load-balancing for all UDP and TCP protocols. It manages inbound and outbound connections. You can configure public and internal load-balanced endpoints. You can define rules to map inbound connections to back-end pool destinations by using TCP and HTTP health-probing options to manage service availability. </a:t>
            </a:r>
          </a:p>
        </p:txBody>
      </p:sp>
      <p:pic>
        <p:nvPicPr>
          <p:cNvPr id="14338" name="Picture 2">
            <a:extLst>
              <a:ext uri="{FF2B5EF4-FFF2-40B4-BE49-F238E27FC236}">
                <a16:creationId xmlns:a16="http://schemas.microsoft.com/office/drawing/2014/main" id="{48803A83-ABAA-551D-6C26-49607A012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964" y="495256"/>
            <a:ext cx="3668819" cy="6043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339FFD12-542D-FC63-2993-0479F2E89486}"/>
              </a:ext>
            </a:extLst>
          </p:cNvPr>
          <p:cNvSpPr txBox="1"/>
          <p:nvPr/>
        </p:nvSpPr>
        <p:spPr>
          <a:xfrm>
            <a:off x="989308" y="877223"/>
            <a:ext cx="10076481" cy="1200329"/>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Application Gateway</a:t>
            </a:r>
          </a:p>
          <a:p>
            <a:pPr algn="l"/>
            <a:r>
              <a:rPr lang="en-US" b="0" i="0" dirty="0">
                <a:solidFill>
                  <a:srgbClr val="161616"/>
                </a:solidFill>
                <a:effectLst/>
                <a:latin typeface="Segoe UI" panose="020B0502040204020203" pitchFamily="34" charset="0"/>
              </a:rPr>
              <a:t>Azure Application Gateway is a web traffic load balancer that enables you to manage traffic to your web applications. It is an Application Delivery Controller (ADC) as a service, offering various layer 7 load-balancing capabilities for your applications. </a:t>
            </a:r>
          </a:p>
        </p:txBody>
      </p:sp>
      <p:pic>
        <p:nvPicPr>
          <p:cNvPr id="15362" name="Picture 2">
            <a:extLst>
              <a:ext uri="{FF2B5EF4-FFF2-40B4-BE49-F238E27FC236}">
                <a16:creationId xmlns:a16="http://schemas.microsoft.com/office/drawing/2014/main" id="{F430FFEE-1548-DFBC-8A63-F1F9A4DB8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466" y="2557932"/>
            <a:ext cx="9462846" cy="369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31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645571FB-7AE2-249B-3AB3-250F1E882D39}"/>
              </a:ext>
            </a:extLst>
          </p:cNvPr>
          <p:cNvSpPr txBox="1"/>
          <p:nvPr/>
        </p:nvSpPr>
        <p:spPr>
          <a:xfrm>
            <a:off x="978596" y="629602"/>
            <a:ext cx="10234808" cy="5909310"/>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Network monitoring services</a:t>
            </a:r>
          </a:p>
          <a:p>
            <a:pPr algn="l"/>
            <a:r>
              <a:rPr lang="en-US" b="0" i="0" dirty="0">
                <a:solidFill>
                  <a:srgbClr val="161616"/>
                </a:solidFill>
                <a:effectLst/>
                <a:latin typeface="Segoe UI" panose="020B0502040204020203" pitchFamily="34" charset="0"/>
              </a:rPr>
              <a:t>This section describes networking services in Azure that help monitor your network resources - Network Watcher, Azure Monitor Network Insights, Azure Monitor, ExpressRoute Monitor, and Virtual Network TAP.</a:t>
            </a:r>
          </a:p>
          <a:p>
            <a:pPr algn="l"/>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Network Watcher</a:t>
            </a:r>
          </a:p>
          <a:p>
            <a:pPr algn="l"/>
            <a:r>
              <a:rPr lang="en-US" b="0" i="0" dirty="0">
                <a:solidFill>
                  <a:srgbClr val="161616"/>
                </a:solidFill>
                <a:effectLst/>
                <a:latin typeface="Segoe UI" panose="020B0502040204020203" pitchFamily="34" charset="0"/>
              </a:rPr>
              <a:t>Azure Network Watcher provides tools to monitor, diagnose, view metrics, and enable or disable logs for resources in an Azure virtual network.</a:t>
            </a:r>
          </a:p>
          <a:p>
            <a:pPr algn="l"/>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Azure Monitor Network Insights</a:t>
            </a:r>
          </a:p>
          <a:p>
            <a:pPr algn="l"/>
            <a:r>
              <a:rPr lang="en-US" b="0" i="0" dirty="0">
                <a:solidFill>
                  <a:srgbClr val="161616"/>
                </a:solidFill>
                <a:effectLst/>
                <a:latin typeface="Segoe UI" panose="020B0502040204020203" pitchFamily="34" charset="0"/>
              </a:rPr>
              <a:t>Azure Monitor for Networks provides a comprehensive view of health and metrics for all deployed network resources, without requiring any configuration. It also provides access to network monitoring capabilities like Connection Monitor, flow logging for network security groups, and Traffic Analytics.</a:t>
            </a:r>
          </a:p>
          <a:p>
            <a:pPr algn="l"/>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Azure Monitor</a:t>
            </a:r>
          </a:p>
          <a:p>
            <a:pPr algn="l"/>
            <a:r>
              <a:rPr lang="en-US" b="0" i="0" dirty="0">
                <a:solidFill>
                  <a:srgbClr val="161616"/>
                </a:solidFill>
                <a:effectLst/>
                <a:latin typeface="Segoe UI" panose="020B0502040204020203" pitchFamily="34" charset="0"/>
              </a:rPr>
              <a:t>Azure Monitor maximizes the availability and performance of your applications by delivering a comprehensive solution for collecting, analyzing, and acting on telemetry from your cloud and on-premises environments. It helps you understand how your applications are performing and proactively identifies issues affecting them and the resources they depend on. </a:t>
            </a:r>
          </a:p>
          <a:p>
            <a:pPr algn="l"/>
            <a:endParaRPr lang="en-US" b="0"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189462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46" name="Rectangle 4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BC961A7-F783-AADC-CD4E-5042D15C47AF}"/>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K</a:t>
            </a:r>
            <a:r>
              <a:rPr lang="en-US" sz="4400" b="1" i="0" kern="1200" dirty="0">
                <a:solidFill>
                  <a:schemeClr val="tx1"/>
                </a:solidFill>
                <a:effectLst/>
                <a:latin typeface="+mj-lt"/>
                <a:ea typeface="+mj-ea"/>
                <a:cs typeface="+mj-cs"/>
              </a:rPr>
              <a:t>ey </a:t>
            </a:r>
            <a:r>
              <a:rPr lang="en-US" sz="4400" b="1" kern="1200" dirty="0">
                <a:solidFill>
                  <a:schemeClr val="tx1"/>
                </a:solidFill>
                <a:latin typeface="+mj-lt"/>
                <a:ea typeface="+mj-ea"/>
                <a:cs typeface="+mj-cs"/>
              </a:rPr>
              <a:t>C</a:t>
            </a:r>
            <a:r>
              <a:rPr lang="en-US" sz="4400" b="1" i="0" kern="1200" dirty="0">
                <a:solidFill>
                  <a:schemeClr val="tx1"/>
                </a:solidFill>
                <a:effectLst/>
                <a:latin typeface="+mj-lt"/>
                <a:ea typeface="+mj-ea"/>
                <a:cs typeface="+mj-cs"/>
              </a:rPr>
              <a:t>apabilities of Networking Services</a:t>
            </a:r>
            <a:endParaRPr lang="en-US" sz="4400" b="1" kern="1200" dirty="0">
              <a:solidFill>
                <a:schemeClr val="tx1"/>
              </a:solidFill>
              <a:latin typeface="+mj-lt"/>
              <a:ea typeface="+mj-ea"/>
              <a:cs typeface="+mj-cs"/>
            </a:endParaRPr>
          </a:p>
        </p:txBody>
      </p:sp>
      <p:sp>
        <p:nvSpPr>
          <p:cNvPr id="48" name="Freeform: Shape 4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TextBox 11">
            <a:extLst>
              <a:ext uri="{FF2B5EF4-FFF2-40B4-BE49-F238E27FC236}">
                <a16:creationId xmlns:a16="http://schemas.microsoft.com/office/drawing/2014/main" id="{D334E451-5664-EE5A-FC69-2993C983BAEA}"/>
              </a:ext>
            </a:extLst>
          </p:cNvPr>
          <p:cNvSpPr txBox="1"/>
          <p:nvPr/>
        </p:nvSpPr>
        <p:spPr>
          <a:xfrm>
            <a:off x="838200" y="1825625"/>
            <a:ext cx="10515600" cy="385974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dirty="0"/>
              <a:t>Connectivity services: </a:t>
            </a:r>
            <a:r>
              <a:rPr lang="en-US" dirty="0"/>
              <a:t>Connect Azure resources and on-premises resources using any or a combination of these networking services in Azure - Virtual Network (</a:t>
            </a:r>
            <a:r>
              <a:rPr lang="en-US" dirty="0" err="1"/>
              <a:t>VNet</a:t>
            </a:r>
            <a:r>
              <a:rPr lang="en-US" dirty="0"/>
              <a:t>), Virtual WAN, ExpressRoute, VPN Gateway, Virtual network NAT Gateway, Azure DNS, Peering service, and Azure Bastion.</a:t>
            </a:r>
          </a:p>
          <a:p>
            <a:pPr indent="-228600">
              <a:lnSpc>
                <a:spcPct val="90000"/>
              </a:lnSpc>
              <a:spcAft>
                <a:spcPts val="600"/>
              </a:spcAft>
              <a:buFont typeface="Arial" panose="020B0604020202020204" pitchFamily="34" charset="0"/>
              <a:buChar char="•"/>
            </a:pPr>
            <a:r>
              <a:rPr lang="en-US" b="1" dirty="0"/>
              <a:t>Application protection services: </a:t>
            </a:r>
            <a:r>
              <a:rPr lang="en-US" dirty="0"/>
              <a:t>Protect your applications using any or a combination of these networking services in Azure - Load Balancer, Private Link, DDoS protection, Firewall, Network Security Groups, Web Application Firewall, and Virtual Network Endpoints.</a:t>
            </a:r>
          </a:p>
          <a:p>
            <a:pPr indent="-228600">
              <a:lnSpc>
                <a:spcPct val="90000"/>
              </a:lnSpc>
              <a:spcAft>
                <a:spcPts val="600"/>
              </a:spcAft>
              <a:buFont typeface="Arial" panose="020B0604020202020204" pitchFamily="34" charset="0"/>
              <a:buChar char="•"/>
            </a:pPr>
            <a:r>
              <a:rPr lang="en-US" b="1" dirty="0"/>
              <a:t>Application delivery services: </a:t>
            </a:r>
            <a:r>
              <a:rPr lang="en-US" dirty="0"/>
              <a:t>Deliver applications in the Azure network using any or a combination of these networking services in Azure - Content Delivery Network (CDN), Azure Front Door Service, Traffic Manager, Application Gateway, Internet Analyzer, and Load Balancer.</a:t>
            </a:r>
          </a:p>
          <a:p>
            <a:pPr indent="-228600">
              <a:lnSpc>
                <a:spcPct val="90000"/>
              </a:lnSpc>
              <a:spcAft>
                <a:spcPts val="600"/>
              </a:spcAft>
              <a:buFont typeface="Arial" panose="020B0604020202020204" pitchFamily="34" charset="0"/>
              <a:buChar char="•"/>
            </a:pPr>
            <a:r>
              <a:rPr lang="en-US" b="1" dirty="0"/>
              <a:t>Network monitoring: </a:t>
            </a:r>
            <a:r>
              <a:rPr lang="en-US" dirty="0"/>
              <a:t>Monitor your network resources using any or a combination of these networking services in Azure - Network Watcher, ExpressRoute Monitor, Azure Monitor, or </a:t>
            </a:r>
            <a:r>
              <a:rPr lang="en-US" dirty="0" err="1"/>
              <a:t>VNet</a:t>
            </a:r>
            <a:r>
              <a:rPr lang="en-US" dirty="0"/>
              <a:t> Terminal Access Point (TAP).</a:t>
            </a:r>
          </a:p>
        </p:txBody>
      </p:sp>
      <p:sp>
        <p:nvSpPr>
          <p:cNvPr id="50" name="Arc 4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7E8274D8-49F3-ED55-B592-5B2DCA2D29F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rPr>
              <a:t>2/17/2023</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D455F416-173B-98FA-A9E8-A679FC2BAEC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Azure Networking Services</a:t>
            </a:r>
            <a:endParaRPr lang="en-US" kern="1200" cap="none" spc="0" baseline="0" dirty="0">
              <a:solidFill>
                <a:prstClr val="black">
                  <a:tint val="75000"/>
                </a:prstClr>
              </a:solidFill>
              <a:latin typeface="+mn-lt"/>
              <a:ea typeface="+mn-ea"/>
              <a:cs typeface="+mn-cs"/>
            </a:endParaRPr>
          </a:p>
        </p:txBody>
      </p:sp>
      <p:sp>
        <p:nvSpPr>
          <p:cNvPr id="6" name="Slide Number Placeholder 5">
            <a:extLst>
              <a:ext uri="{FF2B5EF4-FFF2-40B4-BE49-F238E27FC236}">
                <a16:creationId xmlns:a16="http://schemas.microsoft.com/office/drawing/2014/main" id="{3836C2EC-58F3-BB5B-CC2A-200D64CF5E6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a:t>
            </a:fld>
            <a:endParaRPr lang="en-US">
              <a:solidFill>
                <a:prstClr val="black">
                  <a:tint val="75000"/>
                </a:prstClr>
              </a:solidFill>
            </a:endParaRPr>
          </a:p>
        </p:txBody>
      </p:sp>
    </p:spTree>
    <p:extLst>
      <p:ext uri="{BB962C8B-B14F-4D97-AF65-F5344CB8AC3E}">
        <p14:creationId xmlns:p14="http://schemas.microsoft.com/office/powerpoint/2010/main" val="2117542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726994-581B-F954-CF9F-D56569C4261E}"/>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940C148B-0E5C-40A7-C528-B9491B010CA3}"/>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C1EBC77C-F253-BDAF-AF41-268BD812BC9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20</a:t>
            </a:fld>
            <a:endParaRPr lang="en-US" dirty="0">
              <a:solidFill>
                <a:prstClr val="black">
                  <a:tint val="75000"/>
                </a:prstClr>
              </a:solidFill>
            </a:endParaRPr>
          </a:p>
        </p:txBody>
      </p:sp>
      <p:pic>
        <p:nvPicPr>
          <p:cNvPr id="16386" name="Picture 2">
            <a:extLst>
              <a:ext uri="{FF2B5EF4-FFF2-40B4-BE49-F238E27FC236}">
                <a16:creationId xmlns:a16="http://schemas.microsoft.com/office/drawing/2014/main" id="{95F0CE86-7138-654E-D501-C66EFE47A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42862"/>
            <a:ext cx="10410825" cy="63609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BB7983-9D31-BA20-F5F5-5880A32AB8FF}"/>
              </a:ext>
            </a:extLst>
          </p:cNvPr>
          <p:cNvSpPr txBox="1"/>
          <p:nvPr/>
        </p:nvSpPr>
        <p:spPr>
          <a:xfrm>
            <a:off x="1155526" y="454161"/>
            <a:ext cx="1665166" cy="1200329"/>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Hub-spoke network topology in Azure</a:t>
            </a:r>
          </a:p>
        </p:txBody>
      </p:sp>
    </p:spTree>
    <p:extLst>
      <p:ext uri="{BB962C8B-B14F-4D97-AF65-F5344CB8AC3E}">
        <p14:creationId xmlns:p14="http://schemas.microsoft.com/office/powerpoint/2010/main" val="1195857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CBD58-F7AC-FBE8-8CE6-7841E51DB14C}"/>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37AD203-27E9-3020-C5EB-E6C718DEF4E1}"/>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585B00D-C220-0D1A-2C58-54CE1102A58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397A9F88-D500-79F4-9B8B-F0D3B7832694}"/>
              </a:ext>
            </a:extLst>
          </p:cNvPr>
          <p:cNvSpPr txBox="1"/>
          <p:nvPr/>
        </p:nvSpPr>
        <p:spPr>
          <a:xfrm>
            <a:off x="991644" y="902245"/>
            <a:ext cx="10106416" cy="3693319"/>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This reference architecture implements a hub-spoke network pattern with customer-managed hub infrastructure components. Click here </a:t>
            </a:r>
          </a:p>
          <a:p>
            <a:pPr marL="285750" indent="-285750" algn="l">
              <a:buFont typeface="Arial" panose="020B0604020202020204" pitchFamily="34" charset="0"/>
              <a:buChar char="•"/>
            </a:pPr>
            <a:r>
              <a:rPr lang="en-US" dirty="0">
                <a:solidFill>
                  <a:srgbClr val="161616"/>
                </a:solidFill>
                <a:latin typeface="Segoe UI" panose="020B0502040204020203" pitchFamily="34" charset="0"/>
                <a:hlinkClick r:id="rId2"/>
              </a:rPr>
              <a:t>For documentation</a:t>
            </a:r>
            <a:endParaRPr lang="en-US" dirty="0">
              <a:solidFill>
                <a:srgbClr val="161616"/>
              </a:solidFill>
              <a:latin typeface="Segoe UI" panose="020B0502040204020203" pitchFamily="34" charset="0"/>
            </a:endParaRPr>
          </a:p>
          <a:p>
            <a:pPr marL="285750" indent="-285750" algn="l">
              <a:buFont typeface="Arial" panose="020B0604020202020204" pitchFamily="34" charset="0"/>
              <a:buChar char="•"/>
            </a:pPr>
            <a:r>
              <a:rPr lang="en-US" i="0" dirty="0">
                <a:solidFill>
                  <a:srgbClr val="161616"/>
                </a:solidFill>
                <a:effectLst/>
                <a:latin typeface="Segoe UI" panose="020B0502040204020203" pitchFamily="34" charset="0"/>
                <a:hlinkClick r:id="rId3"/>
              </a:rPr>
              <a:t>For Code</a:t>
            </a:r>
            <a:endParaRPr lang="en-US" i="0" dirty="0">
              <a:solidFill>
                <a:srgbClr val="161616"/>
              </a:solidFill>
              <a:effectLst/>
              <a:latin typeface="Segoe UI" panose="020B0502040204020203" pitchFamily="34" charset="0"/>
            </a:endParaRPr>
          </a:p>
          <a:p>
            <a:pPr marL="285750" indent="-285750" algn="l">
              <a:buFont typeface="Arial" panose="020B0604020202020204" pitchFamily="34" charset="0"/>
              <a:buChar char="•"/>
            </a:pPr>
            <a:endParaRPr lang="en-US" dirty="0">
              <a:solidFill>
                <a:srgbClr val="161616"/>
              </a:solidFill>
              <a:latin typeface="Segoe UI" panose="020B0502040204020203" pitchFamily="34" charset="0"/>
            </a:endParaRPr>
          </a:p>
          <a:p>
            <a:pPr algn="l"/>
            <a:r>
              <a:rPr lang="en-US" i="0" dirty="0">
                <a:solidFill>
                  <a:srgbClr val="161616"/>
                </a:solidFill>
                <a:effectLst/>
                <a:latin typeface="Segoe UI" panose="020B0502040204020203" pitchFamily="34" charset="0"/>
              </a:rPr>
              <a:t>For basic deployment, open Azure CLI from Azure portal which opens in the bottom section of  Azure portal. Execute below code to deployment</a:t>
            </a:r>
          </a:p>
          <a:p>
            <a:pPr algn="l"/>
            <a:endParaRPr lang="en-US" dirty="0">
              <a:solidFill>
                <a:srgbClr val="161616"/>
              </a:solidFill>
              <a:latin typeface="Segoe UI" panose="020B0502040204020203" pitchFamily="34" charset="0"/>
            </a:endParaRPr>
          </a:p>
          <a:p>
            <a:pPr algn="l"/>
            <a:r>
              <a:rPr lang="en-US" i="0" dirty="0" err="1">
                <a:solidFill>
                  <a:srgbClr val="161616"/>
                </a:solidFill>
                <a:effectLst/>
                <a:latin typeface="Segoe UI" panose="020B0502040204020203" pitchFamily="34" charset="0"/>
              </a:rPr>
              <a:t>az</a:t>
            </a:r>
            <a:r>
              <a:rPr lang="en-US" i="0" dirty="0">
                <a:solidFill>
                  <a:srgbClr val="161616"/>
                </a:solidFill>
                <a:effectLst/>
                <a:latin typeface="Segoe UI" panose="020B0502040204020203" pitchFamily="34" charset="0"/>
              </a:rPr>
              <a:t> group create --name hub-spoke --location </a:t>
            </a:r>
            <a:r>
              <a:rPr lang="en-US" i="0" dirty="0" err="1">
                <a:solidFill>
                  <a:srgbClr val="161616"/>
                </a:solidFill>
                <a:effectLst/>
                <a:latin typeface="Segoe UI" panose="020B0502040204020203" pitchFamily="34" charset="0"/>
              </a:rPr>
              <a:t>eastus</a:t>
            </a:r>
            <a:endParaRPr lang="en-US" i="0" dirty="0">
              <a:solidFill>
                <a:srgbClr val="161616"/>
              </a:solidFill>
              <a:effectLst/>
              <a:latin typeface="Segoe UI" panose="020B0502040204020203" pitchFamily="34" charset="0"/>
            </a:endParaRPr>
          </a:p>
          <a:p>
            <a:pPr algn="l"/>
            <a:endParaRPr lang="en-US" dirty="0">
              <a:solidFill>
                <a:srgbClr val="161616"/>
              </a:solidFill>
              <a:latin typeface="Segoe UI" panose="020B0502040204020203" pitchFamily="34" charset="0"/>
            </a:endParaRPr>
          </a:p>
          <a:p>
            <a:pPr algn="l"/>
            <a:r>
              <a:rPr lang="en-US" i="0" dirty="0" err="1">
                <a:solidFill>
                  <a:srgbClr val="161616"/>
                </a:solidFill>
                <a:effectLst/>
                <a:latin typeface="Segoe UI" panose="020B0502040204020203" pitchFamily="34" charset="0"/>
              </a:rPr>
              <a:t>az</a:t>
            </a:r>
            <a:r>
              <a:rPr lang="en-US" i="0" dirty="0">
                <a:solidFill>
                  <a:srgbClr val="161616"/>
                </a:solidFill>
                <a:effectLst/>
                <a:latin typeface="Segoe UI" panose="020B0502040204020203" pitchFamily="34" charset="0"/>
              </a:rPr>
              <a:t> deployment group create --</a:t>
            </a:r>
            <a:r>
              <a:rPr lang="en-US" i="0">
                <a:solidFill>
                  <a:srgbClr val="161616"/>
                </a:solidFill>
                <a:effectLst/>
                <a:latin typeface="Segoe UI" panose="020B0502040204020203" pitchFamily="34" charset="0"/>
              </a:rPr>
              <a:t>resource-group hub-spoke   </a:t>
            </a:r>
            <a:r>
              <a:rPr lang="en-US" i="0" dirty="0">
                <a:solidFill>
                  <a:srgbClr val="161616"/>
                </a:solidFill>
                <a:effectLst/>
                <a:latin typeface="Segoe UI" panose="020B0502040204020203" pitchFamily="34" charset="0"/>
              </a:rPr>
              <a:t>--template-</a:t>
            </a:r>
            <a:r>
              <a:rPr lang="en-US" i="0" dirty="0" err="1">
                <a:solidFill>
                  <a:srgbClr val="161616"/>
                </a:solidFill>
                <a:effectLst/>
                <a:latin typeface="Segoe UI" panose="020B0502040204020203" pitchFamily="34" charset="0"/>
              </a:rPr>
              <a:t>uri</a:t>
            </a:r>
            <a:r>
              <a:rPr lang="en-US" i="0" dirty="0">
                <a:solidFill>
                  <a:srgbClr val="161616"/>
                </a:solidFill>
                <a:effectLst/>
                <a:latin typeface="Segoe UI" panose="020B0502040204020203" pitchFamily="34" charset="0"/>
              </a:rPr>
              <a:t> https://raw.githubusercontent.com/mspnp/samples/main/solutions/azure-hub-spoke/azuredeploy.json</a:t>
            </a:r>
          </a:p>
        </p:txBody>
      </p:sp>
    </p:spTree>
    <p:extLst>
      <p:ext uri="{BB962C8B-B14F-4D97-AF65-F5344CB8AC3E}">
        <p14:creationId xmlns:p14="http://schemas.microsoft.com/office/powerpoint/2010/main" val="1146949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1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Arc 1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7" name="Rectangle 17">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19">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43D5FF1A-7891-3EAE-AE4C-1857874C1F3F}"/>
              </a:ext>
            </a:extLst>
          </p:cNvPr>
          <p:cNvSpPr>
            <a:spLocks noGrp="1"/>
          </p:cNvSpPr>
          <p:nvPr>
            <p:ph type="title"/>
          </p:nvPr>
        </p:nvSpPr>
        <p:spPr>
          <a:xfrm>
            <a:off x="5191804" y="3288698"/>
            <a:ext cx="6589707" cy="2387600"/>
          </a:xfrm>
        </p:spPr>
        <p:txBody>
          <a:bodyPr vert="horz" lIns="91440" tIns="45720" rIns="91440" bIns="45720" rtlCol="0" anchor="b">
            <a:normAutofit fontScale="90000"/>
          </a:bodyPr>
          <a:lstStyle/>
          <a:p>
            <a:pPr algn="r"/>
            <a:r>
              <a:rPr lang="en-IN" sz="6000" kern="1200" dirty="0">
                <a:solidFill>
                  <a:schemeClr val="tx1"/>
                </a:solidFill>
                <a:latin typeface="+mj-lt"/>
                <a:ea typeface="+mj-ea"/>
                <a:cs typeface="+mj-cs"/>
              </a:rPr>
              <a:t>Demo</a:t>
            </a:r>
            <a:br>
              <a:rPr lang="en-IN" sz="6000" kern="1200" dirty="0">
                <a:solidFill>
                  <a:schemeClr val="tx1"/>
                </a:solidFill>
                <a:latin typeface="+mj-lt"/>
                <a:ea typeface="+mj-ea"/>
                <a:cs typeface="+mj-cs"/>
              </a:rPr>
            </a:br>
            <a:r>
              <a:rPr lang="en-US" sz="6000" dirty="0"/>
              <a:t>Hub-spoke network topology in Azure</a:t>
            </a:r>
            <a:br>
              <a:rPr lang="en-US" sz="3200" b="1" i="0" dirty="0">
                <a:solidFill>
                  <a:srgbClr val="161616"/>
                </a:solidFill>
                <a:effectLst/>
                <a:latin typeface="Segoe UI" panose="020B0502040204020203" pitchFamily="34" charset="0"/>
              </a:rPr>
            </a:br>
            <a:endParaRPr lang="en-US" sz="6000" kern="1200" dirty="0">
              <a:solidFill>
                <a:schemeClr val="tx1"/>
              </a:solidFill>
              <a:latin typeface="+mj-lt"/>
              <a:ea typeface="+mj-ea"/>
              <a:cs typeface="+mj-cs"/>
            </a:endParaRPr>
          </a:p>
        </p:txBody>
      </p:sp>
      <p:cxnSp>
        <p:nvCxnSpPr>
          <p:cNvPr id="40" name="Straight Connector 2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2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2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Freeform: Shape 29">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Shape 31">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1FB47118-3D2B-179F-6C4F-66000CF621E5}"/>
              </a:ext>
            </a:extLst>
          </p:cNvPr>
          <p:cNvSpPr>
            <a:spLocks noGrp="1"/>
          </p:cNvSpPr>
          <p:nvPr>
            <p:ph type="dt" sz="half" idx="11"/>
          </p:nvPr>
        </p:nvSpPr>
        <p:spPr>
          <a:xfrm>
            <a:off x="838200" y="6356350"/>
            <a:ext cx="2743200" cy="365125"/>
          </a:xfrm>
        </p:spPr>
        <p:txBody>
          <a:bodyPr vert="horz" lIns="91440" tIns="45720" rIns="91440" bIns="45720" rtlCol="0" anchor="ctr">
            <a:normAutofit/>
          </a:bodyPr>
          <a:lstStyle/>
          <a:p>
            <a:pPr>
              <a:spcAft>
                <a:spcPts val="600"/>
              </a:spcAft>
              <a:defRPr/>
            </a:pPr>
            <a:r>
              <a:rPr lang="en-US" dirty="0">
                <a:solidFill>
                  <a:srgbClr val="FFFFFF"/>
                </a:solidFill>
              </a:rPr>
              <a:t>2/17/2023</a:t>
            </a:r>
          </a:p>
        </p:txBody>
      </p:sp>
      <p:sp>
        <p:nvSpPr>
          <p:cNvPr id="5" name="Footer Placeholder 4">
            <a:extLst>
              <a:ext uri="{FF2B5EF4-FFF2-40B4-BE49-F238E27FC236}">
                <a16:creationId xmlns:a16="http://schemas.microsoft.com/office/drawing/2014/main" id="{71736721-95F1-293D-F2C1-4F41BE03D984}"/>
              </a:ext>
            </a:extLst>
          </p:cNvPr>
          <p:cNvSpPr>
            <a:spLocks noGrp="1"/>
          </p:cNvSpPr>
          <p:nvPr>
            <p:ph type="ftr" sz="quarter" idx="12"/>
          </p:nvPr>
        </p:nvSpPr>
        <p:spPr>
          <a:xfrm>
            <a:off x="5093520" y="6356350"/>
            <a:ext cx="4779350" cy="365125"/>
          </a:xfrm>
        </p:spPr>
        <p:txBody>
          <a:bodyPr vert="horz" lIns="91440" tIns="45720" rIns="91440" bIns="45720" rtlCol="0" anchor="ctr">
            <a:normAutofit/>
          </a:bodyPr>
          <a:lstStyle/>
          <a:p>
            <a:pPr>
              <a:spcAft>
                <a:spcPts val="600"/>
              </a:spcAft>
              <a:defRPr/>
            </a:pPr>
            <a:r>
              <a:rPr lang="en-US" kern="1200" cap="none" spc="0" baseline="0" dirty="0">
                <a:solidFill>
                  <a:prstClr val="black">
                    <a:lumMod val="50000"/>
                    <a:lumOff val="50000"/>
                  </a:prstClr>
                </a:solidFill>
                <a:latin typeface="+mn-lt"/>
                <a:ea typeface="+mn-ea"/>
                <a:cs typeface="+mn-cs"/>
              </a:rPr>
              <a:t>Azure Networking Services</a:t>
            </a:r>
          </a:p>
        </p:txBody>
      </p:sp>
      <p:sp>
        <p:nvSpPr>
          <p:cNvPr id="34" name="Arc 33">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F6D2584-54A9-D681-4A7F-EBAFC15FEB63}"/>
              </a:ext>
            </a:extLst>
          </p:cNvPr>
          <p:cNvSpPr>
            <a:spLocks noGrp="1"/>
          </p:cNvSpPr>
          <p:nvPr>
            <p:ph type="sldNum" sz="quarter" idx="13"/>
          </p:nvPr>
        </p:nvSpPr>
        <p:spPr>
          <a:xfrm>
            <a:off x="10208694" y="6356350"/>
            <a:ext cx="1145105" cy="365125"/>
          </a:xfrm>
        </p:spPr>
        <p:txBody>
          <a:bodyPr vert="horz" lIns="91440" tIns="45720" rIns="91440" bIns="45720" rtlCol="0" anchor="ctr">
            <a:normAutofit/>
          </a:bodyPr>
          <a:lstStyle/>
          <a:p>
            <a:pPr>
              <a:spcAft>
                <a:spcPts val="600"/>
              </a:spcAft>
              <a:defRPr/>
            </a:pPr>
            <a:fld id="{D76B855D-E9CC-4FF8-AD85-6CDC7B89A0DE}" type="slidenum">
              <a:rPr lang="en-US">
                <a:solidFill>
                  <a:prstClr val="black">
                    <a:lumMod val="50000"/>
                    <a:lumOff val="50000"/>
                  </a:prstClr>
                </a:solidFill>
              </a:rPr>
              <a:pPr>
                <a:spcAft>
                  <a:spcPts val="600"/>
                </a:spcAft>
                <a:defRPr/>
              </a:pPr>
              <a:t>22</a:t>
            </a:fld>
            <a:endParaRPr lang="en-US">
              <a:solidFill>
                <a:prstClr val="black">
                  <a:lumMod val="50000"/>
                  <a:lumOff val="50000"/>
                </a:prstClr>
              </a:solidFill>
            </a:endParaRPr>
          </a:p>
        </p:txBody>
      </p:sp>
    </p:spTree>
    <p:extLst>
      <p:ext uri="{BB962C8B-B14F-4D97-AF65-F5344CB8AC3E}">
        <p14:creationId xmlns:p14="http://schemas.microsoft.com/office/powerpoint/2010/main" val="3590174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en-US" noProof="0" dirty="0"/>
              <a:t>2/17/2023</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Azure Networking Services</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23</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r>
              <a:rPr lang="en-US" dirty="0"/>
              <a:t>Ajay Choudhary</a:t>
            </a:r>
          </a:p>
          <a:p>
            <a:pPr>
              <a:spcBef>
                <a:spcPts val="3000"/>
              </a:spcBef>
            </a:pPr>
            <a:r>
              <a:rPr lang="en-US" sz="1800" dirty="0"/>
              <a:t>ajay.choudhary@zensar.com</a:t>
            </a:r>
          </a:p>
          <a:p>
            <a:pPr>
              <a:spcBef>
                <a:spcPts val="3000"/>
              </a:spcBef>
            </a:pPr>
            <a:r>
              <a:rPr lang="en-US" sz="1400" dirty="0">
                <a:hlinkClick r:id="rId2"/>
              </a:rPr>
              <a:t>Microsoft Certification's Completed</a:t>
            </a:r>
            <a:endParaRPr lang="en-US" sz="1800" dirty="0"/>
          </a:p>
          <a:p>
            <a:endParaRPr lang="en-U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456C8DE-7FB6-E9F0-A7DD-4070935FC15F}"/>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Connectivity services</a:t>
            </a:r>
          </a:p>
        </p:txBody>
      </p:sp>
      <p:sp>
        <p:nvSpPr>
          <p:cNvPr id="18" name="Freeform: Shape 1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A894362-1191-7089-93E2-06D1D8673CA7}"/>
              </a:ext>
            </a:extLst>
          </p:cNvPr>
          <p:cNvSpPr txBox="1"/>
          <p:nvPr/>
        </p:nvSpPr>
        <p:spPr>
          <a:xfrm>
            <a:off x="838200" y="1825625"/>
            <a:ext cx="10515600" cy="3859742"/>
          </a:xfrm>
          <a:prstGeom prst="rect">
            <a:avLst/>
          </a:prstGeom>
        </p:spPr>
        <p:txBody>
          <a:bodyPr vert="horz" lIns="91440" tIns="45720" rIns="91440" bIns="45720" rtlCol="0">
            <a:noAutofit/>
          </a:bodyPr>
          <a:lstStyle/>
          <a:p>
            <a:pPr>
              <a:lnSpc>
                <a:spcPct val="90000"/>
              </a:lnSpc>
              <a:spcAft>
                <a:spcPts val="600"/>
              </a:spcAft>
            </a:pPr>
            <a:r>
              <a:rPr lang="en-US" b="1" dirty="0"/>
              <a:t>Virtual network - </a:t>
            </a:r>
            <a:r>
              <a:rPr lang="en-US" dirty="0"/>
              <a:t>Azure Virtual Network (</a:t>
            </a:r>
            <a:r>
              <a:rPr lang="en-US" dirty="0" err="1"/>
              <a:t>VNet</a:t>
            </a:r>
            <a:r>
              <a:rPr lang="en-US" dirty="0"/>
              <a:t>) is the fundamental building block for your private network in Azure. You can use </a:t>
            </a:r>
            <a:r>
              <a:rPr lang="en-US" dirty="0" err="1"/>
              <a:t>VNets</a:t>
            </a:r>
            <a:r>
              <a:rPr lang="en-US" dirty="0"/>
              <a:t> to:</a:t>
            </a:r>
          </a:p>
          <a:p>
            <a:pPr marL="285750" indent="-228600">
              <a:lnSpc>
                <a:spcPct val="90000"/>
              </a:lnSpc>
              <a:spcAft>
                <a:spcPts val="600"/>
              </a:spcAft>
              <a:buFont typeface="Arial" panose="020B0604020202020204" pitchFamily="34" charset="0"/>
              <a:buChar char="•"/>
            </a:pPr>
            <a:r>
              <a:rPr lang="en-US" dirty="0"/>
              <a:t>Communicate between Azure resources: You can deploy VMs, and several other types of Azure resources to a virtual network, such as Azure App Service Environments, the Azure Kubernetes Service (AKS), and Azure Virtual Machine Scale Sets. </a:t>
            </a:r>
          </a:p>
          <a:p>
            <a:pPr marL="285750" indent="-228600">
              <a:lnSpc>
                <a:spcPct val="90000"/>
              </a:lnSpc>
              <a:spcAft>
                <a:spcPts val="600"/>
              </a:spcAft>
              <a:buFont typeface="Arial" panose="020B0604020202020204" pitchFamily="34" charset="0"/>
              <a:buChar char="•"/>
            </a:pPr>
            <a:r>
              <a:rPr lang="en-US" dirty="0"/>
              <a:t>Communicate between each other: You can connect virtual networks to each other, enabling resources in either virtual network to communicate with each other, using virtual network peering. The virtual networks you connect can be in the same, or different, Azure regions. </a:t>
            </a:r>
          </a:p>
          <a:p>
            <a:pPr marL="285750" indent="-228600">
              <a:lnSpc>
                <a:spcPct val="90000"/>
              </a:lnSpc>
              <a:spcAft>
                <a:spcPts val="600"/>
              </a:spcAft>
              <a:buFont typeface="Arial" panose="020B0604020202020204" pitchFamily="34" charset="0"/>
              <a:buChar char="•"/>
            </a:pPr>
            <a:r>
              <a:rPr lang="en-US" dirty="0"/>
              <a:t>Communicate to the internet: All resources in a </a:t>
            </a:r>
            <a:r>
              <a:rPr lang="en-US" dirty="0" err="1"/>
              <a:t>VNet</a:t>
            </a:r>
            <a:r>
              <a:rPr lang="en-US" dirty="0"/>
              <a:t> can communicate outbound to the internet, by default. You can communicate inbound to a resource by assigning a public IP address or a public Load Balancer. You can also use Public IP addresses or public Load Balancer to manage your outbound connections.</a:t>
            </a:r>
          </a:p>
          <a:p>
            <a:pPr marL="285750" indent="-228600">
              <a:lnSpc>
                <a:spcPct val="90000"/>
              </a:lnSpc>
              <a:spcAft>
                <a:spcPts val="600"/>
              </a:spcAft>
              <a:buFont typeface="Arial" panose="020B0604020202020204" pitchFamily="34" charset="0"/>
              <a:buChar char="•"/>
            </a:pPr>
            <a:r>
              <a:rPr lang="en-US" dirty="0"/>
              <a:t>Communicate with on-premises networks: You can connect your on-premises computers and networks to a virtual network using VPN Gateway or ExpressRoute.</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Date Placeholder 1">
            <a:extLst>
              <a:ext uri="{FF2B5EF4-FFF2-40B4-BE49-F238E27FC236}">
                <a16:creationId xmlns:a16="http://schemas.microsoft.com/office/drawing/2014/main" id="{7B726994-581B-F954-CF9F-D56569C4261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rPr>
              <a:t>2/17/2023</a:t>
            </a:r>
          </a:p>
        </p:txBody>
      </p:sp>
      <p:sp>
        <p:nvSpPr>
          <p:cNvPr id="3" name="Footer Placeholder 2">
            <a:extLst>
              <a:ext uri="{FF2B5EF4-FFF2-40B4-BE49-F238E27FC236}">
                <a16:creationId xmlns:a16="http://schemas.microsoft.com/office/drawing/2014/main" id="{940C148B-0E5C-40A7-C528-B9491B010CA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Azure Networking Services</a:t>
            </a:r>
          </a:p>
        </p:txBody>
      </p:sp>
      <p:sp>
        <p:nvSpPr>
          <p:cNvPr id="4" name="Slide Number Placeholder 3">
            <a:extLst>
              <a:ext uri="{FF2B5EF4-FFF2-40B4-BE49-F238E27FC236}">
                <a16:creationId xmlns:a16="http://schemas.microsoft.com/office/drawing/2014/main" id="{C1EBC77C-F253-BDAF-AF41-268BD812BC9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3</a:t>
            </a:fld>
            <a:endParaRPr lang="en-US">
              <a:solidFill>
                <a:prstClr val="black">
                  <a:tint val="75000"/>
                </a:prstClr>
              </a:solidFill>
            </a:endParaRPr>
          </a:p>
        </p:txBody>
      </p:sp>
    </p:spTree>
    <p:extLst>
      <p:ext uri="{BB962C8B-B14F-4D97-AF65-F5344CB8AC3E}">
        <p14:creationId xmlns:p14="http://schemas.microsoft.com/office/powerpoint/2010/main" val="177299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Date Placeholder 1">
            <a:extLst>
              <a:ext uri="{FF2B5EF4-FFF2-40B4-BE49-F238E27FC236}">
                <a16:creationId xmlns:a16="http://schemas.microsoft.com/office/drawing/2014/main" id="{7B726994-581B-F954-CF9F-D56569C4261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rPr>
              <a:t>2/17/2023</a:t>
            </a:r>
          </a:p>
        </p:txBody>
      </p:sp>
      <p:sp>
        <p:nvSpPr>
          <p:cNvPr id="3" name="Footer Placeholder 2">
            <a:extLst>
              <a:ext uri="{FF2B5EF4-FFF2-40B4-BE49-F238E27FC236}">
                <a16:creationId xmlns:a16="http://schemas.microsoft.com/office/drawing/2014/main" id="{940C148B-0E5C-40A7-C528-B9491B010CA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Azure Networking Services</a:t>
            </a:r>
          </a:p>
        </p:txBody>
      </p:sp>
      <p:sp>
        <p:nvSpPr>
          <p:cNvPr id="4" name="Slide Number Placeholder 3">
            <a:extLst>
              <a:ext uri="{FF2B5EF4-FFF2-40B4-BE49-F238E27FC236}">
                <a16:creationId xmlns:a16="http://schemas.microsoft.com/office/drawing/2014/main" id="{C1EBC77C-F253-BDAF-AF41-268BD812BC9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4</a:t>
            </a:fld>
            <a:endParaRPr lang="en-US">
              <a:solidFill>
                <a:prstClr val="black">
                  <a:tint val="75000"/>
                </a:prstClr>
              </a:solidFill>
            </a:endParaRPr>
          </a:p>
        </p:txBody>
      </p:sp>
      <p:pic>
        <p:nvPicPr>
          <p:cNvPr id="1026" name="Picture 2">
            <a:extLst>
              <a:ext uri="{FF2B5EF4-FFF2-40B4-BE49-F238E27FC236}">
                <a16:creationId xmlns:a16="http://schemas.microsoft.com/office/drawing/2014/main" id="{5CABADA2-4ABD-8F51-EEE8-EF5A8D706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715" y="1953949"/>
            <a:ext cx="9206396" cy="4402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894362-1191-7089-93E2-06D1D8673CA7}"/>
              </a:ext>
            </a:extLst>
          </p:cNvPr>
          <p:cNvSpPr txBox="1"/>
          <p:nvPr/>
        </p:nvSpPr>
        <p:spPr>
          <a:xfrm>
            <a:off x="555710" y="660965"/>
            <a:ext cx="7441415" cy="1694189"/>
          </a:xfrm>
          <a:prstGeom prst="rect">
            <a:avLst/>
          </a:prstGeom>
        </p:spPr>
        <p:txBody>
          <a:bodyPr vert="horz" lIns="91440" tIns="45720" rIns="91440" bIns="45720" rtlCol="0">
            <a:noAutofit/>
          </a:bodyPr>
          <a:lstStyle/>
          <a:p>
            <a:pPr>
              <a:lnSpc>
                <a:spcPct val="90000"/>
              </a:lnSpc>
              <a:spcAft>
                <a:spcPts val="600"/>
              </a:spcAft>
            </a:pPr>
            <a:r>
              <a:rPr lang="en-US" sz="2000" b="1" i="0" dirty="0">
                <a:solidFill>
                  <a:srgbClr val="161616"/>
                </a:solidFill>
                <a:effectLst/>
                <a:latin typeface="Segoe UI" panose="020B0502040204020203" pitchFamily="34" charset="0"/>
              </a:rPr>
              <a:t>ExpressRoute</a:t>
            </a:r>
          </a:p>
          <a:p>
            <a:pPr>
              <a:lnSpc>
                <a:spcPct val="90000"/>
              </a:lnSpc>
              <a:spcAft>
                <a:spcPts val="600"/>
              </a:spcAft>
            </a:pPr>
            <a:r>
              <a:rPr lang="en-US" sz="2000" b="0" i="0" dirty="0">
                <a:solidFill>
                  <a:srgbClr val="161616"/>
                </a:solidFill>
                <a:effectLst/>
                <a:latin typeface="Segoe UI" panose="020B0502040204020203" pitchFamily="34" charset="0"/>
              </a:rPr>
              <a:t>ExpressRoute enables you to extend your on-premises networks into the Microsoft cloud over a private connection facilitated by a connectivity provider. This connection is private. Traffic does not go over the internet. With ExpressRoute, you can establish connections to Microsoft cloud services, such as Microsoft Azure, Microsoft 365, and Dynamics 365. </a:t>
            </a:r>
            <a:endParaRPr lang="en-US" sz="2000" dirty="0"/>
          </a:p>
        </p:txBody>
      </p:sp>
    </p:spTree>
    <p:extLst>
      <p:ext uri="{BB962C8B-B14F-4D97-AF65-F5344CB8AC3E}">
        <p14:creationId xmlns:p14="http://schemas.microsoft.com/office/powerpoint/2010/main" val="21782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7F5A7-526C-3E9D-8A2F-25E17B1D993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D782FA71-29DC-C197-F14C-C760B87F8FF9}"/>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1D4B9230-BE82-D15E-8EAA-3AA590FD6A9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02F22C33-ECF1-F70B-0DF8-AE34B528D6AC}"/>
              </a:ext>
            </a:extLst>
          </p:cNvPr>
          <p:cNvSpPr txBox="1"/>
          <p:nvPr/>
        </p:nvSpPr>
        <p:spPr>
          <a:xfrm>
            <a:off x="838200" y="1190409"/>
            <a:ext cx="9165231" cy="2585323"/>
          </a:xfrm>
          <a:prstGeom prst="rect">
            <a:avLst/>
          </a:prstGeom>
          <a:noFill/>
        </p:spPr>
        <p:txBody>
          <a:bodyPr wrap="square">
            <a:spAutoFit/>
          </a:bodyPr>
          <a:lstStyle/>
          <a:p>
            <a:r>
              <a:rPr lang="en-US" b="1" i="0" dirty="0">
                <a:solidFill>
                  <a:srgbClr val="161616"/>
                </a:solidFill>
                <a:effectLst/>
                <a:latin typeface="Segoe UI" panose="020B0502040204020203" pitchFamily="34" charset="0"/>
              </a:rPr>
              <a:t>VPN Gateway</a:t>
            </a:r>
          </a:p>
          <a:p>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VPN Gateway helps you create encrypted cross-premises connections to your virtual network from on-premises locations, or create encrypted connections between </a:t>
            </a:r>
            <a:r>
              <a:rPr lang="en-US" b="0" i="0" dirty="0" err="1">
                <a:solidFill>
                  <a:srgbClr val="161616"/>
                </a:solidFill>
                <a:effectLst/>
                <a:latin typeface="Segoe UI" panose="020B0502040204020203" pitchFamily="34" charset="0"/>
              </a:rPr>
              <a:t>VNets</a:t>
            </a:r>
            <a:r>
              <a:rPr lang="en-US" b="0" i="0" dirty="0">
                <a:solidFill>
                  <a:srgbClr val="161616"/>
                </a:solidFill>
                <a:effectLst/>
                <a:latin typeface="Segoe UI" panose="020B0502040204020203" pitchFamily="34" charset="0"/>
              </a:rPr>
              <a:t>. There are different configurations available for VPN Gateway connections. Some of the main features include: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Site-to-site VPN connectivity</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Point-to-site VPN connectivity</a:t>
            </a:r>
          </a:p>
          <a:p>
            <a:pPr marL="285750" indent="-285750" algn="l">
              <a:buFont typeface="Arial" panose="020B0604020202020204" pitchFamily="34" charset="0"/>
              <a:buChar char="•"/>
            </a:pP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-to-</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VPN connectivity</a:t>
            </a:r>
          </a:p>
        </p:txBody>
      </p:sp>
      <p:pic>
        <p:nvPicPr>
          <p:cNvPr id="2050" name="Picture 2">
            <a:extLst>
              <a:ext uri="{FF2B5EF4-FFF2-40B4-BE49-F238E27FC236}">
                <a16:creationId xmlns:a16="http://schemas.microsoft.com/office/drawing/2014/main" id="{BAAC9FE7-C8A6-A9FC-2F4E-583B0E147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2881749"/>
            <a:ext cx="7086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89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7BF4483-D7CA-3C8A-D7C2-A0CE37E98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650" y="1530457"/>
            <a:ext cx="6395276" cy="379708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E6582AC-2286-D93E-33F3-2E9E5F667BDB}"/>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5415D123-AAB2-979F-3363-8D4C0702BB34}"/>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7378ACBD-166A-0C58-2757-33F13924732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C9895820-9FBC-41CE-B604-FA4DD7F1D965}"/>
              </a:ext>
            </a:extLst>
          </p:cNvPr>
          <p:cNvSpPr txBox="1"/>
          <p:nvPr/>
        </p:nvSpPr>
        <p:spPr>
          <a:xfrm>
            <a:off x="534444" y="882937"/>
            <a:ext cx="6093912" cy="4801314"/>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Virtual WAN</a:t>
            </a:r>
          </a:p>
          <a:p>
            <a:pPr algn="l"/>
            <a:r>
              <a:rPr lang="en-US" b="0" i="0" dirty="0">
                <a:solidFill>
                  <a:srgbClr val="161616"/>
                </a:solidFill>
                <a:effectLst/>
                <a:latin typeface="Segoe UI" panose="020B0502040204020203" pitchFamily="34" charset="0"/>
              </a:rPr>
              <a:t>Azure Virtual WAN is a networking service that brings many networking, security, and routing functionalities together to provide a single operational interface. Connectivity to Azure </a:t>
            </a:r>
            <a:r>
              <a:rPr lang="en-US" b="0" i="0" dirty="0" err="1">
                <a:solidFill>
                  <a:srgbClr val="161616"/>
                </a:solidFill>
                <a:effectLst/>
                <a:latin typeface="Segoe UI" panose="020B0502040204020203" pitchFamily="34" charset="0"/>
              </a:rPr>
              <a:t>VNets</a:t>
            </a:r>
            <a:r>
              <a:rPr lang="en-US" b="0" i="0" dirty="0">
                <a:solidFill>
                  <a:srgbClr val="161616"/>
                </a:solidFill>
                <a:effectLst/>
                <a:latin typeface="Segoe UI" panose="020B0502040204020203" pitchFamily="34" charset="0"/>
              </a:rPr>
              <a:t> is established by using virtual network connections. Some of the main features include: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Branch connectivity (via connectivity automation from Virtual WAN Partner devices such as SD-WAN or VPN CPE)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Site-to-site VPN connectivity</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Remote user VPN connectivity (point-to-site)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Private connectivity (ExpressRoute)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Intra-cloud connectivity (transitive connectivity for virtual networks)</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VPN ExpressRoute inter-connectivity</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Routing, Azure Firewall, and encryption for private connectivity</a:t>
            </a:r>
          </a:p>
        </p:txBody>
      </p:sp>
    </p:spTree>
    <p:extLst>
      <p:ext uri="{BB962C8B-B14F-4D97-AF65-F5344CB8AC3E}">
        <p14:creationId xmlns:p14="http://schemas.microsoft.com/office/powerpoint/2010/main" val="282022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6C3C3C-6AF7-9578-92FE-CDD3E1F0FBD9}"/>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1F576275-CDE2-FBCA-FB1C-2F0B9786BEA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1A2EFE3-481A-7B69-F7C5-163B14C6486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EE7DFC81-F2DF-D896-866A-764A83A87614}"/>
              </a:ext>
            </a:extLst>
          </p:cNvPr>
          <p:cNvSpPr txBox="1"/>
          <p:nvPr/>
        </p:nvSpPr>
        <p:spPr>
          <a:xfrm>
            <a:off x="838200" y="713642"/>
            <a:ext cx="10021866" cy="1200329"/>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Azure DNS</a:t>
            </a:r>
          </a:p>
          <a:p>
            <a:pPr algn="l"/>
            <a:r>
              <a:rPr lang="en-US" b="0" i="0" dirty="0">
                <a:solidFill>
                  <a:srgbClr val="161616"/>
                </a:solidFill>
                <a:effectLst/>
                <a:latin typeface="Segoe UI" panose="020B0502040204020203" pitchFamily="34" charset="0"/>
              </a:rPr>
              <a:t>Azure DNS is a hosting service for DNS domains that provides name resolution by using Microsoft Azure infrastructure. By hosting your domains in Azure, you can manage your DNS records by using the same credentials, APIs, tools, and billing as your other Azure services.</a:t>
            </a:r>
          </a:p>
        </p:txBody>
      </p:sp>
      <p:sp>
        <p:nvSpPr>
          <p:cNvPr id="8" name="TextBox 7">
            <a:extLst>
              <a:ext uri="{FF2B5EF4-FFF2-40B4-BE49-F238E27FC236}">
                <a16:creationId xmlns:a16="http://schemas.microsoft.com/office/drawing/2014/main" id="{4D308E47-9B22-D96E-0F87-D47FE593C79A}"/>
              </a:ext>
            </a:extLst>
          </p:cNvPr>
          <p:cNvSpPr txBox="1"/>
          <p:nvPr/>
        </p:nvSpPr>
        <p:spPr>
          <a:xfrm>
            <a:off x="838200" y="2125518"/>
            <a:ext cx="4497888" cy="4247317"/>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Azure Bastion</a:t>
            </a:r>
          </a:p>
          <a:p>
            <a:pPr algn="l"/>
            <a:r>
              <a:rPr lang="en-US" b="0" i="0" dirty="0">
                <a:solidFill>
                  <a:srgbClr val="161616"/>
                </a:solidFill>
                <a:effectLst/>
                <a:latin typeface="Segoe UI" panose="020B0502040204020203" pitchFamily="34" charset="0"/>
              </a:rPr>
              <a:t>Azure Bastion is service you can deploy that lets you connect to a virtual machine using your browser and the Azure portal, or via the native SSH or RDP client already installed on your local computer. The Azure Bastion service is a fully platform-managed PaaS service that you provision inside your virtual network. It provides secure and seamless RDP/SSH connectivity to your virtual machines directly from the Azure portal over TLS. When you connect via Azure Bastion, your virtual machines don't need a public IP address, agent, or special client software.</a:t>
            </a:r>
          </a:p>
        </p:txBody>
      </p:sp>
      <p:pic>
        <p:nvPicPr>
          <p:cNvPr id="5122" name="Picture 2">
            <a:extLst>
              <a:ext uri="{FF2B5EF4-FFF2-40B4-BE49-F238E27FC236}">
                <a16:creationId xmlns:a16="http://schemas.microsoft.com/office/drawing/2014/main" id="{158794B0-E55B-2703-E745-029B9023D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088" y="2188040"/>
            <a:ext cx="6605413" cy="4396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19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F920C7-EE7E-A7A1-92A4-88E17C0697C4}"/>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3A0A3D9D-D379-EAFE-5F09-8DEA1DB53186}"/>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5B1732D3-416F-3C7C-3473-36B00FC9377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1F99F50C-4AA6-229B-957F-0E03D1FE2365}"/>
              </a:ext>
            </a:extLst>
          </p:cNvPr>
          <p:cNvSpPr txBox="1"/>
          <p:nvPr/>
        </p:nvSpPr>
        <p:spPr>
          <a:xfrm>
            <a:off x="729640" y="576568"/>
            <a:ext cx="10624159" cy="1200329"/>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Azure Peering Service</a:t>
            </a:r>
          </a:p>
          <a:p>
            <a:pPr algn="l"/>
            <a:r>
              <a:rPr lang="en-US" b="0" i="0" dirty="0">
                <a:solidFill>
                  <a:srgbClr val="161616"/>
                </a:solidFill>
                <a:effectLst/>
                <a:latin typeface="Segoe UI" panose="020B0502040204020203" pitchFamily="34" charset="0"/>
              </a:rPr>
              <a:t>Azure Peering service enhances customer connectivity to Microsoft cloud services such as Microsoft 365, Dynamics 365, software as a service (SaaS) services, Azure, or any Microsoft services accessible via the public internet.</a:t>
            </a:r>
          </a:p>
        </p:txBody>
      </p:sp>
      <p:sp>
        <p:nvSpPr>
          <p:cNvPr id="7" name="TextBox 6">
            <a:extLst>
              <a:ext uri="{FF2B5EF4-FFF2-40B4-BE49-F238E27FC236}">
                <a16:creationId xmlns:a16="http://schemas.microsoft.com/office/drawing/2014/main" id="{7E44965D-8C36-6D67-14A5-2F67AB897DE1}"/>
              </a:ext>
            </a:extLst>
          </p:cNvPr>
          <p:cNvSpPr txBox="1"/>
          <p:nvPr/>
        </p:nvSpPr>
        <p:spPr>
          <a:xfrm>
            <a:off x="729640" y="2083309"/>
            <a:ext cx="10097022" cy="1477328"/>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Virtual network NAT Gateway</a:t>
            </a:r>
          </a:p>
          <a:p>
            <a:pPr algn="l"/>
            <a:r>
              <a:rPr lang="en-US" b="0" i="0" dirty="0">
                <a:solidFill>
                  <a:srgbClr val="161616"/>
                </a:solidFill>
                <a:effectLst/>
                <a:latin typeface="Segoe UI" panose="020B0502040204020203" pitchFamily="34" charset="0"/>
              </a:rPr>
              <a:t>Virtual Network NAT (network address translation) simplifies outbound-only Internet connectivity for virtual networks. When configured on a subnet, all outbound connectivity uses your specified static public IP addresses. Outbound connectivity is possible without load balancer or public IP addresses directly attached to virtual machines. </a:t>
            </a:r>
          </a:p>
        </p:txBody>
      </p:sp>
      <p:pic>
        <p:nvPicPr>
          <p:cNvPr id="4098" name="Picture 2">
            <a:extLst>
              <a:ext uri="{FF2B5EF4-FFF2-40B4-BE49-F238E27FC236}">
                <a16:creationId xmlns:a16="http://schemas.microsoft.com/office/drawing/2014/main" id="{477D63F2-48D9-D64F-3C1D-3CC029AB5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851" y="3764920"/>
            <a:ext cx="16383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6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726994-581B-F954-CF9F-D56569C4261E}"/>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940C148B-0E5C-40A7-C528-B9491B010CA3}"/>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C1EBC77C-F253-BDAF-AF41-268BD812BC9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
        <p:nvSpPr>
          <p:cNvPr id="7" name="TextBox 6">
            <a:extLst>
              <a:ext uri="{FF2B5EF4-FFF2-40B4-BE49-F238E27FC236}">
                <a16:creationId xmlns:a16="http://schemas.microsoft.com/office/drawing/2014/main" id="{A1E96BAF-F256-BAD8-F21F-20EAB54EB776}"/>
              </a:ext>
            </a:extLst>
          </p:cNvPr>
          <p:cNvSpPr txBox="1"/>
          <p:nvPr/>
        </p:nvSpPr>
        <p:spPr>
          <a:xfrm>
            <a:off x="729640" y="499987"/>
            <a:ext cx="5532243" cy="2308324"/>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Application protection services</a:t>
            </a:r>
          </a:p>
          <a:p>
            <a:pPr algn="l"/>
            <a:r>
              <a:rPr lang="en-US" b="0" i="0" dirty="0">
                <a:solidFill>
                  <a:srgbClr val="161616"/>
                </a:solidFill>
                <a:effectLst/>
                <a:latin typeface="Segoe UI" panose="020B0502040204020203" pitchFamily="34" charset="0"/>
              </a:rPr>
              <a:t>This section describes networking services in Azure that help protect your network resources - Protect your applications using any or a combination of these networking services in Azure - DDoS protection, Private Link, Firewall, Web Application Firewall, Network Security Groups, and Virtual Network Service Endpoints.</a:t>
            </a:r>
          </a:p>
        </p:txBody>
      </p:sp>
      <p:sp>
        <p:nvSpPr>
          <p:cNvPr id="9" name="TextBox 8">
            <a:extLst>
              <a:ext uri="{FF2B5EF4-FFF2-40B4-BE49-F238E27FC236}">
                <a16:creationId xmlns:a16="http://schemas.microsoft.com/office/drawing/2014/main" id="{D53915D7-7E6C-5190-2E45-2DC38315B728}"/>
              </a:ext>
            </a:extLst>
          </p:cNvPr>
          <p:cNvSpPr txBox="1"/>
          <p:nvPr/>
        </p:nvSpPr>
        <p:spPr>
          <a:xfrm>
            <a:off x="803752" y="3047049"/>
            <a:ext cx="4519808" cy="2862322"/>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DDoS Protection - </a:t>
            </a:r>
            <a:r>
              <a:rPr lang="en-US" b="0" i="0" dirty="0">
                <a:solidFill>
                  <a:srgbClr val="161616"/>
                </a:solidFill>
                <a:effectLst/>
                <a:latin typeface="Segoe UI" panose="020B0502040204020203" pitchFamily="34" charset="0"/>
              </a:rPr>
              <a:t>provides countermeasures against the most sophisticated DDoS threats. The service provides enhanced DDoS mitigation capabilities for your application and resources deployed in your virtual networks. Additionally, customers using Azure DDoS Protection have access to DDoS Rapid Response support to engage DDoS experts during an active attack.</a:t>
            </a:r>
            <a:endParaRPr lang="en-US" b="1" i="0" dirty="0">
              <a:solidFill>
                <a:srgbClr val="161616"/>
              </a:solidFill>
              <a:effectLst/>
              <a:latin typeface="Segoe UI" panose="020B0502040204020203" pitchFamily="34" charset="0"/>
            </a:endParaRPr>
          </a:p>
        </p:txBody>
      </p:sp>
      <p:pic>
        <p:nvPicPr>
          <p:cNvPr id="6146" name="Picture 2">
            <a:extLst>
              <a:ext uri="{FF2B5EF4-FFF2-40B4-BE49-F238E27FC236}">
                <a16:creationId xmlns:a16="http://schemas.microsoft.com/office/drawing/2014/main" id="{BD83B461-3019-C977-B01B-7F32EBE1A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039" y="397454"/>
            <a:ext cx="5438872" cy="595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362104"/>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{00CB03F4-621A-432A-B002-B08C815C2E44}tf78504181_win32</Template>
  <TotalTime>702</TotalTime>
  <Words>1973</Words>
  <Application>Microsoft Office PowerPoint</Application>
  <PresentationFormat>Widescreen</PresentationFormat>
  <Paragraphs>153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Avenir Next LT Pro</vt:lpstr>
      <vt:lpstr>Calibri</vt:lpstr>
      <vt:lpstr>Segoe UI</vt:lpstr>
      <vt:lpstr>Tw Cen MT</vt:lpstr>
      <vt:lpstr>ShapesVTI</vt:lpstr>
      <vt:lpstr>Azure Networking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Hub-spoke network topology in Azure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with Azure</dc:title>
  <dc:creator>Ajay Choudhary</dc:creator>
  <cp:lastModifiedBy>Ajay Choudhary</cp:lastModifiedBy>
  <cp:revision>1</cp:revision>
  <dcterms:created xsi:type="dcterms:W3CDTF">2023-01-20T06:28:09Z</dcterms:created>
  <dcterms:modified xsi:type="dcterms:W3CDTF">2023-02-17T09:07:29Z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