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6"/>
  </p:notesMasterIdLst>
  <p:sldIdLst>
    <p:sldId id="3825" r:id="rId5"/>
    <p:sldId id="3839" r:id="rId6"/>
    <p:sldId id="3842" r:id="rId7"/>
    <p:sldId id="3841" r:id="rId8"/>
    <p:sldId id="3840" r:id="rId9"/>
    <p:sldId id="3845" r:id="rId10"/>
    <p:sldId id="3844" r:id="rId11"/>
    <p:sldId id="3843" r:id="rId12"/>
    <p:sldId id="3838" r:id="rId13"/>
    <p:sldId id="3833" r:id="rId14"/>
    <p:sldId id="383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50728D-D582-4440-B575-4634C90C026C}" v="45" dt="2023-02-03T07:58:56.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60"/>
  </p:normalViewPr>
  <p:slideViewPr>
    <p:cSldViewPr snapToGrid="0">
      <p:cViewPr>
        <p:scale>
          <a:sx n="70" d="100"/>
          <a:sy n="70" d="100"/>
        </p:scale>
        <p:origin x="462" y="228"/>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Choudhary" userId="d2ce2909-019e-4113-bb02-3f4271467935" providerId="ADAL" clId="{ED528CBE-0FE2-4BE5-9238-772D02606D81}"/>
    <pc:docChg chg="undo redo custSel addSld delSld modSld sldOrd modMainMaster">
      <pc:chgData name="Ajay Choudhary" userId="d2ce2909-019e-4113-bb02-3f4271467935" providerId="ADAL" clId="{ED528CBE-0FE2-4BE5-9238-772D02606D81}" dt="2023-01-20T09:06:24.882" v="805" actId="20577"/>
      <pc:docMkLst>
        <pc:docMk/>
      </pc:docMkLst>
      <pc:sldChg chg="modSp del mod">
        <pc:chgData name="Ajay Choudhary" userId="d2ce2909-019e-4113-bb02-3f4271467935" providerId="ADAL" clId="{ED528CBE-0FE2-4BE5-9238-772D02606D81}" dt="2023-01-20T07:47:00.583" v="425" actId="47"/>
        <pc:sldMkLst>
          <pc:docMk/>
          <pc:sldMk cId="1019213662" sldId="3791"/>
        </pc:sldMkLst>
        <pc:spChg chg="mod">
          <ac:chgData name="Ajay Choudhary" userId="d2ce2909-019e-4113-bb02-3f4271467935" providerId="ADAL" clId="{ED528CBE-0FE2-4BE5-9238-772D02606D81}" dt="2023-01-20T06:38:39.463" v="117" actId="313"/>
          <ac:spMkLst>
            <pc:docMk/>
            <pc:sldMk cId="1019213662" sldId="3791"/>
            <ac:spMk id="12" creationId="{BB55F5DE-D801-496C-806A-73E6EF45CB06}"/>
          </ac:spMkLst>
        </pc:spChg>
        <pc:spChg chg="mod">
          <ac:chgData name="Ajay Choudhary" userId="d2ce2909-019e-4113-bb02-3f4271467935" providerId="ADAL" clId="{ED528CBE-0FE2-4BE5-9238-772D02606D81}" dt="2023-01-20T06:39:22.432" v="119"/>
          <ac:spMkLst>
            <pc:docMk/>
            <pc:sldMk cId="1019213662" sldId="3791"/>
            <ac:spMk id="13" creationId="{9B6754F1-BBB9-45C3-8F76-FA0E19B7463B}"/>
          </ac:spMkLst>
        </pc:spChg>
      </pc:sldChg>
      <pc:sldChg chg="modSp del">
        <pc:chgData name="Ajay Choudhary" userId="d2ce2909-019e-4113-bb02-3f4271467935" providerId="ADAL" clId="{ED528CBE-0FE2-4BE5-9238-772D02606D81}" dt="2023-01-20T07:45:56.606" v="420" actId="2696"/>
        <pc:sldMkLst>
          <pc:docMk/>
          <pc:sldMk cId="3927950662" sldId="3792"/>
        </pc:sldMkLst>
        <pc:spChg chg="mod">
          <ac:chgData name="Ajay Choudhary" userId="d2ce2909-019e-4113-bb02-3f4271467935" providerId="ADAL" clId="{ED528CBE-0FE2-4BE5-9238-772D02606D81}" dt="2023-01-20T06:38:48.965" v="118"/>
          <ac:spMkLst>
            <pc:docMk/>
            <pc:sldMk cId="3927950662" sldId="3792"/>
            <ac:spMk id="12" creationId="{3CC90B11-F535-4D7C-84A3-2CF98B9D596A}"/>
          </ac:spMkLst>
        </pc:spChg>
        <pc:spChg chg="mod">
          <ac:chgData name="Ajay Choudhary" userId="d2ce2909-019e-4113-bb02-3f4271467935" providerId="ADAL" clId="{ED528CBE-0FE2-4BE5-9238-772D02606D81}" dt="2023-01-20T06:39:22.432" v="119"/>
          <ac:spMkLst>
            <pc:docMk/>
            <pc:sldMk cId="3927950662" sldId="3792"/>
            <ac:spMk id="13" creationId="{34CB8358-5219-419E-B50C-A279EA3E635F}"/>
          </ac:spMkLst>
        </pc:spChg>
      </pc:sldChg>
      <pc:sldChg chg="modSp del">
        <pc:chgData name="Ajay Choudhary" userId="d2ce2909-019e-4113-bb02-3f4271467935" providerId="ADAL" clId="{ED528CBE-0FE2-4BE5-9238-772D02606D81}" dt="2023-01-20T07:46:11.442" v="423" actId="47"/>
        <pc:sldMkLst>
          <pc:docMk/>
          <pc:sldMk cId="1813910725" sldId="3794"/>
        </pc:sldMkLst>
        <pc:spChg chg="mod">
          <ac:chgData name="Ajay Choudhary" userId="d2ce2909-019e-4113-bb02-3f4271467935" providerId="ADAL" clId="{ED528CBE-0FE2-4BE5-9238-772D02606D81}" dt="2023-01-20T06:38:48.965" v="118"/>
          <ac:spMkLst>
            <pc:docMk/>
            <pc:sldMk cId="1813910725" sldId="3794"/>
            <ac:spMk id="18" creationId="{93F1F6E8-FB29-489E-9497-38321677D832}"/>
          </ac:spMkLst>
        </pc:spChg>
        <pc:spChg chg="mod">
          <ac:chgData name="Ajay Choudhary" userId="d2ce2909-019e-4113-bb02-3f4271467935" providerId="ADAL" clId="{ED528CBE-0FE2-4BE5-9238-772D02606D81}" dt="2023-01-20T06:39:22.432" v="119"/>
          <ac:spMkLst>
            <pc:docMk/>
            <pc:sldMk cId="1813910725" sldId="3794"/>
            <ac:spMk id="19" creationId="{A86EFF1E-AB9A-40FE-A0CF-794B56E5276A}"/>
          </ac:spMkLst>
        </pc:spChg>
      </pc:sldChg>
      <pc:sldChg chg="addSp delSp modSp mod">
        <pc:chgData name="Ajay Choudhary" userId="d2ce2909-019e-4113-bb02-3f4271467935" providerId="ADAL" clId="{ED528CBE-0FE2-4BE5-9238-772D02606D81}" dt="2023-01-20T06:37:53.102" v="116" actId="6549"/>
        <pc:sldMkLst>
          <pc:docMk/>
          <pc:sldMk cId="55160260" sldId="3826"/>
        </pc:sldMkLst>
        <pc:spChg chg="mod">
          <ac:chgData name="Ajay Choudhary" userId="d2ce2909-019e-4113-bb02-3f4271467935" providerId="ADAL" clId="{ED528CBE-0FE2-4BE5-9238-772D02606D81}" dt="2023-01-20T06:37:30.343" v="84" actId="20577"/>
          <ac:spMkLst>
            <pc:docMk/>
            <pc:sldMk cId="55160260" sldId="3826"/>
            <ac:spMk id="3" creationId="{869C3FD2-AF88-4EF1-AFB7-5D31BD5AA0BF}"/>
          </ac:spMkLst>
        </pc:spChg>
        <pc:spChg chg="add del mod">
          <ac:chgData name="Ajay Choudhary" userId="d2ce2909-019e-4113-bb02-3f4271467935" providerId="ADAL" clId="{ED528CBE-0FE2-4BE5-9238-772D02606D81}" dt="2023-01-20T06:35:37.375" v="14" actId="20577"/>
          <ac:spMkLst>
            <pc:docMk/>
            <pc:sldMk cId="55160260" sldId="3826"/>
            <ac:spMk id="4" creationId="{78C8B647-084C-492D-A242-148BEA5B6823}"/>
          </ac:spMkLst>
        </pc:spChg>
        <pc:spChg chg="add del mod">
          <ac:chgData name="Ajay Choudhary" userId="d2ce2909-019e-4113-bb02-3f4271467935" providerId="ADAL" clId="{ED528CBE-0FE2-4BE5-9238-772D02606D81}" dt="2023-01-20T06:37:53.102" v="116" actId="6549"/>
          <ac:spMkLst>
            <pc:docMk/>
            <pc:sldMk cId="55160260" sldId="3826"/>
            <ac:spMk id="5" creationId="{A4A2B84E-2163-44C1-99D0-6F162AEA82E9}"/>
          </ac:spMkLst>
        </pc:spChg>
      </pc:sldChg>
      <pc:sldChg chg="modSp mod">
        <pc:chgData name="Ajay Choudhary" userId="d2ce2909-019e-4113-bb02-3f4271467935" providerId="ADAL" clId="{ED528CBE-0FE2-4BE5-9238-772D02606D81}" dt="2023-01-20T07:11:17.084" v="159" actId="27636"/>
        <pc:sldMkLst>
          <pc:docMk/>
          <pc:sldMk cId="1002193766" sldId="3827"/>
        </pc:sldMkLst>
        <pc:spChg chg="mod">
          <ac:chgData name="Ajay Choudhary" userId="d2ce2909-019e-4113-bb02-3f4271467935" providerId="ADAL" clId="{ED528CBE-0FE2-4BE5-9238-772D02606D81}" dt="2023-01-20T07:11:17.084" v="159" actId="27636"/>
          <ac:spMkLst>
            <pc:docMk/>
            <pc:sldMk cId="1002193766" sldId="3827"/>
            <ac:spMk id="5" creationId="{B67B1E24-2840-4BB0-AE5A-2320A01CB80F}"/>
          </ac:spMkLst>
        </pc:spChg>
        <pc:spChg chg="mod">
          <ac:chgData name="Ajay Choudhary" userId="d2ce2909-019e-4113-bb02-3f4271467935" providerId="ADAL" clId="{ED528CBE-0FE2-4BE5-9238-772D02606D81}" dt="2023-01-20T06:38:48.965" v="118"/>
          <ac:spMkLst>
            <pc:docMk/>
            <pc:sldMk cId="1002193766" sldId="3827"/>
            <ac:spMk id="14" creationId="{A01CAB10-68AF-4904-BD59-D332B297A10F}"/>
          </ac:spMkLst>
        </pc:spChg>
        <pc:spChg chg="mod">
          <ac:chgData name="Ajay Choudhary" userId="d2ce2909-019e-4113-bb02-3f4271467935" providerId="ADAL" clId="{ED528CBE-0FE2-4BE5-9238-772D02606D81}" dt="2023-01-20T06:39:22.432" v="119"/>
          <ac:spMkLst>
            <pc:docMk/>
            <pc:sldMk cId="1002193766" sldId="3827"/>
            <ac:spMk id="15" creationId="{96B342A5-1683-4650-BB07-B98D8B23C1FC}"/>
          </ac:spMkLst>
        </pc:spChg>
      </pc:sldChg>
      <pc:sldChg chg="modSp mod ord">
        <pc:chgData name="Ajay Choudhary" userId="d2ce2909-019e-4113-bb02-3f4271467935" providerId="ADAL" clId="{ED528CBE-0FE2-4BE5-9238-772D02606D81}" dt="2023-01-20T07:12:19.278" v="165" actId="20577"/>
        <pc:sldMkLst>
          <pc:docMk/>
          <pc:sldMk cId="4283594893" sldId="3828"/>
        </pc:sldMkLst>
        <pc:spChg chg="mod">
          <ac:chgData name="Ajay Choudhary" userId="d2ce2909-019e-4113-bb02-3f4271467935" providerId="ADAL" clId="{ED528CBE-0FE2-4BE5-9238-772D02606D81}" dt="2023-01-20T07:10:48.632" v="155" actId="20577"/>
          <ac:spMkLst>
            <pc:docMk/>
            <pc:sldMk cId="4283594893" sldId="3828"/>
            <ac:spMk id="2" creationId="{1EFC037F-9B04-45A9-8AE6-A8517884947F}"/>
          </ac:spMkLst>
        </pc:spChg>
        <pc:spChg chg="mod">
          <ac:chgData name="Ajay Choudhary" userId="d2ce2909-019e-4113-bb02-3f4271467935" providerId="ADAL" clId="{ED528CBE-0FE2-4BE5-9238-772D02606D81}" dt="2023-01-20T07:12:19.278" v="165" actId="20577"/>
          <ac:spMkLst>
            <pc:docMk/>
            <pc:sldMk cId="4283594893" sldId="3828"/>
            <ac:spMk id="3" creationId="{9F49FB76-25BA-4481-B88D-DCB748E1662E}"/>
          </ac:spMkLst>
        </pc:spChg>
      </pc:sldChg>
      <pc:sldChg chg="modSp del">
        <pc:chgData name="Ajay Choudhary" userId="d2ce2909-019e-4113-bb02-3f4271467935" providerId="ADAL" clId="{ED528CBE-0FE2-4BE5-9238-772D02606D81}" dt="2023-01-20T07:46:00.849" v="421" actId="47"/>
        <pc:sldMkLst>
          <pc:docMk/>
          <pc:sldMk cId="1026132043" sldId="3829"/>
        </pc:sldMkLst>
        <pc:spChg chg="mod">
          <ac:chgData name="Ajay Choudhary" userId="d2ce2909-019e-4113-bb02-3f4271467935" providerId="ADAL" clId="{ED528CBE-0FE2-4BE5-9238-772D02606D81}" dt="2023-01-20T06:38:48.965" v="118"/>
          <ac:spMkLst>
            <pc:docMk/>
            <pc:sldMk cId="1026132043" sldId="3829"/>
            <ac:spMk id="17" creationId="{629F4044-902D-4034-8E90-44E0F885EEBD}"/>
          </ac:spMkLst>
        </pc:spChg>
        <pc:spChg chg="mod">
          <ac:chgData name="Ajay Choudhary" userId="d2ce2909-019e-4113-bb02-3f4271467935" providerId="ADAL" clId="{ED528CBE-0FE2-4BE5-9238-772D02606D81}" dt="2023-01-20T06:39:22.432" v="119"/>
          <ac:spMkLst>
            <pc:docMk/>
            <pc:sldMk cId="1026132043" sldId="3829"/>
            <ac:spMk id="18" creationId="{439BF4B2-6931-43C1-8924-3E02FA60CF60}"/>
          </ac:spMkLst>
        </pc:spChg>
      </pc:sldChg>
      <pc:sldChg chg="modSp del">
        <pc:chgData name="Ajay Choudhary" userId="d2ce2909-019e-4113-bb02-3f4271467935" providerId="ADAL" clId="{ED528CBE-0FE2-4BE5-9238-772D02606D81}" dt="2023-01-20T07:46:01.968" v="422" actId="47"/>
        <pc:sldMkLst>
          <pc:docMk/>
          <pc:sldMk cId="1791535643" sldId="3830"/>
        </pc:sldMkLst>
        <pc:spChg chg="mod">
          <ac:chgData name="Ajay Choudhary" userId="d2ce2909-019e-4113-bb02-3f4271467935" providerId="ADAL" clId="{ED528CBE-0FE2-4BE5-9238-772D02606D81}" dt="2023-01-20T06:38:48.965" v="118"/>
          <ac:spMkLst>
            <pc:docMk/>
            <pc:sldMk cId="1791535643" sldId="3830"/>
            <ac:spMk id="6" creationId="{8933A4BE-531E-4A62-A55C-06E0881802DC}"/>
          </ac:spMkLst>
        </pc:spChg>
        <pc:spChg chg="mod">
          <ac:chgData name="Ajay Choudhary" userId="d2ce2909-019e-4113-bb02-3f4271467935" providerId="ADAL" clId="{ED528CBE-0FE2-4BE5-9238-772D02606D81}" dt="2023-01-20T06:39:22.432" v="119"/>
          <ac:spMkLst>
            <pc:docMk/>
            <pc:sldMk cId="1791535643" sldId="3830"/>
            <ac:spMk id="7" creationId="{8FFD21CE-7A2D-4CB5-AC11-6E5CB7F735F8}"/>
          </ac:spMkLst>
        </pc:spChg>
      </pc:sldChg>
      <pc:sldChg chg="modSp mod ord">
        <pc:chgData name="Ajay Choudhary" userId="d2ce2909-019e-4113-bb02-3f4271467935" providerId="ADAL" clId="{ED528CBE-0FE2-4BE5-9238-772D02606D81}" dt="2023-01-20T07:40:43.524" v="385" actId="20577"/>
        <pc:sldMkLst>
          <pc:docMk/>
          <pc:sldMk cId="3942647457" sldId="3831"/>
        </pc:sldMkLst>
        <pc:spChg chg="mod">
          <ac:chgData name="Ajay Choudhary" userId="d2ce2909-019e-4113-bb02-3f4271467935" providerId="ADAL" clId="{ED528CBE-0FE2-4BE5-9238-772D02606D81}" dt="2023-01-20T07:31:41.075" v="233" actId="20577"/>
          <ac:spMkLst>
            <pc:docMk/>
            <pc:sldMk cId="3942647457" sldId="3831"/>
            <ac:spMk id="2" creationId="{5F916DAA-1ACF-4343-A637-D55C4A5DE05B}"/>
          </ac:spMkLst>
        </pc:spChg>
        <pc:spChg chg="mod">
          <ac:chgData name="Ajay Choudhary" userId="d2ce2909-019e-4113-bb02-3f4271467935" providerId="ADAL" clId="{ED528CBE-0FE2-4BE5-9238-772D02606D81}" dt="2023-01-20T06:38:48.965" v="118"/>
          <ac:spMkLst>
            <pc:docMk/>
            <pc:sldMk cId="3942647457" sldId="3831"/>
            <ac:spMk id="5" creationId="{3AD06355-A3C6-4680-9456-99EB4CD43474}"/>
          </ac:spMkLst>
        </pc:spChg>
        <pc:spChg chg="mod">
          <ac:chgData name="Ajay Choudhary" userId="d2ce2909-019e-4113-bb02-3f4271467935" providerId="ADAL" clId="{ED528CBE-0FE2-4BE5-9238-772D02606D81}" dt="2023-01-20T06:39:22.432" v="119"/>
          <ac:spMkLst>
            <pc:docMk/>
            <pc:sldMk cId="3942647457" sldId="3831"/>
            <ac:spMk id="6" creationId="{31E614C4-AF93-47E4-AAAE-E508A893E74A}"/>
          </ac:spMkLst>
        </pc:spChg>
        <pc:graphicFrameChg chg="mod">
          <ac:chgData name="Ajay Choudhary" userId="d2ce2909-019e-4113-bb02-3f4271467935" providerId="ADAL" clId="{ED528CBE-0FE2-4BE5-9238-772D02606D81}" dt="2023-01-20T07:40:43.524" v="385" actId="20577"/>
          <ac:graphicFrameMkLst>
            <pc:docMk/>
            <pc:sldMk cId="3942647457" sldId="3831"/>
            <ac:graphicFrameMk id="4" creationId="{E246B7D8-C843-490A-A5BB-04DFA74A3D8D}"/>
          </ac:graphicFrameMkLst>
        </pc:graphicFrameChg>
      </pc:sldChg>
      <pc:sldChg chg="modSp del">
        <pc:chgData name="Ajay Choudhary" userId="d2ce2909-019e-4113-bb02-3f4271467935" providerId="ADAL" clId="{ED528CBE-0FE2-4BE5-9238-772D02606D81}" dt="2023-01-20T07:46:12.367" v="424" actId="47"/>
        <pc:sldMkLst>
          <pc:docMk/>
          <pc:sldMk cId="543995561" sldId="3832"/>
        </pc:sldMkLst>
        <pc:spChg chg="mod">
          <ac:chgData name="Ajay Choudhary" userId="d2ce2909-019e-4113-bb02-3f4271467935" providerId="ADAL" clId="{ED528CBE-0FE2-4BE5-9238-772D02606D81}" dt="2023-01-20T06:38:48.965" v="118"/>
          <ac:spMkLst>
            <pc:docMk/>
            <pc:sldMk cId="543995561" sldId="3832"/>
            <ac:spMk id="9" creationId="{38435D0D-6D88-4851-8B63-E6A6A7BC8659}"/>
          </ac:spMkLst>
        </pc:spChg>
        <pc:spChg chg="mod">
          <ac:chgData name="Ajay Choudhary" userId="d2ce2909-019e-4113-bb02-3f4271467935" providerId="ADAL" clId="{ED528CBE-0FE2-4BE5-9238-772D02606D81}" dt="2023-01-20T06:39:22.432" v="119"/>
          <ac:spMkLst>
            <pc:docMk/>
            <pc:sldMk cId="543995561" sldId="3832"/>
            <ac:spMk id="10" creationId="{0355C492-B5A1-4AEA-87B3-88D8AB076D5E}"/>
          </ac:spMkLst>
        </pc:spChg>
      </pc:sldChg>
      <pc:sldChg chg="modSp mod">
        <pc:chgData name="Ajay Choudhary" userId="d2ce2909-019e-4113-bb02-3f4271467935" providerId="ADAL" clId="{ED528CBE-0FE2-4BE5-9238-772D02606D81}" dt="2023-01-20T09:06:24.882" v="805" actId="20577"/>
        <pc:sldMkLst>
          <pc:docMk/>
          <pc:sldMk cId="17839761" sldId="3833"/>
        </pc:sldMkLst>
        <pc:spChg chg="mod">
          <ac:chgData name="Ajay Choudhary" userId="d2ce2909-019e-4113-bb02-3f4271467935" providerId="ADAL" clId="{ED528CBE-0FE2-4BE5-9238-772D02606D81}" dt="2023-01-20T09:06:24.882" v="805" actId="20577"/>
          <ac:spMkLst>
            <pc:docMk/>
            <pc:sldMk cId="17839761" sldId="3833"/>
            <ac:spMk id="4" creationId="{E45C6405-9D6C-48F5-9EFB-4CF1F3193EA4}"/>
          </ac:spMkLst>
        </pc:spChg>
        <pc:spChg chg="mod">
          <ac:chgData name="Ajay Choudhary" userId="d2ce2909-019e-4113-bb02-3f4271467935" providerId="ADAL" clId="{ED528CBE-0FE2-4BE5-9238-772D02606D81}" dt="2023-01-20T08:08:13.515" v="572" actId="20577"/>
          <ac:spMkLst>
            <pc:docMk/>
            <pc:sldMk cId="17839761" sldId="3833"/>
            <ac:spMk id="5" creationId="{42E3A3A9-5E96-4CDD-A971-9C272EFD97D9}"/>
          </ac:spMkLst>
        </pc:spChg>
        <pc:spChg chg="mod">
          <ac:chgData name="Ajay Choudhary" userId="d2ce2909-019e-4113-bb02-3f4271467935" providerId="ADAL" clId="{ED528CBE-0FE2-4BE5-9238-772D02606D81}" dt="2023-01-20T06:38:48.965" v="118"/>
          <ac:spMkLst>
            <pc:docMk/>
            <pc:sldMk cId="17839761" sldId="3833"/>
            <ac:spMk id="12" creationId="{C01975C7-D604-4AD4-85CC-2EFC92D81A7E}"/>
          </ac:spMkLst>
        </pc:spChg>
        <pc:spChg chg="mod">
          <ac:chgData name="Ajay Choudhary" userId="d2ce2909-019e-4113-bb02-3f4271467935" providerId="ADAL" clId="{ED528CBE-0FE2-4BE5-9238-772D02606D81}" dt="2023-01-20T06:39:22.432" v="119"/>
          <ac:spMkLst>
            <pc:docMk/>
            <pc:sldMk cId="17839761" sldId="3833"/>
            <ac:spMk id="13" creationId="{E0C27B2A-1D72-43E3-82D3-29739485AA73}"/>
          </ac:spMkLst>
        </pc:spChg>
      </pc:sldChg>
      <pc:sldChg chg="modSp mod">
        <pc:chgData name="Ajay Choudhary" userId="d2ce2909-019e-4113-bb02-3f4271467935" providerId="ADAL" clId="{ED528CBE-0FE2-4BE5-9238-772D02606D81}" dt="2023-01-20T08:48:54.262" v="798"/>
        <pc:sldMkLst>
          <pc:docMk/>
          <pc:sldMk cId="962258905" sldId="3834"/>
        </pc:sldMkLst>
        <pc:spChg chg="mod">
          <ac:chgData name="Ajay Choudhary" userId="d2ce2909-019e-4113-bb02-3f4271467935" providerId="ADAL" clId="{ED528CBE-0FE2-4BE5-9238-772D02606D81}" dt="2023-01-20T08:48:54.262" v="798"/>
          <ac:spMkLst>
            <pc:docMk/>
            <pc:sldMk cId="962258905" sldId="3834"/>
            <ac:spMk id="3" creationId="{21F0B6E0-1F7C-4E6A-87B1-554ADE739CD1}"/>
          </ac:spMkLst>
        </pc:spChg>
        <pc:spChg chg="mod">
          <ac:chgData name="Ajay Choudhary" userId="d2ce2909-019e-4113-bb02-3f4271467935" providerId="ADAL" clId="{ED528CBE-0FE2-4BE5-9238-772D02606D81}" dt="2023-01-20T06:38:48.965" v="118"/>
          <ac:spMkLst>
            <pc:docMk/>
            <pc:sldMk cId="962258905" sldId="3834"/>
            <ac:spMk id="4" creationId="{6F95E0EB-F1F4-436B-A218-93E100A66902}"/>
          </ac:spMkLst>
        </pc:spChg>
        <pc:spChg chg="mod">
          <ac:chgData name="Ajay Choudhary" userId="d2ce2909-019e-4113-bb02-3f4271467935" providerId="ADAL" clId="{ED528CBE-0FE2-4BE5-9238-772D02606D81}" dt="2023-01-20T06:39:22.432" v="119"/>
          <ac:spMkLst>
            <pc:docMk/>
            <pc:sldMk cId="962258905" sldId="3834"/>
            <ac:spMk id="5" creationId="{C75D06EF-9416-46F7-8230-B49EE1269F53}"/>
          </ac:spMkLst>
        </pc:spChg>
      </pc:sldChg>
      <pc:sldChg chg="modSp new mod">
        <pc:chgData name="Ajay Choudhary" userId="d2ce2909-019e-4113-bb02-3f4271467935" providerId="ADAL" clId="{ED528CBE-0FE2-4BE5-9238-772D02606D81}" dt="2023-01-20T07:45:17.529" v="419" actId="27636"/>
        <pc:sldMkLst>
          <pc:docMk/>
          <pc:sldMk cId="994087601" sldId="3835"/>
        </pc:sldMkLst>
        <pc:spChg chg="mod">
          <ac:chgData name="Ajay Choudhary" userId="d2ce2909-019e-4113-bb02-3f4271467935" providerId="ADAL" clId="{ED528CBE-0FE2-4BE5-9238-772D02606D81}" dt="2023-01-20T07:41:45.682" v="389"/>
          <ac:spMkLst>
            <pc:docMk/>
            <pc:sldMk cId="994087601" sldId="3835"/>
            <ac:spMk id="2" creationId="{24B3805A-590E-A605-7992-E9F11BDA90FD}"/>
          </ac:spMkLst>
        </pc:spChg>
        <pc:spChg chg="mod">
          <ac:chgData name="Ajay Choudhary" userId="d2ce2909-019e-4113-bb02-3f4271467935" providerId="ADAL" clId="{ED528CBE-0FE2-4BE5-9238-772D02606D81}" dt="2023-01-20T07:45:17.529" v="419" actId="27636"/>
          <ac:spMkLst>
            <pc:docMk/>
            <pc:sldMk cId="994087601" sldId="3835"/>
            <ac:spMk id="3" creationId="{810A6F36-95E9-C43C-9712-B01575B545D9}"/>
          </ac:spMkLst>
        </pc:spChg>
      </pc:sldChg>
      <pc:sldChg chg="addSp delSp modSp new del mod setBg">
        <pc:chgData name="Ajay Choudhary" userId="d2ce2909-019e-4113-bb02-3f4271467935" providerId="ADAL" clId="{ED528CBE-0FE2-4BE5-9238-772D02606D81}" dt="2023-01-20T07:50:41.232" v="432" actId="2696"/>
        <pc:sldMkLst>
          <pc:docMk/>
          <pc:sldMk cId="755294827" sldId="3836"/>
        </pc:sldMkLst>
        <pc:spChg chg="mod">
          <ac:chgData name="Ajay Choudhary" userId="d2ce2909-019e-4113-bb02-3f4271467935" providerId="ADAL" clId="{ED528CBE-0FE2-4BE5-9238-772D02606D81}" dt="2023-01-20T07:49:53.255" v="428" actId="26606"/>
          <ac:spMkLst>
            <pc:docMk/>
            <pc:sldMk cId="755294827" sldId="3836"/>
            <ac:spMk id="2" creationId="{7E6580ED-386D-A553-E1CE-4F6913EA6369}"/>
          </ac:spMkLst>
        </pc:spChg>
        <pc:spChg chg="del">
          <ac:chgData name="Ajay Choudhary" userId="d2ce2909-019e-4113-bb02-3f4271467935" providerId="ADAL" clId="{ED528CBE-0FE2-4BE5-9238-772D02606D81}" dt="2023-01-20T07:49:39.680" v="427"/>
          <ac:spMkLst>
            <pc:docMk/>
            <pc:sldMk cId="755294827" sldId="3836"/>
            <ac:spMk id="3" creationId="{EE23A410-8B58-3716-C8AA-F2BFCF7FE3F5}"/>
          </ac:spMkLst>
        </pc:spChg>
        <pc:spChg chg="mod">
          <ac:chgData name="Ajay Choudhary" userId="d2ce2909-019e-4113-bb02-3f4271467935" providerId="ADAL" clId="{ED528CBE-0FE2-4BE5-9238-772D02606D81}" dt="2023-01-20T07:49:53.255" v="428" actId="26606"/>
          <ac:spMkLst>
            <pc:docMk/>
            <pc:sldMk cId="755294827" sldId="3836"/>
            <ac:spMk id="4" creationId="{4A66DC07-F6C8-B1DB-714F-CB5118BC45C3}"/>
          </ac:spMkLst>
        </pc:spChg>
        <pc:spChg chg="mod">
          <ac:chgData name="Ajay Choudhary" userId="d2ce2909-019e-4113-bb02-3f4271467935" providerId="ADAL" clId="{ED528CBE-0FE2-4BE5-9238-772D02606D81}" dt="2023-01-20T07:49:53.255" v="428" actId="26606"/>
          <ac:spMkLst>
            <pc:docMk/>
            <pc:sldMk cId="755294827" sldId="3836"/>
            <ac:spMk id="5" creationId="{4CC32104-029D-D949-0AB7-D3426976AB08}"/>
          </ac:spMkLst>
        </pc:spChg>
        <pc:spChg chg="mod">
          <ac:chgData name="Ajay Choudhary" userId="d2ce2909-019e-4113-bb02-3f4271467935" providerId="ADAL" clId="{ED528CBE-0FE2-4BE5-9238-772D02606D81}" dt="2023-01-20T07:49:53.255" v="428" actId="26606"/>
          <ac:spMkLst>
            <pc:docMk/>
            <pc:sldMk cId="755294827" sldId="3836"/>
            <ac:spMk id="6" creationId="{DDB125D6-ED26-AD43-EE6A-37A6529FECAF}"/>
          </ac:spMkLst>
        </pc:spChg>
        <pc:spChg chg="add">
          <ac:chgData name="Ajay Choudhary" userId="d2ce2909-019e-4113-bb02-3f4271467935" providerId="ADAL" clId="{ED528CBE-0FE2-4BE5-9238-772D02606D81}" dt="2023-01-20T07:49:53.255" v="428" actId="26606"/>
          <ac:spMkLst>
            <pc:docMk/>
            <pc:sldMk cId="755294827" sldId="3836"/>
            <ac:spMk id="1031" creationId="{8A7BA06D-B3FF-4E91-8639-B4569AE3AA23}"/>
          </ac:spMkLst>
        </pc:spChg>
        <pc:spChg chg="add">
          <ac:chgData name="Ajay Choudhary" userId="d2ce2909-019e-4113-bb02-3f4271467935" providerId="ADAL" clId="{ED528CBE-0FE2-4BE5-9238-772D02606D81}" dt="2023-01-20T07:49:53.255" v="428" actId="26606"/>
          <ac:spMkLst>
            <pc:docMk/>
            <pc:sldMk cId="755294827" sldId="3836"/>
            <ac:spMk id="1033" creationId="{2B30C86D-5A07-48BC-9C9D-6F9A2DB1E9E1}"/>
          </ac:spMkLst>
        </pc:spChg>
        <pc:spChg chg="add">
          <ac:chgData name="Ajay Choudhary" userId="d2ce2909-019e-4113-bb02-3f4271467935" providerId="ADAL" clId="{ED528CBE-0FE2-4BE5-9238-772D02606D81}" dt="2023-01-20T07:49:53.255" v="428" actId="26606"/>
          <ac:spMkLst>
            <pc:docMk/>
            <pc:sldMk cId="755294827" sldId="3836"/>
            <ac:spMk id="1035" creationId="{3301E07F-4F79-4B58-8698-EF24DC1ECDBF}"/>
          </ac:spMkLst>
        </pc:spChg>
        <pc:spChg chg="add">
          <ac:chgData name="Ajay Choudhary" userId="d2ce2909-019e-4113-bb02-3f4271467935" providerId="ADAL" clId="{ED528CBE-0FE2-4BE5-9238-772D02606D81}" dt="2023-01-20T07:49:53.255" v="428" actId="26606"/>
          <ac:spMkLst>
            <pc:docMk/>
            <pc:sldMk cId="755294827" sldId="3836"/>
            <ac:spMk id="1037" creationId="{E58B2195-5055-402F-A3E7-53FF0E4980C3}"/>
          </ac:spMkLst>
        </pc:spChg>
        <pc:spChg chg="add">
          <ac:chgData name="Ajay Choudhary" userId="d2ce2909-019e-4113-bb02-3f4271467935" providerId="ADAL" clId="{ED528CBE-0FE2-4BE5-9238-772D02606D81}" dt="2023-01-20T07:49:53.255" v="428" actId="26606"/>
          <ac:spMkLst>
            <pc:docMk/>
            <pc:sldMk cId="755294827" sldId="3836"/>
            <ac:spMk id="1039" creationId="{9EE6F773-742A-491A-9A00-A2A150DF500A}"/>
          </ac:spMkLst>
        </pc:spChg>
        <pc:picChg chg="add mod">
          <ac:chgData name="Ajay Choudhary" userId="d2ce2909-019e-4113-bb02-3f4271467935" providerId="ADAL" clId="{ED528CBE-0FE2-4BE5-9238-772D02606D81}" dt="2023-01-20T07:50:25.011" v="431" actId="962"/>
          <ac:picMkLst>
            <pc:docMk/>
            <pc:sldMk cId="755294827" sldId="3836"/>
            <ac:picMk id="1026" creationId="{E25B9629-1144-E341-B5BE-E87089A3AE6D}"/>
          </ac:picMkLst>
        </pc:picChg>
      </pc:sldChg>
      <pc:sldChg chg="addSp delSp modSp new mod">
        <pc:chgData name="Ajay Choudhary" userId="d2ce2909-019e-4113-bb02-3f4271467935" providerId="ADAL" clId="{ED528CBE-0FE2-4BE5-9238-772D02606D81}" dt="2023-01-20T07:52:12.797" v="492" actId="1038"/>
        <pc:sldMkLst>
          <pc:docMk/>
          <pc:sldMk cId="1725035508" sldId="3836"/>
        </pc:sldMkLst>
        <pc:spChg chg="mod">
          <ac:chgData name="Ajay Choudhary" userId="d2ce2909-019e-4113-bb02-3f4271467935" providerId="ADAL" clId="{ED528CBE-0FE2-4BE5-9238-772D02606D81}" dt="2023-01-20T07:51:48.622" v="460" actId="1035"/>
          <ac:spMkLst>
            <pc:docMk/>
            <pc:sldMk cId="1725035508" sldId="3836"/>
            <ac:spMk id="2" creationId="{8EF0DE35-AD36-7514-CF6C-BFF1441F243A}"/>
          </ac:spMkLst>
        </pc:spChg>
        <pc:spChg chg="del">
          <ac:chgData name="Ajay Choudhary" userId="d2ce2909-019e-4113-bb02-3f4271467935" providerId="ADAL" clId="{ED528CBE-0FE2-4BE5-9238-772D02606D81}" dt="2023-01-20T07:50:48.757" v="434"/>
          <ac:spMkLst>
            <pc:docMk/>
            <pc:sldMk cId="1725035508" sldId="3836"/>
            <ac:spMk id="3" creationId="{8F4F2C04-0E48-C2D4-D8C6-8CE0DC45BD29}"/>
          </ac:spMkLst>
        </pc:spChg>
        <pc:picChg chg="add mod">
          <ac:chgData name="Ajay Choudhary" userId="d2ce2909-019e-4113-bb02-3f4271467935" providerId="ADAL" clId="{ED528CBE-0FE2-4BE5-9238-772D02606D81}" dt="2023-01-20T07:52:12.797" v="492" actId="1038"/>
          <ac:picMkLst>
            <pc:docMk/>
            <pc:sldMk cId="1725035508" sldId="3836"/>
            <ac:picMk id="2050" creationId="{F4C32352-06F9-AF8B-85B5-015128DD9668}"/>
          </ac:picMkLst>
        </pc:picChg>
      </pc:sldChg>
      <pc:sldChg chg="addSp delSp modSp new mod">
        <pc:chgData name="Ajay Choudhary" userId="d2ce2909-019e-4113-bb02-3f4271467935" providerId="ADAL" clId="{ED528CBE-0FE2-4BE5-9238-772D02606D81}" dt="2023-01-20T08:20:57.404" v="767" actId="1035"/>
        <pc:sldMkLst>
          <pc:docMk/>
          <pc:sldMk cId="3337063136" sldId="3837"/>
        </pc:sldMkLst>
        <pc:spChg chg="mod">
          <ac:chgData name="Ajay Choudhary" userId="d2ce2909-019e-4113-bb02-3f4271467935" providerId="ADAL" clId="{ED528CBE-0FE2-4BE5-9238-772D02606D81}" dt="2023-01-20T08:20:38.541" v="671" actId="27636"/>
          <ac:spMkLst>
            <pc:docMk/>
            <pc:sldMk cId="3337063136" sldId="3837"/>
            <ac:spMk id="2" creationId="{1EBDAD4A-1983-D8FE-BD51-9F4BBAF2D0FE}"/>
          </ac:spMkLst>
        </pc:spChg>
        <pc:spChg chg="del">
          <ac:chgData name="Ajay Choudhary" userId="d2ce2909-019e-4113-bb02-3f4271467935" providerId="ADAL" clId="{ED528CBE-0FE2-4BE5-9238-772D02606D81}" dt="2023-01-20T08:19:50.664" v="574"/>
          <ac:spMkLst>
            <pc:docMk/>
            <pc:sldMk cId="3337063136" sldId="3837"/>
            <ac:spMk id="3" creationId="{87E9E057-6056-2CA2-D8BF-24F4ACB27675}"/>
          </ac:spMkLst>
        </pc:spChg>
        <pc:picChg chg="add mod">
          <ac:chgData name="Ajay Choudhary" userId="d2ce2909-019e-4113-bb02-3f4271467935" providerId="ADAL" clId="{ED528CBE-0FE2-4BE5-9238-772D02606D81}" dt="2023-01-20T08:20:57.404" v="767" actId="1035"/>
          <ac:picMkLst>
            <pc:docMk/>
            <pc:sldMk cId="3337063136" sldId="3837"/>
            <ac:picMk id="3074" creationId="{EBB86B8A-477F-5B5A-BD48-19B40F001851}"/>
          </ac:picMkLst>
        </pc:picChg>
      </pc:sldChg>
      <pc:sldChg chg="addSp delSp modSp new mod setBg modClrScheme chgLayout">
        <pc:chgData name="Ajay Choudhary" userId="d2ce2909-019e-4113-bb02-3f4271467935" providerId="ADAL" clId="{ED528CBE-0FE2-4BE5-9238-772D02606D81}" dt="2023-01-20T08:24:24.916" v="793" actId="20577"/>
        <pc:sldMkLst>
          <pc:docMk/>
          <pc:sldMk cId="3590174148" sldId="3838"/>
        </pc:sldMkLst>
        <pc:spChg chg="del mod ord">
          <ac:chgData name="Ajay Choudhary" userId="d2ce2909-019e-4113-bb02-3f4271467935" providerId="ADAL" clId="{ED528CBE-0FE2-4BE5-9238-772D02606D81}" dt="2023-01-20T08:23:26.127" v="769" actId="700"/>
          <ac:spMkLst>
            <pc:docMk/>
            <pc:sldMk cId="3590174148" sldId="3838"/>
            <ac:spMk id="2" creationId="{BA399442-CA6B-A5C5-75CD-3E4EBC90E80B}"/>
          </ac:spMkLst>
        </pc:spChg>
        <pc:spChg chg="del mod ord">
          <ac:chgData name="Ajay Choudhary" userId="d2ce2909-019e-4113-bb02-3f4271467935" providerId="ADAL" clId="{ED528CBE-0FE2-4BE5-9238-772D02606D81}" dt="2023-01-20T08:23:26.127" v="769" actId="700"/>
          <ac:spMkLst>
            <pc:docMk/>
            <pc:sldMk cId="3590174148" sldId="3838"/>
            <ac:spMk id="3" creationId="{B96C805D-F91D-E374-87D0-99D68C88DF89}"/>
          </ac:spMkLst>
        </pc:spChg>
        <pc:spChg chg="mod ord">
          <ac:chgData name="Ajay Choudhary" userId="d2ce2909-019e-4113-bb02-3f4271467935" providerId="ADAL" clId="{ED528CBE-0FE2-4BE5-9238-772D02606D81}" dt="2023-01-20T08:24:09.283" v="773" actId="26606"/>
          <ac:spMkLst>
            <pc:docMk/>
            <pc:sldMk cId="3590174148" sldId="3838"/>
            <ac:spMk id="4" creationId="{1FB47118-3D2B-179F-6C4F-66000CF621E5}"/>
          </ac:spMkLst>
        </pc:spChg>
        <pc:spChg chg="mod ord">
          <ac:chgData name="Ajay Choudhary" userId="d2ce2909-019e-4113-bb02-3f4271467935" providerId="ADAL" clId="{ED528CBE-0FE2-4BE5-9238-772D02606D81}" dt="2023-01-20T08:24:09.283" v="773" actId="26606"/>
          <ac:spMkLst>
            <pc:docMk/>
            <pc:sldMk cId="3590174148" sldId="3838"/>
            <ac:spMk id="5" creationId="{71736721-95F1-293D-F2C1-4F41BE03D984}"/>
          </ac:spMkLst>
        </pc:spChg>
        <pc:spChg chg="mod ord">
          <ac:chgData name="Ajay Choudhary" userId="d2ce2909-019e-4113-bb02-3f4271467935" providerId="ADAL" clId="{ED528CBE-0FE2-4BE5-9238-772D02606D81}" dt="2023-01-20T08:24:09.283" v="773" actId="26606"/>
          <ac:spMkLst>
            <pc:docMk/>
            <pc:sldMk cId="3590174148" sldId="3838"/>
            <ac:spMk id="6" creationId="{DF6D2584-54A9-D681-4A7F-EBAFC15FEB63}"/>
          </ac:spMkLst>
        </pc:spChg>
        <pc:spChg chg="add mod ord">
          <ac:chgData name="Ajay Choudhary" userId="d2ce2909-019e-4113-bb02-3f4271467935" providerId="ADAL" clId="{ED528CBE-0FE2-4BE5-9238-772D02606D81}" dt="2023-01-20T08:24:24.916" v="793" actId="20577"/>
          <ac:spMkLst>
            <pc:docMk/>
            <pc:sldMk cId="3590174148" sldId="3838"/>
            <ac:spMk id="7" creationId="{43D5FF1A-7891-3EAE-AE4C-1857874C1F3F}"/>
          </ac:spMkLst>
        </pc:spChg>
        <pc:spChg chg="add del mod ord">
          <ac:chgData name="Ajay Choudhary" userId="d2ce2909-019e-4113-bb02-3f4271467935" providerId="ADAL" clId="{ED528CBE-0FE2-4BE5-9238-772D02606D81}" dt="2023-01-20T08:23:32.749" v="770" actId="478"/>
          <ac:spMkLst>
            <pc:docMk/>
            <pc:sldMk cId="3590174148" sldId="3838"/>
            <ac:spMk id="8" creationId="{278F2B8F-590D-B98F-F371-F30B738DD577}"/>
          </ac:spMkLst>
        </pc:spChg>
        <pc:spChg chg="add del mod ord">
          <ac:chgData name="Ajay Choudhary" userId="d2ce2909-019e-4113-bb02-3f4271467935" providerId="ADAL" clId="{ED528CBE-0FE2-4BE5-9238-772D02606D81}" dt="2023-01-20T08:24:09.283" v="773" actId="26606"/>
          <ac:spMkLst>
            <pc:docMk/>
            <pc:sldMk cId="3590174148" sldId="3838"/>
            <ac:spMk id="9" creationId="{4A64C018-3F2A-5D31-EE5E-12E961A7218A}"/>
          </ac:spMkLst>
        </pc:spChg>
        <pc:spChg chg="add del">
          <ac:chgData name="Ajay Choudhary" userId="d2ce2909-019e-4113-bb02-3f4271467935" providerId="ADAL" clId="{ED528CBE-0FE2-4BE5-9238-772D02606D81}" dt="2023-01-20T08:24:09.252" v="772" actId="26606"/>
          <ac:spMkLst>
            <pc:docMk/>
            <pc:sldMk cId="3590174148" sldId="3838"/>
            <ac:spMk id="14" creationId="{8A7BA06D-B3FF-4E91-8639-B4569AE3AA23}"/>
          </ac:spMkLst>
        </pc:spChg>
        <pc:spChg chg="add del">
          <ac:chgData name="Ajay Choudhary" userId="d2ce2909-019e-4113-bb02-3f4271467935" providerId="ADAL" clId="{ED528CBE-0FE2-4BE5-9238-772D02606D81}" dt="2023-01-20T08:24:09.252" v="772" actId="26606"/>
          <ac:spMkLst>
            <pc:docMk/>
            <pc:sldMk cId="3590174148" sldId="3838"/>
            <ac:spMk id="16" creationId="{2B30C86D-5A07-48BC-9C9D-6F9A2DB1E9E1}"/>
          </ac:spMkLst>
        </pc:spChg>
        <pc:spChg chg="add del">
          <ac:chgData name="Ajay Choudhary" userId="d2ce2909-019e-4113-bb02-3f4271467935" providerId="ADAL" clId="{ED528CBE-0FE2-4BE5-9238-772D02606D81}" dt="2023-01-20T08:24:09.252" v="772" actId="26606"/>
          <ac:spMkLst>
            <pc:docMk/>
            <pc:sldMk cId="3590174148" sldId="3838"/>
            <ac:spMk id="18" creationId="{59EF30C2-29AC-4A0D-BC0A-A679CF113EDD}"/>
          </ac:spMkLst>
        </pc:spChg>
        <pc:spChg chg="add del">
          <ac:chgData name="Ajay Choudhary" userId="d2ce2909-019e-4113-bb02-3f4271467935" providerId="ADAL" clId="{ED528CBE-0FE2-4BE5-9238-772D02606D81}" dt="2023-01-20T08:24:09.252" v="772" actId="26606"/>
          <ac:spMkLst>
            <pc:docMk/>
            <pc:sldMk cId="3590174148" sldId="3838"/>
            <ac:spMk id="20" creationId="{EA804283-B929-4503-802F-4585376E2B42}"/>
          </ac:spMkLst>
        </pc:spChg>
        <pc:spChg chg="add del">
          <ac:chgData name="Ajay Choudhary" userId="d2ce2909-019e-4113-bb02-3f4271467935" providerId="ADAL" clId="{ED528CBE-0FE2-4BE5-9238-772D02606D81}" dt="2023-01-20T08:24:09.252" v="772" actId="26606"/>
          <ac:spMkLst>
            <pc:docMk/>
            <pc:sldMk cId="3590174148" sldId="3838"/>
            <ac:spMk id="22" creationId="{9C682A1A-5B2D-4111-BBD6-620165633E5B}"/>
          </ac:spMkLst>
        </pc:spChg>
        <pc:spChg chg="add del">
          <ac:chgData name="Ajay Choudhary" userId="d2ce2909-019e-4113-bb02-3f4271467935" providerId="ADAL" clId="{ED528CBE-0FE2-4BE5-9238-772D02606D81}" dt="2023-01-20T08:24:09.252" v="772" actId="26606"/>
          <ac:spMkLst>
            <pc:docMk/>
            <pc:sldMk cId="3590174148" sldId="3838"/>
            <ac:spMk id="24" creationId="{A04F1504-431A-4D86-9091-AE7E4B33376B}"/>
          </ac:spMkLst>
        </pc:spChg>
        <pc:spChg chg="add del">
          <ac:chgData name="Ajay Choudhary" userId="d2ce2909-019e-4113-bb02-3f4271467935" providerId="ADAL" clId="{ED528CBE-0FE2-4BE5-9238-772D02606D81}" dt="2023-01-20T08:24:09.252" v="772" actId="26606"/>
          <ac:spMkLst>
            <pc:docMk/>
            <pc:sldMk cId="3590174148" sldId="3838"/>
            <ac:spMk id="26" creationId="{AD3811F5-514E-49A4-B382-673ED228A4CC}"/>
          </ac:spMkLst>
        </pc:spChg>
        <pc:spChg chg="add del">
          <ac:chgData name="Ajay Choudhary" userId="d2ce2909-019e-4113-bb02-3f4271467935" providerId="ADAL" clId="{ED528CBE-0FE2-4BE5-9238-772D02606D81}" dt="2023-01-20T08:24:09.252" v="772" actId="26606"/>
          <ac:spMkLst>
            <pc:docMk/>
            <pc:sldMk cId="3590174148" sldId="3838"/>
            <ac:spMk id="30" creationId="{C36A08F5-3B56-47C5-A371-9187BE56E1E5}"/>
          </ac:spMkLst>
        </pc:spChg>
        <pc:spChg chg="add del">
          <ac:chgData name="Ajay Choudhary" userId="d2ce2909-019e-4113-bb02-3f4271467935" providerId="ADAL" clId="{ED528CBE-0FE2-4BE5-9238-772D02606D81}" dt="2023-01-20T08:24:09.252" v="772" actId="26606"/>
          <ac:spMkLst>
            <pc:docMk/>
            <pc:sldMk cId="3590174148" sldId="3838"/>
            <ac:spMk id="32" creationId="{067AD921-1CEE-4C1B-9AA3-C66D908DDD14}"/>
          </ac:spMkLst>
        </pc:spChg>
        <pc:spChg chg="add">
          <ac:chgData name="Ajay Choudhary" userId="d2ce2909-019e-4113-bb02-3f4271467935" providerId="ADAL" clId="{ED528CBE-0FE2-4BE5-9238-772D02606D81}" dt="2023-01-20T08:24:09.283" v="773" actId="26606"/>
          <ac:spMkLst>
            <pc:docMk/>
            <pc:sldMk cId="3590174148" sldId="3838"/>
            <ac:spMk id="34" creationId="{C36A08F5-3B56-47C5-A371-9187BE56E1E5}"/>
          </ac:spMkLst>
        </pc:spChg>
        <pc:spChg chg="add">
          <ac:chgData name="Ajay Choudhary" userId="d2ce2909-019e-4113-bb02-3f4271467935" providerId="ADAL" clId="{ED528CBE-0FE2-4BE5-9238-772D02606D81}" dt="2023-01-20T08:24:09.283" v="773" actId="26606"/>
          <ac:spMkLst>
            <pc:docMk/>
            <pc:sldMk cId="3590174148" sldId="3838"/>
            <ac:spMk id="35" creationId="{8A7BA06D-B3FF-4E91-8639-B4569AE3AA23}"/>
          </ac:spMkLst>
        </pc:spChg>
        <pc:spChg chg="add">
          <ac:chgData name="Ajay Choudhary" userId="d2ce2909-019e-4113-bb02-3f4271467935" providerId="ADAL" clId="{ED528CBE-0FE2-4BE5-9238-772D02606D81}" dt="2023-01-20T08:24:09.283" v="773" actId="26606"/>
          <ac:spMkLst>
            <pc:docMk/>
            <pc:sldMk cId="3590174148" sldId="3838"/>
            <ac:spMk id="36" creationId="{2B30C86D-5A07-48BC-9C9D-6F9A2DB1E9E1}"/>
          </ac:spMkLst>
        </pc:spChg>
        <pc:spChg chg="add">
          <ac:chgData name="Ajay Choudhary" userId="d2ce2909-019e-4113-bb02-3f4271467935" providerId="ADAL" clId="{ED528CBE-0FE2-4BE5-9238-772D02606D81}" dt="2023-01-20T08:24:09.283" v="773" actId="26606"/>
          <ac:spMkLst>
            <pc:docMk/>
            <pc:sldMk cId="3590174148" sldId="3838"/>
            <ac:spMk id="37" creationId="{E5EAE061-4AFE-4B3A-8FA1-FC5953E7E857}"/>
          </ac:spMkLst>
        </pc:spChg>
        <pc:spChg chg="add">
          <ac:chgData name="Ajay Choudhary" userId="d2ce2909-019e-4113-bb02-3f4271467935" providerId="ADAL" clId="{ED528CBE-0FE2-4BE5-9238-772D02606D81}" dt="2023-01-20T08:24:09.283" v="773" actId="26606"/>
          <ac:spMkLst>
            <pc:docMk/>
            <pc:sldMk cId="3590174148" sldId="3838"/>
            <ac:spMk id="38" creationId="{BD0398FB-7D27-4C59-A68B-663AE7A37CC4}"/>
          </ac:spMkLst>
        </pc:spChg>
        <pc:spChg chg="add">
          <ac:chgData name="Ajay Choudhary" userId="d2ce2909-019e-4113-bb02-3f4271467935" providerId="ADAL" clId="{ED528CBE-0FE2-4BE5-9238-772D02606D81}" dt="2023-01-20T08:24:09.283" v="773" actId="26606"/>
          <ac:spMkLst>
            <pc:docMk/>
            <pc:sldMk cId="3590174148" sldId="3838"/>
            <ac:spMk id="39" creationId="{9C682A1A-5B2D-4111-BBD6-620165633E5B}"/>
          </ac:spMkLst>
        </pc:spChg>
        <pc:spChg chg="add">
          <ac:chgData name="Ajay Choudhary" userId="d2ce2909-019e-4113-bb02-3f4271467935" providerId="ADAL" clId="{ED528CBE-0FE2-4BE5-9238-772D02606D81}" dt="2023-01-20T08:24:09.283" v="773" actId="26606"/>
          <ac:spMkLst>
            <pc:docMk/>
            <pc:sldMk cId="3590174148" sldId="3838"/>
            <ac:spMk id="41" creationId="{EA804283-B929-4503-802F-4585376E2B42}"/>
          </ac:spMkLst>
        </pc:spChg>
        <pc:spChg chg="add">
          <ac:chgData name="Ajay Choudhary" userId="d2ce2909-019e-4113-bb02-3f4271467935" providerId="ADAL" clId="{ED528CBE-0FE2-4BE5-9238-772D02606D81}" dt="2023-01-20T08:24:09.283" v="773" actId="26606"/>
          <ac:spMkLst>
            <pc:docMk/>
            <pc:sldMk cId="3590174148" sldId="3838"/>
            <ac:spMk id="42" creationId="{D6EE29F2-D77F-4BD0-A20B-334D316A1C9D}"/>
          </ac:spMkLst>
        </pc:spChg>
        <pc:spChg chg="add">
          <ac:chgData name="Ajay Choudhary" userId="d2ce2909-019e-4113-bb02-3f4271467935" providerId="ADAL" clId="{ED528CBE-0FE2-4BE5-9238-772D02606D81}" dt="2023-01-20T08:24:09.283" v="773" actId="26606"/>
          <ac:spMkLst>
            <pc:docMk/>
            <pc:sldMk cId="3590174148" sldId="3838"/>
            <ac:spMk id="43" creationId="{A04F1504-431A-4D86-9091-AE7E4B33376B}"/>
          </ac:spMkLst>
        </pc:spChg>
        <pc:spChg chg="add">
          <ac:chgData name="Ajay Choudhary" userId="d2ce2909-019e-4113-bb02-3f4271467935" providerId="ADAL" clId="{ED528CBE-0FE2-4BE5-9238-772D02606D81}" dt="2023-01-20T08:24:09.283" v="773" actId="26606"/>
          <ac:spMkLst>
            <pc:docMk/>
            <pc:sldMk cId="3590174148" sldId="3838"/>
            <ac:spMk id="44" creationId="{0DEE8134-8942-423C-9EAA-0110FCA1131B}"/>
          </ac:spMkLst>
        </pc:spChg>
        <pc:cxnChg chg="add del">
          <ac:chgData name="Ajay Choudhary" userId="d2ce2909-019e-4113-bb02-3f4271467935" providerId="ADAL" clId="{ED528CBE-0FE2-4BE5-9238-772D02606D81}" dt="2023-01-20T08:24:09.252" v="772" actId="26606"/>
          <ac:cxnSpMkLst>
            <pc:docMk/>
            <pc:sldMk cId="3590174148" sldId="3838"/>
            <ac:cxnSpMk id="28" creationId="{266A0658-1CC4-4B0D-AAB7-A702286AFB03}"/>
          </ac:cxnSpMkLst>
        </pc:cxnChg>
        <pc:cxnChg chg="add">
          <ac:chgData name="Ajay Choudhary" userId="d2ce2909-019e-4113-bb02-3f4271467935" providerId="ADAL" clId="{ED528CBE-0FE2-4BE5-9238-772D02606D81}" dt="2023-01-20T08:24:09.283" v="773" actId="26606"/>
          <ac:cxnSpMkLst>
            <pc:docMk/>
            <pc:sldMk cId="3590174148" sldId="3838"/>
            <ac:cxnSpMk id="40" creationId="{266A0658-1CC4-4B0D-AAB7-A702286AFB03}"/>
          </ac:cxnSpMkLst>
        </pc:cxnChg>
      </pc:sldChg>
      <pc:sldMasterChg chg="modSp modSldLayout">
        <pc:chgData name="Ajay Choudhary" userId="d2ce2909-019e-4113-bb02-3f4271467935" providerId="ADAL" clId="{ED528CBE-0FE2-4BE5-9238-772D02606D81}" dt="2023-01-20T06:39:22.432" v="119"/>
        <pc:sldMasterMkLst>
          <pc:docMk/>
          <pc:sldMasterMk cId="3067668650" sldId="2147483768"/>
        </pc:sldMasterMkLst>
        <pc:spChg chg="mod">
          <ac:chgData name="Ajay Choudhary" userId="d2ce2909-019e-4113-bb02-3f4271467935" providerId="ADAL" clId="{ED528CBE-0FE2-4BE5-9238-772D02606D81}" dt="2023-01-20T06:38:48.965" v="118"/>
          <ac:spMkLst>
            <pc:docMk/>
            <pc:sldMasterMk cId="3067668650" sldId="2147483768"/>
            <ac:spMk id="4" creationId="{E99D5CDC-F2CE-410E-AD13-DDC235C71C6F}"/>
          </ac:spMkLst>
        </pc:spChg>
        <pc:spChg chg="mod">
          <ac:chgData name="Ajay Choudhary" userId="d2ce2909-019e-4113-bb02-3f4271467935" providerId="ADAL" clId="{ED528CBE-0FE2-4BE5-9238-772D02606D81}" dt="2023-01-20T06:39:22.432" v="119"/>
          <ac:spMkLst>
            <pc:docMk/>
            <pc:sldMasterMk cId="3067668650" sldId="2147483768"/>
            <ac:spMk id="5" creationId="{9340CD45-794A-4BB0-A427-0CE61AEAF484}"/>
          </ac:spMkLst>
        </pc:spChg>
        <pc:sldLayoutChg chg="modSp">
          <pc:chgData name="Ajay Choudhary" userId="d2ce2909-019e-4113-bb02-3f4271467935" providerId="ADAL" clId="{ED528CBE-0FE2-4BE5-9238-772D02606D81}" dt="2023-01-20T06:39:22.432" v="119"/>
          <pc:sldLayoutMkLst>
            <pc:docMk/>
            <pc:sldMasterMk cId="3067668650" sldId="2147483768"/>
            <pc:sldLayoutMk cId="3975081286" sldId="2147483770"/>
          </pc:sldLayoutMkLst>
          <pc:spChg chg="mod">
            <ac:chgData name="Ajay Choudhary" userId="d2ce2909-019e-4113-bb02-3f4271467935" providerId="ADAL" clId="{ED528CBE-0FE2-4BE5-9238-772D02606D81}" dt="2023-01-20T06:38:48.965" v="118"/>
            <ac:spMkLst>
              <pc:docMk/>
              <pc:sldMasterMk cId="3067668650" sldId="2147483768"/>
              <pc:sldLayoutMk cId="3975081286" sldId="2147483770"/>
              <ac:spMk id="4" creationId="{96E82FA1-02B7-467E-9F16-D178149407C5}"/>
            </ac:spMkLst>
          </pc:spChg>
          <pc:spChg chg="mod">
            <ac:chgData name="Ajay Choudhary" userId="d2ce2909-019e-4113-bb02-3f4271467935" providerId="ADAL" clId="{ED528CBE-0FE2-4BE5-9238-772D02606D81}" dt="2023-01-20T06:39:22.432" v="119"/>
            <ac:spMkLst>
              <pc:docMk/>
              <pc:sldMasterMk cId="3067668650" sldId="2147483768"/>
              <pc:sldLayoutMk cId="3975081286" sldId="2147483770"/>
              <ac:spMk id="5" creationId="{6D389247-FB8A-4494-859B-B3754B02A5EE}"/>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576906992" sldId="2147483772"/>
          </pc:sldLayoutMkLst>
          <pc:spChg chg="mod">
            <ac:chgData name="Ajay Choudhary" userId="d2ce2909-019e-4113-bb02-3f4271467935" providerId="ADAL" clId="{ED528CBE-0FE2-4BE5-9238-772D02606D81}" dt="2023-01-20T06:38:48.965" v="118"/>
            <ac:spMkLst>
              <pc:docMk/>
              <pc:sldMasterMk cId="3067668650" sldId="2147483768"/>
              <pc:sldLayoutMk cId="576906992" sldId="2147483772"/>
              <ac:spMk id="5" creationId="{63D8B65F-F709-469F-9961-4D01896CAA12}"/>
            </ac:spMkLst>
          </pc:spChg>
          <pc:spChg chg="mod">
            <ac:chgData name="Ajay Choudhary" userId="d2ce2909-019e-4113-bb02-3f4271467935" providerId="ADAL" clId="{ED528CBE-0FE2-4BE5-9238-772D02606D81}" dt="2023-01-20T06:39:22.432" v="119"/>
            <ac:spMkLst>
              <pc:docMk/>
              <pc:sldMasterMk cId="3067668650" sldId="2147483768"/>
              <pc:sldLayoutMk cId="576906992" sldId="2147483772"/>
              <ac:spMk id="6" creationId="{B781C6BC-B23D-48BC-AD44-654DDB8D0122}"/>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95594666" sldId="2147483773"/>
          </pc:sldLayoutMkLst>
          <pc:spChg chg="mod">
            <ac:chgData name="Ajay Choudhary" userId="d2ce2909-019e-4113-bb02-3f4271467935" providerId="ADAL" clId="{ED528CBE-0FE2-4BE5-9238-772D02606D81}" dt="2023-01-20T06:38:48.965" v="118"/>
            <ac:spMkLst>
              <pc:docMk/>
              <pc:sldMasterMk cId="3067668650" sldId="2147483768"/>
              <pc:sldLayoutMk cId="95594666" sldId="2147483773"/>
              <ac:spMk id="7" creationId="{9A8A5018-8A77-40E8-B159-4894ECF228B1}"/>
            </ac:spMkLst>
          </pc:spChg>
          <pc:spChg chg="mod">
            <ac:chgData name="Ajay Choudhary" userId="d2ce2909-019e-4113-bb02-3f4271467935" providerId="ADAL" clId="{ED528CBE-0FE2-4BE5-9238-772D02606D81}" dt="2023-01-20T06:39:22.432" v="119"/>
            <ac:spMkLst>
              <pc:docMk/>
              <pc:sldMasterMk cId="3067668650" sldId="2147483768"/>
              <pc:sldLayoutMk cId="95594666" sldId="2147483773"/>
              <ac:spMk id="8" creationId="{8AD79441-8908-4461-9FDD-BCE63883709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898923025" sldId="2147483774"/>
          </pc:sldLayoutMkLst>
          <pc:spChg chg="mod">
            <ac:chgData name="Ajay Choudhary" userId="d2ce2909-019e-4113-bb02-3f4271467935" providerId="ADAL" clId="{ED528CBE-0FE2-4BE5-9238-772D02606D81}" dt="2023-01-20T06:38:48.965" v="118"/>
            <ac:spMkLst>
              <pc:docMk/>
              <pc:sldMasterMk cId="3067668650" sldId="2147483768"/>
              <pc:sldLayoutMk cId="898923025" sldId="2147483774"/>
              <ac:spMk id="3" creationId="{254D3190-B78C-42F1-9D62-F523886BBE51}"/>
            </ac:spMkLst>
          </pc:spChg>
          <pc:spChg chg="mod">
            <ac:chgData name="Ajay Choudhary" userId="d2ce2909-019e-4113-bb02-3f4271467935" providerId="ADAL" clId="{ED528CBE-0FE2-4BE5-9238-772D02606D81}" dt="2023-01-20T06:39:22.432" v="119"/>
            <ac:spMkLst>
              <pc:docMk/>
              <pc:sldMasterMk cId="3067668650" sldId="2147483768"/>
              <pc:sldLayoutMk cId="898923025" sldId="2147483774"/>
              <ac:spMk id="4" creationId="{EA381C40-F9FC-4D58-8508-F0632DF5A01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2294648955" sldId="2147483775"/>
          </pc:sldLayoutMkLst>
          <pc:spChg chg="mod">
            <ac:chgData name="Ajay Choudhary" userId="d2ce2909-019e-4113-bb02-3f4271467935" providerId="ADAL" clId="{ED528CBE-0FE2-4BE5-9238-772D02606D81}" dt="2023-01-20T06:38:48.965" v="118"/>
            <ac:spMkLst>
              <pc:docMk/>
              <pc:sldMasterMk cId="3067668650" sldId="2147483768"/>
              <pc:sldLayoutMk cId="2294648955" sldId="2147483775"/>
              <ac:spMk id="2" creationId="{F7024287-C9B9-48AC-8E4D-A282DE2F44F5}"/>
            </ac:spMkLst>
          </pc:spChg>
          <pc:spChg chg="mod">
            <ac:chgData name="Ajay Choudhary" userId="d2ce2909-019e-4113-bb02-3f4271467935" providerId="ADAL" clId="{ED528CBE-0FE2-4BE5-9238-772D02606D81}" dt="2023-01-20T06:39:22.432" v="119"/>
            <ac:spMkLst>
              <pc:docMk/>
              <pc:sldMasterMk cId="3067668650" sldId="2147483768"/>
              <pc:sldLayoutMk cId="2294648955" sldId="2147483775"/>
              <ac:spMk id="3" creationId="{2D34C9A2-75A7-4164-B3B8-E6A9D60BA0B6}"/>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2718628127" sldId="2147483776"/>
          </pc:sldLayoutMkLst>
          <pc:spChg chg="mod">
            <ac:chgData name="Ajay Choudhary" userId="d2ce2909-019e-4113-bb02-3f4271467935" providerId="ADAL" clId="{ED528CBE-0FE2-4BE5-9238-772D02606D81}" dt="2023-01-20T06:38:48.965" v="118"/>
            <ac:spMkLst>
              <pc:docMk/>
              <pc:sldMasterMk cId="3067668650" sldId="2147483768"/>
              <pc:sldLayoutMk cId="2718628127" sldId="2147483776"/>
              <ac:spMk id="5" creationId="{81A70783-FF31-4C4E-9196-EB169B209747}"/>
            </ac:spMkLst>
          </pc:spChg>
          <pc:spChg chg="mod">
            <ac:chgData name="Ajay Choudhary" userId="d2ce2909-019e-4113-bb02-3f4271467935" providerId="ADAL" clId="{ED528CBE-0FE2-4BE5-9238-772D02606D81}" dt="2023-01-20T06:39:22.432" v="119"/>
            <ac:spMkLst>
              <pc:docMk/>
              <pc:sldMasterMk cId="3067668650" sldId="2147483768"/>
              <pc:sldLayoutMk cId="2718628127" sldId="2147483776"/>
              <ac:spMk id="6" creationId="{7D92E260-747D-40FD-A062-9DD5E6835ABB}"/>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2314012584" sldId="2147483777"/>
          </pc:sldLayoutMkLst>
          <pc:spChg chg="mod">
            <ac:chgData name="Ajay Choudhary" userId="d2ce2909-019e-4113-bb02-3f4271467935" providerId="ADAL" clId="{ED528CBE-0FE2-4BE5-9238-772D02606D81}" dt="2023-01-20T06:38:48.965" v="118"/>
            <ac:spMkLst>
              <pc:docMk/>
              <pc:sldMasterMk cId="3067668650" sldId="2147483768"/>
              <pc:sldLayoutMk cId="2314012584" sldId="2147483777"/>
              <ac:spMk id="5" creationId="{62A07CB7-0520-4D64-B76C-C31AC557832D}"/>
            </ac:spMkLst>
          </pc:spChg>
          <pc:spChg chg="mod">
            <ac:chgData name="Ajay Choudhary" userId="d2ce2909-019e-4113-bb02-3f4271467935" providerId="ADAL" clId="{ED528CBE-0FE2-4BE5-9238-772D02606D81}" dt="2023-01-20T06:39:22.432" v="119"/>
            <ac:spMkLst>
              <pc:docMk/>
              <pc:sldMasterMk cId="3067668650" sldId="2147483768"/>
              <pc:sldLayoutMk cId="2314012584" sldId="2147483777"/>
              <ac:spMk id="6" creationId="{92EEB226-AD45-45DF-AAB5-5513AE732AAE}"/>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813944643" sldId="2147483781"/>
          </pc:sldLayoutMkLst>
          <pc:spChg chg="mod">
            <ac:chgData name="Ajay Choudhary" userId="d2ce2909-019e-4113-bb02-3f4271467935" providerId="ADAL" clId="{ED528CBE-0FE2-4BE5-9238-772D02606D81}" dt="2023-01-20T06:38:48.965" v="118"/>
            <ac:spMkLst>
              <pc:docMk/>
              <pc:sldMasterMk cId="3067668650" sldId="2147483768"/>
              <pc:sldLayoutMk cId="813944643" sldId="2147483781"/>
              <ac:spMk id="4" creationId="{96E82FA1-02B7-467E-9F16-D178149407C5}"/>
            </ac:spMkLst>
          </pc:spChg>
          <pc:spChg chg="mod">
            <ac:chgData name="Ajay Choudhary" userId="d2ce2909-019e-4113-bb02-3f4271467935" providerId="ADAL" clId="{ED528CBE-0FE2-4BE5-9238-772D02606D81}" dt="2023-01-20T06:39:22.432" v="119"/>
            <ac:spMkLst>
              <pc:docMk/>
              <pc:sldMasterMk cId="3067668650" sldId="2147483768"/>
              <pc:sldLayoutMk cId="813944643" sldId="2147483781"/>
              <ac:spMk id="5" creationId="{6D389247-FB8A-4494-859B-B3754B02A5EE}"/>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1920839939" sldId="2147483782"/>
          </pc:sldLayoutMkLst>
          <pc:spChg chg="mod">
            <ac:chgData name="Ajay Choudhary" userId="d2ce2909-019e-4113-bb02-3f4271467935" providerId="ADAL" clId="{ED528CBE-0FE2-4BE5-9238-772D02606D81}" dt="2023-01-20T06:38:48.965" v="118"/>
            <ac:spMkLst>
              <pc:docMk/>
              <pc:sldMasterMk cId="3067668650" sldId="2147483768"/>
              <pc:sldLayoutMk cId="1920839939" sldId="2147483782"/>
              <ac:spMk id="4" creationId="{96E82FA1-02B7-467E-9F16-D178149407C5}"/>
            </ac:spMkLst>
          </pc:spChg>
          <pc:spChg chg="mod">
            <ac:chgData name="Ajay Choudhary" userId="d2ce2909-019e-4113-bb02-3f4271467935" providerId="ADAL" clId="{ED528CBE-0FE2-4BE5-9238-772D02606D81}" dt="2023-01-20T06:39:22.432" v="119"/>
            <ac:spMkLst>
              <pc:docMk/>
              <pc:sldMasterMk cId="3067668650" sldId="2147483768"/>
              <pc:sldLayoutMk cId="1920839939" sldId="2147483782"/>
              <ac:spMk id="5" creationId="{6D389247-FB8A-4494-859B-B3754B02A5EE}"/>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220328163" sldId="2147483783"/>
          </pc:sldLayoutMkLst>
          <pc:spChg chg="mod">
            <ac:chgData name="Ajay Choudhary" userId="d2ce2909-019e-4113-bb02-3f4271467935" providerId="ADAL" clId="{ED528CBE-0FE2-4BE5-9238-772D02606D81}" dt="2023-01-20T06:38:48.965" v="118"/>
            <ac:spMkLst>
              <pc:docMk/>
              <pc:sldMasterMk cId="3067668650" sldId="2147483768"/>
              <pc:sldLayoutMk cId="220328163" sldId="2147483783"/>
              <ac:spMk id="11" creationId="{6B76FE53-FB67-4871-8485-71BAAFD7D1BF}"/>
            </ac:spMkLst>
          </pc:spChg>
          <pc:spChg chg="mod">
            <ac:chgData name="Ajay Choudhary" userId="d2ce2909-019e-4113-bb02-3f4271467935" providerId="ADAL" clId="{ED528CBE-0FE2-4BE5-9238-772D02606D81}" dt="2023-01-20T06:39:22.432" v="119"/>
            <ac:spMkLst>
              <pc:docMk/>
              <pc:sldMasterMk cId="3067668650" sldId="2147483768"/>
              <pc:sldLayoutMk cId="220328163" sldId="2147483783"/>
              <ac:spMk id="12" creationId="{AD26FED4-1CE2-444B-A77E-EB3CB505AF19}"/>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567273847" sldId="2147483785"/>
          </pc:sldLayoutMkLst>
          <pc:spChg chg="mod">
            <ac:chgData name="Ajay Choudhary" userId="d2ce2909-019e-4113-bb02-3f4271467935" providerId="ADAL" clId="{ED528CBE-0FE2-4BE5-9238-772D02606D81}" dt="2023-01-20T06:38:48.965" v="118"/>
            <ac:spMkLst>
              <pc:docMk/>
              <pc:sldMasterMk cId="3067668650" sldId="2147483768"/>
              <pc:sldLayoutMk cId="567273847" sldId="2147483785"/>
              <ac:spMk id="7" creationId="{9A8A5018-8A77-40E8-B159-4894ECF228B1}"/>
            </ac:spMkLst>
          </pc:spChg>
          <pc:spChg chg="mod">
            <ac:chgData name="Ajay Choudhary" userId="d2ce2909-019e-4113-bb02-3f4271467935" providerId="ADAL" clId="{ED528CBE-0FE2-4BE5-9238-772D02606D81}" dt="2023-01-20T06:39:22.432" v="119"/>
            <ac:spMkLst>
              <pc:docMk/>
              <pc:sldMasterMk cId="3067668650" sldId="2147483768"/>
              <pc:sldLayoutMk cId="567273847" sldId="2147483785"/>
              <ac:spMk id="8" creationId="{8AD79441-8908-4461-9FDD-BCE63883709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1413178610" sldId="2147483786"/>
          </pc:sldLayoutMkLst>
          <pc:spChg chg="mod">
            <ac:chgData name="Ajay Choudhary" userId="d2ce2909-019e-4113-bb02-3f4271467935" providerId="ADAL" clId="{ED528CBE-0FE2-4BE5-9238-772D02606D81}" dt="2023-01-20T06:38:48.965" v="118"/>
            <ac:spMkLst>
              <pc:docMk/>
              <pc:sldMasterMk cId="3067668650" sldId="2147483768"/>
              <pc:sldLayoutMk cId="1413178610" sldId="2147483786"/>
              <ac:spMk id="3" creationId="{254D3190-B78C-42F1-9D62-F523886BBE51}"/>
            </ac:spMkLst>
          </pc:spChg>
          <pc:spChg chg="mod">
            <ac:chgData name="Ajay Choudhary" userId="d2ce2909-019e-4113-bb02-3f4271467935" providerId="ADAL" clId="{ED528CBE-0FE2-4BE5-9238-772D02606D81}" dt="2023-01-20T06:39:22.432" v="119"/>
            <ac:spMkLst>
              <pc:docMk/>
              <pc:sldMasterMk cId="3067668650" sldId="2147483768"/>
              <pc:sldLayoutMk cId="1413178610" sldId="2147483786"/>
              <ac:spMk id="4" creationId="{EA381C40-F9FC-4D58-8508-F0632DF5A01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82677912" sldId="2147483787"/>
          </pc:sldLayoutMkLst>
          <pc:spChg chg="mod">
            <ac:chgData name="Ajay Choudhary" userId="d2ce2909-019e-4113-bb02-3f4271467935" providerId="ADAL" clId="{ED528CBE-0FE2-4BE5-9238-772D02606D81}" dt="2023-01-20T06:38:48.965" v="118"/>
            <ac:spMkLst>
              <pc:docMk/>
              <pc:sldMasterMk cId="3067668650" sldId="2147483768"/>
              <pc:sldLayoutMk cId="82677912" sldId="2147483787"/>
              <ac:spMk id="3" creationId="{254D3190-B78C-42F1-9D62-F523886BBE51}"/>
            </ac:spMkLst>
          </pc:spChg>
          <pc:spChg chg="mod">
            <ac:chgData name="Ajay Choudhary" userId="d2ce2909-019e-4113-bb02-3f4271467935" providerId="ADAL" clId="{ED528CBE-0FE2-4BE5-9238-772D02606D81}" dt="2023-01-20T06:39:22.432" v="119"/>
            <ac:spMkLst>
              <pc:docMk/>
              <pc:sldMasterMk cId="3067668650" sldId="2147483768"/>
              <pc:sldLayoutMk cId="82677912" sldId="2147483787"/>
              <ac:spMk id="4" creationId="{EA381C40-F9FC-4D58-8508-F0632DF5A018}"/>
            </ac:spMkLst>
          </pc:spChg>
        </pc:sldLayoutChg>
        <pc:sldLayoutChg chg="modSp">
          <pc:chgData name="Ajay Choudhary" userId="d2ce2909-019e-4113-bb02-3f4271467935" providerId="ADAL" clId="{ED528CBE-0FE2-4BE5-9238-772D02606D81}" dt="2023-01-20T06:39:22.432" v="119"/>
          <pc:sldLayoutMkLst>
            <pc:docMk/>
            <pc:sldMasterMk cId="3067668650" sldId="2147483768"/>
            <pc:sldLayoutMk cId="3635405683" sldId="2147483788"/>
          </pc:sldLayoutMkLst>
          <pc:spChg chg="mod">
            <ac:chgData name="Ajay Choudhary" userId="d2ce2909-019e-4113-bb02-3f4271467935" providerId="ADAL" clId="{ED528CBE-0FE2-4BE5-9238-772D02606D81}" dt="2023-01-20T06:38:48.965" v="118"/>
            <ac:spMkLst>
              <pc:docMk/>
              <pc:sldMasterMk cId="3067668650" sldId="2147483768"/>
              <pc:sldLayoutMk cId="3635405683" sldId="2147483788"/>
              <ac:spMk id="2" creationId="{F7024287-C9B9-48AC-8E4D-A282DE2F44F5}"/>
            </ac:spMkLst>
          </pc:spChg>
          <pc:spChg chg="mod">
            <ac:chgData name="Ajay Choudhary" userId="d2ce2909-019e-4113-bb02-3f4271467935" providerId="ADAL" clId="{ED528CBE-0FE2-4BE5-9238-772D02606D81}" dt="2023-01-20T06:39:22.432" v="119"/>
            <ac:spMkLst>
              <pc:docMk/>
              <pc:sldMasterMk cId="3067668650" sldId="2147483768"/>
              <pc:sldLayoutMk cId="3635405683" sldId="2147483788"/>
              <ac:spMk id="3" creationId="{2D34C9A2-75A7-4164-B3B8-E6A9D60BA0B6}"/>
            </ac:spMkLst>
          </pc:spChg>
        </pc:sldLayoutChg>
      </pc:sldMasterChg>
    </pc:docChg>
  </pc:docChgLst>
  <pc:docChgLst>
    <pc:chgData name="Ajay Choudhary" userId="d2ce2909-019e-4113-bb02-3f4271467935" providerId="ADAL" clId="{A550728D-D582-4440-B575-4634C90C026C}"/>
    <pc:docChg chg="undo redo custSel addSld delSld modSld sldOrd modMainMaster">
      <pc:chgData name="Ajay Choudhary" userId="d2ce2909-019e-4113-bb02-3f4271467935" providerId="ADAL" clId="{A550728D-D582-4440-B575-4634C90C026C}" dt="2023-02-03T09:11:09.336" v="595" actId="27636"/>
      <pc:docMkLst>
        <pc:docMk/>
      </pc:docMkLst>
      <pc:sldChg chg="modSp mod">
        <pc:chgData name="Ajay Choudhary" userId="d2ce2909-019e-4113-bb02-3f4271467935" providerId="ADAL" clId="{A550728D-D582-4440-B575-4634C90C026C}" dt="2023-02-03T06:25:58.933" v="23" actId="20577"/>
        <pc:sldMkLst>
          <pc:docMk/>
          <pc:sldMk cId="800962904" sldId="3825"/>
        </pc:sldMkLst>
        <pc:spChg chg="mod">
          <ac:chgData name="Ajay Choudhary" userId="d2ce2909-019e-4113-bb02-3f4271467935" providerId="ADAL" clId="{A550728D-D582-4440-B575-4634C90C026C}" dt="2023-02-03T06:25:58.933" v="23" actId="20577"/>
          <ac:spMkLst>
            <pc:docMk/>
            <pc:sldMk cId="800962904" sldId="3825"/>
            <ac:spMk id="2" creationId="{28B08836-40C5-46C2-81BA-21AA27176925}"/>
          </ac:spMkLst>
        </pc:spChg>
      </pc:sldChg>
      <pc:sldChg chg="modSp del">
        <pc:chgData name="Ajay Choudhary" userId="d2ce2909-019e-4113-bb02-3f4271467935" providerId="ADAL" clId="{A550728D-D582-4440-B575-4634C90C026C}" dt="2023-02-03T07:13:14.883" v="316" actId="2696"/>
        <pc:sldMkLst>
          <pc:docMk/>
          <pc:sldMk cId="55160260" sldId="3826"/>
        </pc:sldMkLst>
        <pc:spChg chg="mod">
          <ac:chgData name="Ajay Choudhary" userId="d2ce2909-019e-4113-bb02-3f4271467935" providerId="ADAL" clId="{A550728D-D582-4440-B575-4634C90C026C}" dt="2023-02-03T06:27:41.531" v="45"/>
          <ac:spMkLst>
            <pc:docMk/>
            <pc:sldMk cId="55160260" sldId="3826"/>
            <ac:spMk id="4" creationId="{78C8B647-084C-492D-A242-148BEA5B6823}"/>
          </ac:spMkLst>
        </pc:spChg>
        <pc:spChg chg="mod">
          <ac:chgData name="Ajay Choudhary" userId="d2ce2909-019e-4113-bb02-3f4271467935" providerId="ADAL" clId="{A550728D-D582-4440-B575-4634C90C026C}" dt="2023-02-03T06:27:16.428" v="44"/>
          <ac:spMkLst>
            <pc:docMk/>
            <pc:sldMk cId="55160260" sldId="3826"/>
            <ac:spMk id="5" creationId="{A4A2B84E-2163-44C1-99D0-6F162AEA82E9}"/>
          </ac:spMkLst>
        </pc:spChg>
      </pc:sldChg>
      <pc:sldChg chg="del">
        <pc:chgData name="Ajay Choudhary" userId="d2ce2909-019e-4113-bb02-3f4271467935" providerId="ADAL" clId="{A550728D-D582-4440-B575-4634C90C026C}" dt="2023-02-03T06:09:28.922" v="1" actId="47"/>
        <pc:sldMkLst>
          <pc:docMk/>
          <pc:sldMk cId="1002193766" sldId="3827"/>
        </pc:sldMkLst>
      </pc:sldChg>
      <pc:sldChg chg="del">
        <pc:chgData name="Ajay Choudhary" userId="d2ce2909-019e-4113-bb02-3f4271467935" providerId="ADAL" clId="{A550728D-D582-4440-B575-4634C90C026C}" dt="2023-02-03T06:09:18.147" v="0" actId="47"/>
        <pc:sldMkLst>
          <pc:docMk/>
          <pc:sldMk cId="4283594893" sldId="3828"/>
        </pc:sldMkLst>
      </pc:sldChg>
      <pc:sldChg chg="del">
        <pc:chgData name="Ajay Choudhary" userId="d2ce2909-019e-4113-bb02-3f4271467935" providerId="ADAL" clId="{A550728D-D582-4440-B575-4634C90C026C}" dt="2023-02-03T06:09:30.350" v="2" actId="47"/>
        <pc:sldMkLst>
          <pc:docMk/>
          <pc:sldMk cId="3942647457" sldId="3831"/>
        </pc:sldMkLst>
      </pc:sldChg>
      <pc:sldChg chg="modSp mod">
        <pc:chgData name="Ajay Choudhary" userId="d2ce2909-019e-4113-bb02-3f4271467935" providerId="ADAL" clId="{A550728D-D582-4440-B575-4634C90C026C}" dt="2023-02-03T07:59:25.932" v="593" actId="20577"/>
        <pc:sldMkLst>
          <pc:docMk/>
          <pc:sldMk cId="17839761" sldId="3833"/>
        </pc:sldMkLst>
        <pc:spChg chg="mod">
          <ac:chgData name="Ajay Choudhary" userId="d2ce2909-019e-4113-bb02-3f4271467935" providerId="ADAL" clId="{A550728D-D582-4440-B575-4634C90C026C}" dt="2023-02-03T07:59:25.932" v="593" actId="20577"/>
          <ac:spMkLst>
            <pc:docMk/>
            <pc:sldMk cId="17839761" sldId="3833"/>
            <ac:spMk id="5" creationId="{42E3A3A9-5E96-4CDD-A971-9C272EFD97D9}"/>
          </ac:spMkLst>
        </pc:spChg>
        <pc:spChg chg="mod">
          <ac:chgData name="Ajay Choudhary" userId="d2ce2909-019e-4113-bb02-3f4271467935" providerId="ADAL" clId="{A550728D-D582-4440-B575-4634C90C026C}" dt="2023-02-03T06:27:41.531" v="45"/>
          <ac:spMkLst>
            <pc:docMk/>
            <pc:sldMk cId="17839761" sldId="3833"/>
            <ac:spMk id="12" creationId="{C01975C7-D604-4AD4-85CC-2EFC92D81A7E}"/>
          </ac:spMkLst>
        </pc:spChg>
        <pc:spChg chg="mod">
          <ac:chgData name="Ajay Choudhary" userId="d2ce2909-019e-4113-bb02-3f4271467935" providerId="ADAL" clId="{A550728D-D582-4440-B575-4634C90C026C}" dt="2023-02-03T06:27:16.428" v="44"/>
          <ac:spMkLst>
            <pc:docMk/>
            <pc:sldMk cId="17839761" sldId="3833"/>
            <ac:spMk id="13" creationId="{E0C27B2A-1D72-43E3-82D3-29739485AA73}"/>
          </ac:spMkLst>
        </pc:spChg>
      </pc:sldChg>
      <pc:sldChg chg="modSp">
        <pc:chgData name="Ajay Choudhary" userId="d2ce2909-019e-4113-bb02-3f4271467935" providerId="ADAL" clId="{A550728D-D582-4440-B575-4634C90C026C}" dt="2023-02-03T06:27:41.531" v="45"/>
        <pc:sldMkLst>
          <pc:docMk/>
          <pc:sldMk cId="962258905" sldId="3834"/>
        </pc:sldMkLst>
        <pc:spChg chg="mod">
          <ac:chgData name="Ajay Choudhary" userId="d2ce2909-019e-4113-bb02-3f4271467935" providerId="ADAL" clId="{A550728D-D582-4440-B575-4634C90C026C}" dt="2023-02-03T06:27:41.531" v="45"/>
          <ac:spMkLst>
            <pc:docMk/>
            <pc:sldMk cId="962258905" sldId="3834"/>
            <ac:spMk id="4" creationId="{6F95E0EB-F1F4-436B-A218-93E100A66902}"/>
          </ac:spMkLst>
        </pc:spChg>
        <pc:spChg chg="mod">
          <ac:chgData name="Ajay Choudhary" userId="d2ce2909-019e-4113-bb02-3f4271467935" providerId="ADAL" clId="{A550728D-D582-4440-B575-4634C90C026C}" dt="2023-02-03T06:27:16.428" v="44"/>
          <ac:spMkLst>
            <pc:docMk/>
            <pc:sldMk cId="962258905" sldId="3834"/>
            <ac:spMk id="5" creationId="{C75D06EF-9416-46F7-8230-B49EE1269F53}"/>
          </ac:spMkLst>
        </pc:spChg>
      </pc:sldChg>
      <pc:sldChg chg="del">
        <pc:chgData name="Ajay Choudhary" userId="d2ce2909-019e-4113-bb02-3f4271467935" providerId="ADAL" clId="{A550728D-D582-4440-B575-4634C90C026C}" dt="2023-02-03T06:09:32.278" v="3" actId="47"/>
        <pc:sldMkLst>
          <pc:docMk/>
          <pc:sldMk cId="994087601" sldId="3835"/>
        </pc:sldMkLst>
      </pc:sldChg>
      <pc:sldChg chg="del">
        <pc:chgData name="Ajay Choudhary" userId="d2ce2909-019e-4113-bb02-3f4271467935" providerId="ADAL" clId="{A550728D-D582-4440-B575-4634C90C026C}" dt="2023-02-03T06:09:33.789" v="4" actId="47"/>
        <pc:sldMkLst>
          <pc:docMk/>
          <pc:sldMk cId="1725035508" sldId="3836"/>
        </pc:sldMkLst>
      </pc:sldChg>
      <pc:sldChg chg="del">
        <pc:chgData name="Ajay Choudhary" userId="d2ce2909-019e-4113-bb02-3f4271467935" providerId="ADAL" clId="{A550728D-D582-4440-B575-4634C90C026C}" dt="2023-02-03T06:09:34.862" v="5" actId="47"/>
        <pc:sldMkLst>
          <pc:docMk/>
          <pc:sldMk cId="3337063136" sldId="3837"/>
        </pc:sldMkLst>
      </pc:sldChg>
      <pc:sldChg chg="modSp mod">
        <pc:chgData name="Ajay Choudhary" userId="d2ce2909-019e-4113-bb02-3f4271467935" providerId="ADAL" clId="{A550728D-D582-4440-B575-4634C90C026C}" dt="2023-02-03T06:27:41.531" v="45"/>
        <pc:sldMkLst>
          <pc:docMk/>
          <pc:sldMk cId="3590174148" sldId="3838"/>
        </pc:sldMkLst>
        <pc:spChg chg="mod">
          <ac:chgData name="Ajay Choudhary" userId="d2ce2909-019e-4113-bb02-3f4271467935" providerId="ADAL" clId="{A550728D-D582-4440-B575-4634C90C026C}" dt="2023-02-03T06:27:41.531" v="45"/>
          <ac:spMkLst>
            <pc:docMk/>
            <pc:sldMk cId="3590174148" sldId="3838"/>
            <ac:spMk id="4" creationId="{1FB47118-3D2B-179F-6C4F-66000CF621E5}"/>
          </ac:spMkLst>
        </pc:spChg>
        <pc:spChg chg="mod">
          <ac:chgData name="Ajay Choudhary" userId="d2ce2909-019e-4113-bb02-3f4271467935" providerId="ADAL" clId="{A550728D-D582-4440-B575-4634C90C026C}" dt="2023-02-03T06:27:16.428" v="44"/>
          <ac:spMkLst>
            <pc:docMk/>
            <pc:sldMk cId="3590174148" sldId="3838"/>
            <ac:spMk id="5" creationId="{71736721-95F1-293D-F2C1-4F41BE03D984}"/>
          </ac:spMkLst>
        </pc:spChg>
        <pc:spChg chg="mod">
          <ac:chgData name="Ajay Choudhary" userId="d2ce2909-019e-4113-bb02-3f4271467935" providerId="ADAL" clId="{A550728D-D582-4440-B575-4634C90C026C}" dt="2023-02-03T06:26:37.312" v="43" actId="20577"/>
          <ac:spMkLst>
            <pc:docMk/>
            <pc:sldMk cId="3590174148" sldId="3838"/>
            <ac:spMk id="7" creationId="{43D5FF1A-7891-3EAE-AE4C-1857874C1F3F}"/>
          </ac:spMkLst>
        </pc:spChg>
      </pc:sldChg>
      <pc:sldChg chg="addSp delSp modSp new mod setBg modClrScheme chgLayout">
        <pc:chgData name="Ajay Choudhary" userId="d2ce2909-019e-4113-bb02-3f4271467935" providerId="ADAL" clId="{A550728D-D582-4440-B575-4634C90C026C}" dt="2023-02-03T09:11:09.336" v="595" actId="27636"/>
        <pc:sldMkLst>
          <pc:docMk/>
          <pc:sldMk cId="2360751655" sldId="3839"/>
        </pc:sldMkLst>
        <pc:spChg chg="del">
          <ac:chgData name="Ajay Choudhary" userId="d2ce2909-019e-4113-bb02-3f4271467935" providerId="ADAL" clId="{A550728D-D582-4440-B575-4634C90C026C}" dt="2023-02-03T06:28:07.957" v="47" actId="700"/>
          <ac:spMkLst>
            <pc:docMk/>
            <pc:sldMk cId="2360751655" sldId="3839"/>
            <ac:spMk id="2" creationId="{DEF4FAE4-29C3-1B98-CC33-F92B7A7479B1}"/>
          </ac:spMkLst>
        </pc:spChg>
        <pc:spChg chg="del">
          <ac:chgData name="Ajay Choudhary" userId="d2ce2909-019e-4113-bb02-3f4271467935" providerId="ADAL" clId="{A550728D-D582-4440-B575-4634C90C026C}" dt="2023-02-03T06:28:07.957" v="47" actId="700"/>
          <ac:spMkLst>
            <pc:docMk/>
            <pc:sldMk cId="2360751655" sldId="3839"/>
            <ac:spMk id="3" creationId="{0A7CD85E-341C-29DB-01E2-625847E3B0D6}"/>
          </ac:spMkLst>
        </pc:spChg>
        <pc:spChg chg="mod ord">
          <ac:chgData name="Ajay Choudhary" userId="d2ce2909-019e-4113-bb02-3f4271467935" providerId="ADAL" clId="{A550728D-D582-4440-B575-4634C90C026C}" dt="2023-02-03T06:35:23.362" v="63" actId="26606"/>
          <ac:spMkLst>
            <pc:docMk/>
            <pc:sldMk cId="2360751655" sldId="3839"/>
            <ac:spMk id="4" creationId="{1B4090CF-8CA0-F64C-A0C7-260CF3B7B99C}"/>
          </ac:spMkLst>
        </pc:spChg>
        <pc:spChg chg="mod ord">
          <ac:chgData name="Ajay Choudhary" userId="d2ce2909-019e-4113-bb02-3f4271467935" providerId="ADAL" clId="{A550728D-D582-4440-B575-4634C90C026C}" dt="2023-02-03T06:35:23.362" v="63" actId="26606"/>
          <ac:spMkLst>
            <pc:docMk/>
            <pc:sldMk cId="2360751655" sldId="3839"/>
            <ac:spMk id="5" creationId="{C428435A-41E9-A85E-034A-A6F027466B53}"/>
          </ac:spMkLst>
        </pc:spChg>
        <pc:spChg chg="mod ord">
          <ac:chgData name="Ajay Choudhary" userId="d2ce2909-019e-4113-bb02-3f4271467935" providerId="ADAL" clId="{A550728D-D582-4440-B575-4634C90C026C}" dt="2023-02-03T06:35:23.362" v="63" actId="26606"/>
          <ac:spMkLst>
            <pc:docMk/>
            <pc:sldMk cId="2360751655" sldId="3839"/>
            <ac:spMk id="6" creationId="{969D5EB3-2BD5-175A-D96C-B37963F1BB8B}"/>
          </ac:spMkLst>
        </pc:spChg>
        <pc:spChg chg="add del">
          <ac:chgData name="Ajay Choudhary" userId="d2ce2909-019e-4113-bb02-3f4271467935" providerId="ADAL" clId="{A550728D-D582-4440-B575-4634C90C026C}" dt="2023-02-03T06:32:17.701" v="49" actId="22"/>
          <ac:spMkLst>
            <pc:docMk/>
            <pc:sldMk cId="2360751655" sldId="3839"/>
            <ac:spMk id="8" creationId="{7A03CB86-3D57-E031-0C29-5CCBC3BBABC2}"/>
          </ac:spMkLst>
        </pc:spChg>
        <pc:spChg chg="add mod ord">
          <ac:chgData name="Ajay Choudhary" userId="d2ce2909-019e-4113-bb02-3f4271467935" providerId="ADAL" clId="{A550728D-D582-4440-B575-4634C90C026C}" dt="2023-02-03T09:11:09.336" v="595" actId="27636"/>
          <ac:spMkLst>
            <pc:docMk/>
            <pc:sldMk cId="2360751655" sldId="3839"/>
            <ac:spMk id="10" creationId="{4DA58DBC-854C-7CF4-0D80-9883DDD5286F}"/>
          </ac:spMkLst>
        </pc:spChg>
        <pc:spChg chg="add mod ord">
          <ac:chgData name="Ajay Choudhary" userId="d2ce2909-019e-4113-bb02-3f4271467935" providerId="ADAL" clId="{A550728D-D582-4440-B575-4634C90C026C}" dt="2023-02-03T06:35:23.362" v="63" actId="26606"/>
          <ac:spMkLst>
            <pc:docMk/>
            <pc:sldMk cId="2360751655" sldId="3839"/>
            <ac:spMk id="12" creationId="{57A7ECB5-A0BC-0F51-E2BF-078E3736DD00}"/>
          </ac:spMkLst>
        </pc:spChg>
        <pc:spChg chg="add">
          <ac:chgData name="Ajay Choudhary" userId="d2ce2909-019e-4113-bb02-3f4271467935" providerId="ADAL" clId="{A550728D-D582-4440-B575-4634C90C026C}" dt="2023-02-03T06:35:23.362" v="63" actId="26606"/>
          <ac:spMkLst>
            <pc:docMk/>
            <pc:sldMk cId="2360751655" sldId="3839"/>
            <ac:spMk id="17" creationId="{23DA7759-3209-4FE2-96D1-4EEDD81E9EA0}"/>
          </ac:spMkLst>
        </pc:spChg>
        <pc:spChg chg="add">
          <ac:chgData name="Ajay Choudhary" userId="d2ce2909-019e-4113-bb02-3f4271467935" providerId="ADAL" clId="{A550728D-D582-4440-B575-4634C90C026C}" dt="2023-02-03T06:35:23.362" v="63" actId="26606"/>
          <ac:spMkLst>
            <pc:docMk/>
            <pc:sldMk cId="2360751655" sldId="3839"/>
            <ac:spMk id="19" creationId="{41460DAD-8769-4C9F-9C8C-BB0443909D76}"/>
          </ac:spMkLst>
        </pc:spChg>
        <pc:spChg chg="add">
          <ac:chgData name="Ajay Choudhary" userId="d2ce2909-019e-4113-bb02-3f4271467935" providerId="ADAL" clId="{A550728D-D582-4440-B575-4634C90C026C}" dt="2023-02-03T06:35:23.362" v="63" actId="26606"/>
          <ac:spMkLst>
            <pc:docMk/>
            <pc:sldMk cId="2360751655" sldId="3839"/>
            <ac:spMk id="21" creationId="{907EF6B7-1338-4443-8C46-6A318D952DFD}"/>
          </ac:spMkLst>
        </pc:spChg>
        <pc:spChg chg="add">
          <ac:chgData name="Ajay Choudhary" userId="d2ce2909-019e-4113-bb02-3f4271467935" providerId="ADAL" clId="{A550728D-D582-4440-B575-4634C90C026C}" dt="2023-02-03T06:35:23.362" v="63" actId="26606"/>
          <ac:spMkLst>
            <pc:docMk/>
            <pc:sldMk cId="2360751655" sldId="3839"/>
            <ac:spMk id="23" creationId="{DAAE4CDD-124C-4DCF-9584-B6033B545DD5}"/>
          </ac:spMkLst>
        </pc:spChg>
        <pc:spChg chg="add">
          <ac:chgData name="Ajay Choudhary" userId="d2ce2909-019e-4113-bb02-3f4271467935" providerId="ADAL" clId="{A550728D-D582-4440-B575-4634C90C026C}" dt="2023-02-03T06:35:23.362" v="63" actId="26606"/>
          <ac:spMkLst>
            <pc:docMk/>
            <pc:sldMk cId="2360751655" sldId="3839"/>
            <ac:spMk id="25" creationId="{081E4A58-353D-44AE-B2FC-2A74E2E400F7}"/>
          </ac:spMkLst>
        </pc:spChg>
      </pc:sldChg>
      <pc:sldChg chg="addSp delSp modSp new mod ord setBg">
        <pc:chgData name="Ajay Choudhary" userId="d2ce2909-019e-4113-bb02-3f4271467935" providerId="ADAL" clId="{A550728D-D582-4440-B575-4634C90C026C}" dt="2023-02-03T07:51:44.493" v="480"/>
        <pc:sldMkLst>
          <pc:docMk/>
          <pc:sldMk cId="2955726090" sldId="3840"/>
        </pc:sldMkLst>
        <pc:spChg chg="mod">
          <ac:chgData name="Ajay Choudhary" userId="d2ce2909-019e-4113-bb02-3f4271467935" providerId="ADAL" clId="{A550728D-D582-4440-B575-4634C90C026C}" dt="2023-02-03T06:49:12.275" v="124" actId="26606"/>
          <ac:spMkLst>
            <pc:docMk/>
            <pc:sldMk cId="2955726090" sldId="3840"/>
            <ac:spMk id="2" creationId="{1BED8CEB-3B7D-FCB7-7F25-8A979C174A79}"/>
          </ac:spMkLst>
        </pc:spChg>
        <pc:spChg chg="mod">
          <ac:chgData name="Ajay Choudhary" userId="d2ce2909-019e-4113-bb02-3f4271467935" providerId="ADAL" clId="{A550728D-D582-4440-B575-4634C90C026C}" dt="2023-02-03T06:49:12.275" v="124" actId="26606"/>
          <ac:spMkLst>
            <pc:docMk/>
            <pc:sldMk cId="2955726090" sldId="3840"/>
            <ac:spMk id="3" creationId="{7FB8B9A0-6B3E-0B35-EECC-248A6CA8AED0}"/>
          </ac:spMkLst>
        </pc:spChg>
        <pc:spChg chg="mod">
          <ac:chgData name="Ajay Choudhary" userId="d2ce2909-019e-4113-bb02-3f4271467935" providerId="ADAL" clId="{A550728D-D582-4440-B575-4634C90C026C}" dt="2023-02-03T06:49:12.275" v="124" actId="26606"/>
          <ac:spMkLst>
            <pc:docMk/>
            <pc:sldMk cId="2955726090" sldId="3840"/>
            <ac:spMk id="4" creationId="{B7185EC6-F0A1-4E0C-603D-E0D1AACA420B}"/>
          </ac:spMkLst>
        </pc:spChg>
        <pc:spChg chg="add mod ord">
          <ac:chgData name="Ajay Choudhary" userId="d2ce2909-019e-4113-bb02-3f4271467935" providerId="ADAL" clId="{A550728D-D582-4440-B575-4634C90C026C}" dt="2023-02-03T06:50:49.298" v="133" actId="403"/>
          <ac:spMkLst>
            <pc:docMk/>
            <pc:sldMk cId="2955726090" sldId="3840"/>
            <ac:spMk id="6" creationId="{AE7EEF82-65DA-78DE-1DCC-A0AEE2CCA967}"/>
          </ac:spMkLst>
        </pc:spChg>
        <pc:spChg chg="add del">
          <ac:chgData name="Ajay Choudhary" userId="d2ce2909-019e-4113-bb02-3f4271467935" providerId="ADAL" clId="{A550728D-D582-4440-B575-4634C90C026C}" dt="2023-02-03T06:38:53.057" v="72" actId="26606"/>
          <ac:spMkLst>
            <pc:docMk/>
            <pc:sldMk cId="2955726090" sldId="3840"/>
            <ac:spMk id="12" creationId="{23DA7759-3209-4FE2-96D1-4EEDD81E9EA0}"/>
          </ac:spMkLst>
        </pc:spChg>
        <pc:spChg chg="add">
          <ac:chgData name="Ajay Choudhary" userId="d2ce2909-019e-4113-bb02-3f4271467935" providerId="ADAL" clId="{A550728D-D582-4440-B575-4634C90C026C}" dt="2023-02-03T06:49:12.275" v="124" actId="26606"/>
          <ac:spMkLst>
            <pc:docMk/>
            <pc:sldMk cId="2955726090" sldId="3840"/>
            <ac:spMk id="13" creationId="{23DA7759-3209-4FE2-96D1-4EEDD81E9EA0}"/>
          </ac:spMkLst>
        </pc:spChg>
        <pc:spChg chg="add del">
          <ac:chgData name="Ajay Choudhary" userId="d2ce2909-019e-4113-bb02-3f4271467935" providerId="ADAL" clId="{A550728D-D582-4440-B575-4634C90C026C}" dt="2023-02-03T06:38:53.057" v="72" actId="26606"/>
          <ac:spMkLst>
            <pc:docMk/>
            <pc:sldMk cId="2955726090" sldId="3840"/>
            <ac:spMk id="14" creationId="{41460DAD-8769-4C9F-9C8C-BB0443909D76}"/>
          </ac:spMkLst>
        </pc:spChg>
        <pc:spChg chg="add">
          <ac:chgData name="Ajay Choudhary" userId="d2ce2909-019e-4113-bb02-3f4271467935" providerId="ADAL" clId="{A550728D-D582-4440-B575-4634C90C026C}" dt="2023-02-03T06:49:12.275" v="124" actId="26606"/>
          <ac:spMkLst>
            <pc:docMk/>
            <pc:sldMk cId="2955726090" sldId="3840"/>
            <ac:spMk id="15" creationId="{41460DAD-8769-4C9F-9C8C-BB0443909D76}"/>
          </ac:spMkLst>
        </pc:spChg>
        <pc:spChg chg="add del">
          <ac:chgData name="Ajay Choudhary" userId="d2ce2909-019e-4113-bb02-3f4271467935" providerId="ADAL" clId="{A550728D-D582-4440-B575-4634C90C026C}" dt="2023-02-03T06:38:53.057" v="72" actId="26606"/>
          <ac:spMkLst>
            <pc:docMk/>
            <pc:sldMk cId="2955726090" sldId="3840"/>
            <ac:spMk id="16" creationId="{2EB492CD-616E-47F8-933B-5E2D952A0593}"/>
          </ac:spMkLst>
        </pc:spChg>
        <pc:spChg chg="add">
          <ac:chgData name="Ajay Choudhary" userId="d2ce2909-019e-4113-bb02-3f4271467935" providerId="ADAL" clId="{A550728D-D582-4440-B575-4634C90C026C}" dt="2023-02-03T06:49:12.275" v="124" actId="26606"/>
          <ac:spMkLst>
            <pc:docMk/>
            <pc:sldMk cId="2955726090" sldId="3840"/>
            <ac:spMk id="17" creationId="{2EB492CD-616E-47F8-933B-5E2D952A0593}"/>
          </ac:spMkLst>
        </pc:spChg>
        <pc:spChg chg="add del">
          <ac:chgData name="Ajay Choudhary" userId="d2ce2909-019e-4113-bb02-3f4271467935" providerId="ADAL" clId="{A550728D-D582-4440-B575-4634C90C026C}" dt="2023-02-03T06:38:53.057" v="72" actId="26606"/>
          <ac:spMkLst>
            <pc:docMk/>
            <pc:sldMk cId="2955726090" sldId="3840"/>
            <ac:spMk id="18" creationId="{59383CF9-23B5-4335-9B21-1791C4CF1C75}"/>
          </ac:spMkLst>
        </pc:spChg>
        <pc:spChg chg="add">
          <ac:chgData name="Ajay Choudhary" userId="d2ce2909-019e-4113-bb02-3f4271467935" providerId="ADAL" clId="{A550728D-D582-4440-B575-4634C90C026C}" dt="2023-02-03T06:49:12.275" v="124" actId="26606"/>
          <ac:spMkLst>
            <pc:docMk/>
            <pc:sldMk cId="2955726090" sldId="3840"/>
            <ac:spMk id="19" creationId="{59383CF9-23B5-4335-9B21-1791C4CF1C75}"/>
          </ac:spMkLst>
        </pc:spChg>
        <pc:spChg chg="add del">
          <ac:chgData name="Ajay Choudhary" userId="d2ce2909-019e-4113-bb02-3f4271467935" providerId="ADAL" clId="{A550728D-D582-4440-B575-4634C90C026C}" dt="2023-02-03T06:38:53.057" v="72" actId="26606"/>
          <ac:spMkLst>
            <pc:docMk/>
            <pc:sldMk cId="2955726090" sldId="3840"/>
            <ac:spMk id="20" creationId="{0007FE00-9498-4706-B255-6437B0252C02}"/>
          </ac:spMkLst>
        </pc:spChg>
        <pc:spChg chg="add">
          <ac:chgData name="Ajay Choudhary" userId="d2ce2909-019e-4113-bb02-3f4271467935" providerId="ADAL" clId="{A550728D-D582-4440-B575-4634C90C026C}" dt="2023-02-03T06:49:12.275" v="124" actId="26606"/>
          <ac:spMkLst>
            <pc:docMk/>
            <pc:sldMk cId="2955726090" sldId="3840"/>
            <ac:spMk id="21" creationId="{0007FE00-9498-4706-B255-6437B0252C02}"/>
          </ac:spMkLst>
        </pc:spChg>
        <pc:graphicFrameChg chg="add del mod modGraphic">
          <ac:chgData name="Ajay Choudhary" userId="d2ce2909-019e-4113-bb02-3f4271467935" providerId="ADAL" clId="{A550728D-D582-4440-B575-4634C90C026C}" dt="2023-02-03T06:39:03.861" v="74" actId="478"/>
          <ac:graphicFrameMkLst>
            <pc:docMk/>
            <pc:sldMk cId="2955726090" sldId="3840"/>
            <ac:graphicFrameMk id="7" creationId="{AA2F916F-2606-B61E-175D-4A622588D8E3}"/>
          </ac:graphicFrameMkLst>
        </pc:graphicFrameChg>
        <pc:graphicFrameChg chg="add mod modGraphic">
          <ac:chgData name="Ajay Choudhary" userId="d2ce2909-019e-4113-bb02-3f4271467935" providerId="ADAL" clId="{A550728D-D582-4440-B575-4634C90C026C}" dt="2023-02-03T07:03:28.787" v="249" actId="14734"/>
          <ac:graphicFrameMkLst>
            <pc:docMk/>
            <pc:sldMk cId="2955726090" sldId="3840"/>
            <ac:graphicFrameMk id="8" creationId="{48DDF9E9-6189-84DF-BA26-B01208DB3588}"/>
          </ac:graphicFrameMkLst>
        </pc:graphicFrameChg>
      </pc:sldChg>
      <pc:sldChg chg="addSp delSp modSp new mod setBg">
        <pc:chgData name="Ajay Choudhary" userId="d2ce2909-019e-4113-bb02-3f4271467935" providerId="ADAL" clId="{A550728D-D582-4440-B575-4634C90C026C}" dt="2023-02-03T07:12:39.951" v="315" actId="33524"/>
        <pc:sldMkLst>
          <pc:docMk/>
          <pc:sldMk cId="685973372" sldId="3841"/>
        </pc:sldMkLst>
        <pc:spChg chg="mod">
          <ac:chgData name="Ajay Choudhary" userId="d2ce2909-019e-4113-bb02-3f4271467935" providerId="ADAL" clId="{A550728D-D582-4440-B575-4634C90C026C}" dt="2023-02-03T07:11:46.200" v="308" actId="26606"/>
          <ac:spMkLst>
            <pc:docMk/>
            <pc:sldMk cId="685973372" sldId="3841"/>
            <ac:spMk id="2" creationId="{56B067DF-9A7E-40A6-C7AC-26EA7D18C22C}"/>
          </ac:spMkLst>
        </pc:spChg>
        <pc:spChg chg="mod">
          <ac:chgData name="Ajay Choudhary" userId="d2ce2909-019e-4113-bb02-3f4271467935" providerId="ADAL" clId="{A550728D-D582-4440-B575-4634C90C026C}" dt="2023-02-03T07:11:46.200" v="308" actId="26606"/>
          <ac:spMkLst>
            <pc:docMk/>
            <pc:sldMk cId="685973372" sldId="3841"/>
            <ac:spMk id="3" creationId="{08FCE5CA-24D8-D28D-0597-EF518B7738F8}"/>
          </ac:spMkLst>
        </pc:spChg>
        <pc:spChg chg="mod">
          <ac:chgData name="Ajay Choudhary" userId="d2ce2909-019e-4113-bb02-3f4271467935" providerId="ADAL" clId="{A550728D-D582-4440-B575-4634C90C026C}" dt="2023-02-03T07:11:46.200" v="308" actId="26606"/>
          <ac:spMkLst>
            <pc:docMk/>
            <pc:sldMk cId="685973372" sldId="3841"/>
            <ac:spMk id="4" creationId="{D22DDFD6-6235-A457-B576-12CE9751C82C}"/>
          </ac:spMkLst>
        </pc:spChg>
        <pc:spChg chg="add del mod">
          <ac:chgData name="Ajay Choudhary" userId="d2ce2909-019e-4113-bb02-3f4271467935" providerId="ADAL" clId="{A550728D-D582-4440-B575-4634C90C026C}" dt="2023-02-03T06:56:23.385" v="152" actId="478"/>
          <ac:spMkLst>
            <pc:docMk/>
            <pc:sldMk cId="685973372" sldId="3841"/>
            <ac:spMk id="6" creationId="{7490B020-E747-646B-6B8E-866E58F66F8C}"/>
          </ac:spMkLst>
        </pc:spChg>
        <pc:spChg chg="add del mod">
          <ac:chgData name="Ajay Choudhary" userId="d2ce2909-019e-4113-bb02-3f4271467935" providerId="ADAL" clId="{A550728D-D582-4440-B575-4634C90C026C}" dt="2023-02-03T07:11:46.200" v="308" actId="26606"/>
          <ac:spMkLst>
            <pc:docMk/>
            <pc:sldMk cId="685973372" sldId="3841"/>
            <ac:spMk id="8" creationId="{18506DFF-6F0D-6DBD-4726-A331824AD710}"/>
          </ac:spMkLst>
        </pc:spChg>
        <pc:spChg chg="add mod ord">
          <ac:chgData name="Ajay Choudhary" userId="d2ce2909-019e-4113-bb02-3f4271467935" providerId="ADAL" clId="{A550728D-D582-4440-B575-4634C90C026C}" dt="2023-02-03T07:11:46.200" v="308" actId="26606"/>
          <ac:spMkLst>
            <pc:docMk/>
            <pc:sldMk cId="685973372" sldId="3841"/>
            <ac:spMk id="11" creationId="{2C5F78B0-D9CA-2E0F-7830-79D805563B6E}"/>
          </ac:spMkLst>
        </pc:spChg>
        <pc:spChg chg="add del">
          <ac:chgData name="Ajay Choudhary" userId="d2ce2909-019e-4113-bb02-3f4271467935" providerId="ADAL" clId="{A550728D-D582-4440-B575-4634C90C026C}" dt="2023-02-03T07:09:43.500" v="290" actId="26606"/>
          <ac:spMkLst>
            <pc:docMk/>
            <pc:sldMk cId="685973372" sldId="3841"/>
            <ac:spMk id="14" creationId="{23DA7759-3209-4FE2-96D1-4EEDD81E9EA0}"/>
          </ac:spMkLst>
        </pc:spChg>
        <pc:spChg chg="add del">
          <ac:chgData name="Ajay Choudhary" userId="d2ce2909-019e-4113-bb02-3f4271467935" providerId="ADAL" clId="{A550728D-D582-4440-B575-4634C90C026C}" dt="2023-02-03T07:09:43.500" v="290" actId="26606"/>
          <ac:spMkLst>
            <pc:docMk/>
            <pc:sldMk cId="685973372" sldId="3841"/>
            <ac:spMk id="16" creationId="{41460DAD-8769-4C9F-9C8C-BB0443909D76}"/>
          </ac:spMkLst>
        </pc:spChg>
        <pc:spChg chg="add">
          <ac:chgData name="Ajay Choudhary" userId="d2ce2909-019e-4113-bb02-3f4271467935" providerId="ADAL" clId="{A550728D-D582-4440-B575-4634C90C026C}" dt="2023-02-03T07:11:46.200" v="308" actId="26606"/>
          <ac:spMkLst>
            <pc:docMk/>
            <pc:sldMk cId="685973372" sldId="3841"/>
            <ac:spMk id="17" creationId="{23DA7759-3209-4FE2-96D1-4EEDD81E9EA0}"/>
          </ac:spMkLst>
        </pc:spChg>
        <pc:spChg chg="add del">
          <ac:chgData name="Ajay Choudhary" userId="d2ce2909-019e-4113-bb02-3f4271467935" providerId="ADAL" clId="{A550728D-D582-4440-B575-4634C90C026C}" dt="2023-02-03T07:09:43.500" v="290" actId="26606"/>
          <ac:spMkLst>
            <pc:docMk/>
            <pc:sldMk cId="685973372" sldId="3841"/>
            <ac:spMk id="18" creationId="{AE2B703B-46F9-481A-A605-82E2A828C4FA}"/>
          </ac:spMkLst>
        </pc:spChg>
        <pc:spChg chg="add">
          <ac:chgData name="Ajay Choudhary" userId="d2ce2909-019e-4113-bb02-3f4271467935" providerId="ADAL" clId="{A550728D-D582-4440-B575-4634C90C026C}" dt="2023-02-03T07:11:46.200" v="308" actId="26606"/>
          <ac:spMkLst>
            <pc:docMk/>
            <pc:sldMk cId="685973372" sldId="3841"/>
            <ac:spMk id="19" creationId="{41460DAD-8769-4C9F-9C8C-BB0443909D76}"/>
          </ac:spMkLst>
        </pc:spChg>
        <pc:spChg chg="add del">
          <ac:chgData name="Ajay Choudhary" userId="d2ce2909-019e-4113-bb02-3f4271467935" providerId="ADAL" clId="{A550728D-D582-4440-B575-4634C90C026C}" dt="2023-02-03T07:09:43.500" v="290" actId="26606"/>
          <ac:spMkLst>
            <pc:docMk/>
            <pc:sldMk cId="685973372" sldId="3841"/>
            <ac:spMk id="20" creationId="{F13BE4D7-0C3D-4906-B230-A1C5B4665CCF}"/>
          </ac:spMkLst>
        </pc:spChg>
        <pc:spChg chg="add">
          <ac:chgData name="Ajay Choudhary" userId="d2ce2909-019e-4113-bb02-3f4271467935" providerId="ADAL" clId="{A550728D-D582-4440-B575-4634C90C026C}" dt="2023-02-03T07:11:46.200" v="308" actId="26606"/>
          <ac:spMkLst>
            <pc:docMk/>
            <pc:sldMk cId="685973372" sldId="3841"/>
            <ac:spMk id="21" creationId="{AE2B703B-46F9-481A-A605-82E2A828C4FA}"/>
          </ac:spMkLst>
        </pc:spChg>
        <pc:spChg chg="add">
          <ac:chgData name="Ajay Choudhary" userId="d2ce2909-019e-4113-bb02-3f4271467935" providerId="ADAL" clId="{A550728D-D582-4440-B575-4634C90C026C}" dt="2023-02-03T07:11:46.200" v="308" actId="26606"/>
          <ac:spMkLst>
            <pc:docMk/>
            <pc:sldMk cId="685973372" sldId="3841"/>
            <ac:spMk id="23" creationId="{F13BE4D7-0C3D-4906-B230-A1C5B4665CCF}"/>
          </ac:spMkLst>
        </pc:spChg>
        <pc:graphicFrameChg chg="add del mod">
          <ac:chgData name="Ajay Choudhary" userId="d2ce2909-019e-4113-bb02-3f4271467935" providerId="ADAL" clId="{A550728D-D582-4440-B575-4634C90C026C}" dt="2023-02-03T07:09:43.500" v="290" actId="26606"/>
          <ac:graphicFrameMkLst>
            <pc:docMk/>
            <pc:sldMk cId="685973372" sldId="3841"/>
            <ac:graphicFrameMk id="10" creationId="{6DB2A04A-FEB5-F5B4-DF76-1B773F2663D8}"/>
          </ac:graphicFrameMkLst>
        </pc:graphicFrameChg>
        <pc:graphicFrameChg chg="add mod modGraphic">
          <ac:chgData name="Ajay Choudhary" userId="d2ce2909-019e-4113-bb02-3f4271467935" providerId="ADAL" clId="{A550728D-D582-4440-B575-4634C90C026C}" dt="2023-02-03T07:12:39.951" v="315" actId="33524"/>
          <ac:graphicFrameMkLst>
            <pc:docMk/>
            <pc:sldMk cId="685973372" sldId="3841"/>
            <ac:graphicFrameMk id="13" creationId="{B99FB053-E352-0C78-118A-009F26C269A0}"/>
          </ac:graphicFrameMkLst>
        </pc:graphicFrameChg>
      </pc:sldChg>
      <pc:sldChg chg="addSp delSp modSp new mod setBg">
        <pc:chgData name="Ajay Choudhary" userId="d2ce2909-019e-4113-bb02-3f4271467935" providerId="ADAL" clId="{A550728D-D582-4440-B575-4634C90C026C}" dt="2023-02-03T07:07:57.145" v="285" actId="27636"/>
        <pc:sldMkLst>
          <pc:docMk/>
          <pc:sldMk cId="1868597136" sldId="3842"/>
        </pc:sldMkLst>
        <pc:spChg chg="mod">
          <ac:chgData name="Ajay Choudhary" userId="d2ce2909-019e-4113-bb02-3f4271467935" providerId="ADAL" clId="{A550728D-D582-4440-B575-4634C90C026C}" dt="2023-02-03T07:07:33.248" v="275" actId="26606"/>
          <ac:spMkLst>
            <pc:docMk/>
            <pc:sldMk cId="1868597136" sldId="3842"/>
            <ac:spMk id="2" creationId="{4954EE4B-08AF-53DD-186F-62A39697BF08}"/>
          </ac:spMkLst>
        </pc:spChg>
        <pc:spChg chg="mod">
          <ac:chgData name="Ajay Choudhary" userId="d2ce2909-019e-4113-bb02-3f4271467935" providerId="ADAL" clId="{A550728D-D582-4440-B575-4634C90C026C}" dt="2023-02-03T07:07:33.248" v="275" actId="26606"/>
          <ac:spMkLst>
            <pc:docMk/>
            <pc:sldMk cId="1868597136" sldId="3842"/>
            <ac:spMk id="3" creationId="{F8D4118C-9F64-ECBE-1C22-DE5618B6355C}"/>
          </ac:spMkLst>
        </pc:spChg>
        <pc:spChg chg="mod">
          <ac:chgData name="Ajay Choudhary" userId="d2ce2909-019e-4113-bb02-3f4271467935" providerId="ADAL" clId="{A550728D-D582-4440-B575-4634C90C026C}" dt="2023-02-03T07:07:33.248" v="275" actId="26606"/>
          <ac:spMkLst>
            <pc:docMk/>
            <pc:sldMk cId="1868597136" sldId="3842"/>
            <ac:spMk id="4" creationId="{29750311-7C8F-8CF2-0503-9703D407C3C6}"/>
          </ac:spMkLst>
        </pc:spChg>
        <pc:spChg chg="add mod ord">
          <ac:chgData name="Ajay Choudhary" userId="d2ce2909-019e-4113-bb02-3f4271467935" providerId="ADAL" clId="{A550728D-D582-4440-B575-4634C90C026C}" dt="2023-02-03T07:07:57.145" v="285" actId="27636"/>
          <ac:spMkLst>
            <pc:docMk/>
            <pc:sldMk cId="1868597136" sldId="3842"/>
            <ac:spMk id="6" creationId="{9A86AC1F-71B4-BA3B-654C-1906D30F0685}"/>
          </ac:spMkLst>
        </pc:spChg>
        <pc:spChg chg="add">
          <ac:chgData name="Ajay Choudhary" userId="d2ce2909-019e-4113-bb02-3f4271467935" providerId="ADAL" clId="{A550728D-D582-4440-B575-4634C90C026C}" dt="2023-02-03T07:07:33.248" v="275" actId="26606"/>
          <ac:spMkLst>
            <pc:docMk/>
            <pc:sldMk cId="1868597136" sldId="3842"/>
            <ac:spMk id="2052" creationId="{23DA7759-3209-4FE2-96D1-4EEDD81E9EA0}"/>
          </ac:spMkLst>
        </pc:spChg>
        <pc:spChg chg="add">
          <ac:chgData name="Ajay Choudhary" userId="d2ce2909-019e-4113-bb02-3f4271467935" providerId="ADAL" clId="{A550728D-D582-4440-B575-4634C90C026C}" dt="2023-02-03T07:07:33.248" v="275" actId="26606"/>
          <ac:spMkLst>
            <pc:docMk/>
            <pc:sldMk cId="1868597136" sldId="3842"/>
            <ac:spMk id="2053" creationId="{41460DAD-8769-4C9F-9C8C-BB0443909D76}"/>
          </ac:spMkLst>
        </pc:spChg>
        <pc:spChg chg="add">
          <ac:chgData name="Ajay Choudhary" userId="d2ce2909-019e-4113-bb02-3f4271467935" providerId="ADAL" clId="{A550728D-D582-4440-B575-4634C90C026C}" dt="2023-02-03T07:07:33.248" v="275" actId="26606"/>
          <ac:spMkLst>
            <pc:docMk/>
            <pc:sldMk cId="1868597136" sldId="3842"/>
            <ac:spMk id="2054" creationId="{95199994-21AE-49A2-BA0D-12E295989A9A}"/>
          </ac:spMkLst>
        </pc:spChg>
        <pc:spChg chg="add del">
          <ac:chgData name="Ajay Choudhary" userId="d2ce2909-019e-4113-bb02-3f4271467935" providerId="ADAL" clId="{A550728D-D582-4440-B575-4634C90C026C}" dt="2023-02-03T07:07:04.222" v="271" actId="26606"/>
          <ac:spMkLst>
            <pc:docMk/>
            <pc:sldMk cId="1868597136" sldId="3842"/>
            <ac:spMk id="2055" creationId="{23DA7759-3209-4FE2-96D1-4EEDD81E9EA0}"/>
          </ac:spMkLst>
        </pc:spChg>
        <pc:spChg chg="add">
          <ac:chgData name="Ajay Choudhary" userId="d2ce2909-019e-4113-bb02-3f4271467935" providerId="ADAL" clId="{A550728D-D582-4440-B575-4634C90C026C}" dt="2023-02-03T07:07:33.248" v="275" actId="26606"/>
          <ac:spMkLst>
            <pc:docMk/>
            <pc:sldMk cId="1868597136" sldId="3842"/>
            <ac:spMk id="2056" creationId="{A2C34835-4F79-4934-B151-D68E79764C72}"/>
          </ac:spMkLst>
        </pc:spChg>
        <pc:spChg chg="add del">
          <ac:chgData name="Ajay Choudhary" userId="d2ce2909-019e-4113-bb02-3f4271467935" providerId="ADAL" clId="{A550728D-D582-4440-B575-4634C90C026C}" dt="2023-02-03T07:07:04.222" v="271" actId="26606"/>
          <ac:spMkLst>
            <pc:docMk/>
            <pc:sldMk cId="1868597136" sldId="3842"/>
            <ac:spMk id="2057" creationId="{41460DAD-8769-4C9F-9C8C-BB0443909D76}"/>
          </ac:spMkLst>
        </pc:spChg>
        <pc:spChg chg="add del">
          <ac:chgData name="Ajay Choudhary" userId="d2ce2909-019e-4113-bb02-3f4271467935" providerId="ADAL" clId="{A550728D-D582-4440-B575-4634C90C026C}" dt="2023-02-03T07:07:04.222" v="271" actId="26606"/>
          <ac:spMkLst>
            <pc:docMk/>
            <pc:sldMk cId="1868597136" sldId="3842"/>
            <ac:spMk id="2059" creationId="{4F7EBAE4-9945-4473-9E34-B2C66EA0F03D}"/>
          </ac:spMkLst>
        </pc:spChg>
        <pc:spChg chg="add del">
          <ac:chgData name="Ajay Choudhary" userId="d2ce2909-019e-4113-bb02-3f4271467935" providerId="ADAL" clId="{A550728D-D582-4440-B575-4634C90C026C}" dt="2023-02-03T07:07:04.222" v="271" actId="26606"/>
          <ac:spMkLst>
            <pc:docMk/>
            <pc:sldMk cId="1868597136" sldId="3842"/>
            <ac:spMk id="2061" creationId="{70BEB1E7-2F88-40BC-B73D-42E5B6F80BFC}"/>
          </ac:spMkLst>
        </pc:spChg>
        <pc:spChg chg="add del">
          <ac:chgData name="Ajay Choudhary" userId="d2ce2909-019e-4113-bb02-3f4271467935" providerId="ADAL" clId="{A550728D-D582-4440-B575-4634C90C026C}" dt="2023-02-03T07:07:04.222" v="271" actId="26606"/>
          <ac:spMkLst>
            <pc:docMk/>
            <pc:sldMk cId="1868597136" sldId="3842"/>
            <ac:spMk id="2063" creationId="{A7B99495-F43F-4D80-A44F-2CB4764EB90B}"/>
          </ac:spMkLst>
        </pc:spChg>
        <pc:spChg chg="add del">
          <ac:chgData name="Ajay Choudhary" userId="d2ce2909-019e-4113-bb02-3f4271467935" providerId="ADAL" clId="{A550728D-D582-4440-B575-4634C90C026C}" dt="2023-02-03T07:06:58.170" v="266" actId="26606"/>
          <ac:spMkLst>
            <pc:docMk/>
            <pc:sldMk cId="1868597136" sldId="3842"/>
            <ac:spMk id="2068" creationId="{23DA7759-3209-4FE2-96D1-4EEDD81E9EA0}"/>
          </ac:spMkLst>
        </pc:spChg>
        <pc:spChg chg="add del">
          <ac:chgData name="Ajay Choudhary" userId="d2ce2909-019e-4113-bb02-3f4271467935" providerId="ADAL" clId="{A550728D-D582-4440-B575-4634C90C026C}" dt="2023-02-03T07:06:58.170" v="266" actId="26606"/>
          <ac:spMkLst>
            <pc:docMk/>
            <pc:sldMk cId="1868597136" sldId="3842"/>
            <ac:spMk id="2070" creationId="{41460DAD-8769-4C9F-9C8C-BB0443909D76}"/>
          </ac:spMkLst>
        </pc:spChg>
        <pc:spChg chg="add del">
          <ac:chgData name="Ajay Choudhary" userId="d2ce2909-019e-4113-bb02-3f4271467935" providerId="ADAL" clId="{A550728D-D582-4440-B575-4634C90C026C}" dt="2023-02-03T07:06:58.170" v="266" actId="26606"/>
          <ac:spMkLst>
            <pc:docMk/>
            <pc:sldMk cId="1868597136" sldId="3842"/>
            <ac:spMk id="2072" creationId="{95199994-21AE-49A2-BA0D-12E295989A9A}"/>
          </ac:spMkLst>
        </pc:spChg>
        <pc:spChg chg="add del">
          <ac:chgData name="Ajay Choudhary" userId="d2ce2909-019e-4113-bb02-3f4271467935" providerId="ADAL" clId="{A550728D-D582-4440-B575-4634C90C026C}" dt="2023-02-03T07:06:58.170" v="266" actId="26606"/>
          <ac:spMkLst>
            <pc:docMk/>
            <pc:sldMk cId="1868597136" sldId="3842"/>
            <ac:spMk id="2074" creationId="{A2C34835-4F79-4934-B151-D68E79764C72}"/>
          </ac:spMkLst>
        </pc:spChg>
        <pc:picChg chg="add mod ord">
          <ac:chgData name="Ajay Choudhary" userId="d2ce2909-019e-4113-bb02-3f4271467935" providerId="ADAL" clId="{A550728D-D582-4440-B575-4634C90C026C}" dt="2023-02-03T07:07:33.248" v="275" actId="26606"/>
          <ac:picMkLst>
            <pc:docMk/>
            <pc:sldMk cId="1868597136" sldId="3842"/>
            <ac:picMk id="2050" creationId="{B4AC3D3B-535C-AC8F-EA58-F9A94501BA0C}"/>
          </ac:picMkLst>
        </pc:picChg>
      </pc:sldChg>
      <pc:sldChg chg="addSp modSp new mod setBg">
        <pc:chgData name="Ajay Choudhary" userId="d2ce2909-019e-4113-bb02-3f4271467935" providerId="ADAL" clId="{A550728D-D582-4440-B575-4634C90C026C}" dt="2023-02-03T07:39:44.529" v="414" actId="1037"/>
        <pc:sldMkLst>
          <pc:docMk/>
          <pc:sldMk cId="1466041713" sldId="3843"/>
        </pc:sldMkLst>
        <pc:spChg chg="mod">
          <ac:chgData name="Ajay Choudhary" userId="d2ce2909-019e-4113-bb02-3f4271467935" providerId="ADAL" clId="{A550728D-D582-4440-B575-4634C90C026C}" dt="2023-02-03T07:38:59.604" v="326" actId="26606"/>
          <ac:spMkLst>
            <pc:docMk/>
            <pc:sldMk cId="1466041713" sldId="3843"/>
            <ac:spMk id="2" creationId="{446E5100-2E28-5D63-BA26-7F9B81F794BD}"/>
          </ac:spMkLst>
        </pc:spChg>
        <pc:spChg chg="mod">
          <ac:chgData name="Ajay Choudhary" userId="d2ce2909-019e-4113-bb02-3f4271467935" providerId="ADAL" clId="{A550728D-D582-4440-B575-4634C90C026C}" dt="2023-02-03T07:38:59.604" v="326" actId="26606"/>
          <ac:spMkLst>
            <pc:docMk/>
            <pc:sldMk cId="1466041713" sldId="3843"/>
            <ac:spMk id="3" creationId="{DE5222D9-53F3-3EED-2188-4DF36C4CA070}"/>
          </ac:spMkLst>
        </pc:spChg>
        <pc:spChg chg="mod">
          <ac:chgData name="Ajay Choudhary" userId="d2ce2909-019e-4113-bb02-3f4271467935" providerId="ADAL" clId="{A550728D-D582-4440-B575-4634C90C026C}" dt="2023-02-03T07:38:59.604" v="326" actId="26606"/>
          <ac:spMkLst>
            <pc:docMk/>
            <pc:sldMk cId="1466041713" sldId="3843"/>
            <ac:spMk id="4" creationId="{24550A4F-697C-BE12-4E22-3A6AD67411AF}"/>
          </ac:spMkLst>
        </pc:spChg>
        <pc:spChg chg="add mod ord">
          <ac:chgData name="Ajay Choudhary" userId="d2ce2909-019e-4113-bb02-3f4271467935" providerId="ADAL" clId="{A550728D-D582-4440-B575-4634C90C026C}" dt="2023-02-03T07:39:30.164" v="334" actId="20577"/>
          <ac:spMkLst>
            <pc:docMk/>
            <pc:sldMk cId="1466041713" sldId="3843"/>
            <ac:spMk id="6" creationId="{752B0C91-FA29-C5AD-2816-5F6531499E16}"/>
          </ac:spMkLst>
        </pc:spChg>
        <pc:spChg chg="add">
          <ac:chgData name="Ajay Choudhary" userId="d2ce2909-019e-4113-bb02-3f4271467935" providerId="ADAL" clId="{A550728D-D582-4440-B575-4634C90C026C}" dt="2023-02-03T07:38:59.604" v="326" actId="26606"/>
          <ac:spMkLst>
            <pc:docMk/>
            <pc:sldMk cId="1466041713" sldId="3843"/>
            <ac:spMk id="13" creationId="{23DA7759-3209-4FE2-96D1-4EEDD81E9EA0}"/>
          </ac:spMkLst>
        </pc:spChg>
        <pc:spChg chg="add">
          <ac:chgData name="Ajay Choudhary" userId="d2ce2909-019e-4113-bb02-3f4271467935" providerId="ADAL" clId="{A550728D-D582-4440-B575-4634C90C026C}" dt="2023-02-03T07:38:59.604" v="326" actId="26606"/>
          <ac:spMkLst>
            <pc:docMk/>
            <pc:sldMk cId="1466041713" sldId="3843"/>
            <ac:spMk id="15" creationId="{41460DAD-8769-4C9F-9C8C-BB0443909D76}"/>
          </ac:spMkLst>
        </pc:spChg>
        <pc:spChg chg="add">
          <ac:chgData name="Ajay Choudhary" userId="d2ce2909-019e-4113-bb02-3f4271467935" providerId="ADAL" clId="{A550728D-D582-4440-B575-4634C90C026C}" dt="2023-02-03T07:38:59.604" v="326" actId="26606"/>
          <ac:spMkLst>
            <pc:docMk/>
            <pc:sldMk cId="1466041713" sldId="3843"/>
            <ac:spMk id="17" creationId="{2EB492CD-616E-47F8-933B-5E2D952A0593}"/>
          </ac:spMkLst>
        </pc:spChg>
        <pc:spChg chg="add">
          <ac:chgData name="Ajay Choudhary" userId="d2ce2909-019e-4113-bb02-3f4271467935" providerId="ADAL" clId="{A550728D-D582-4440-B575-4634C90C026C}" dt="2023-02-03T07:38:59.604" v="326" actId="26606"/>
          <ac:spMkLst>
            <pc:docMk/>
            <pc:sldMk cId="1466041713" sldId="3843"/>
            <ac:spMk id="19" creationId="{59383CF9-23B5-4335-9B21-1791C4CF1C75}"/>
          </ac:spMkLst>
        </pc:spChg>
        <pc:spChg chg="add">
          <ac:chgData name="Ajay Choudhary" userId="d2ce2909-019e-4113-bb02-3f4271467935" providerId="ADAL" clId="{A550728D-D582-4440-B575-4634C90C026C}" dt="2023-02-03T07:38:59.604" v="326" actId="26606"/>
          <ac:spMkLst>
            <pc:docMk/>
            <pc:sldMk cId="1466041713" sldId="3843"/>
            <ac:spMk id="21" creationId="{0007FE00-9498-4706-B255-6437B0252C02}"/>
          </ac:spMkLst>
        </pc:spChg>
        <pc:picChg chg="add mod">
          <ac:chgData name="Ajay Choudhary" userId="d2ce2909-019e-4113-bb02-3f4271467935" providerId="ADAL" clId="{A550728D-D582-4440-B575-4634C90C026C}" dt="2023-02-03T07:39:44.529" v="414" actId="1037"/>
          <ac:picMkLst>
            <pc:docMk/>
            <pc:sldMk cId="1466041713" sldId="3843"/>
            <ac:picMk id="10" creationId="{771054FB-8E29-E7E1-3313-2060026CCA44}"/>
          </ac:picMkLst>
        </pc:picChg>
      </pc:sldChg>
      <pc:sldChg chg="addSp delSp modSp new mod modClrScheme chgLayout">
        <pc:chgData name="Ajay Choudhary" userId="d2ce2909-019e-4113-bb02-3f4271467935" providerId="ADAL" clId="{A550728D-D582-4440-B575-4634C90C026C}" dt="2023-02-03T07:48:29.851" v="478" actId="1076"/>
        <pc:sldMkLst>
          <pc:docMk/>
          <pc:sldMk cId="1927349058" sldId="3844"/>
        </pc:sldMkLst>
        <pc:spChg chg="mod ord">
          <ac:chgData name="Ajay Choudhary" userId="d2ce2909-019e-4113-bb02-3f4271467935" providerId="ADAL" clId="{A550728D-D582-4440-B575-4634C90C026C}" dt="2023-02-03T07:45:39.574" v="416" actId="700"/>
          <ac:spMkLst>
            <pc:docMk/>
            <pc:sldMk cId="1927349058" sldId="3844"/>
            <ac:spMk id="2" creationId="{30AAD3E9-FA59-3561-9D75-8E2474F35A9D}"/>
          </ac:spMkLst>
        </pc:spChg>
        <pc:spChg chg="mod ord">
          <ac:chgData name="Ajay Choudhary" userId="d2ce2909-019e-4113-bb02-3f4271467935" providerId="ADAL" clId="{A550728D-D582-4440-B575-4634C90C026C}" dt="2023-02-03T07:45:39.574" v="416" actId="700"/>
          <ac:spMkLst>
            <pc:docMk/>
            <pc:sldMk cId="1927349058" sldId="3844"/>
            <ac:spMk id="3" creationId="{EEAE40C6-9773-0015-3B25-54A32BAAD9E3}"/>
          </ac:spMkLst>
        </pc:spChg>
        <pc:spChg chg="mod ord">
          <ac:chgData name="Ajay Choudhary" userId="d2ce2909-019e-4113-bb02-3f4271467935" providerId="ADAL" clId="{A550728D-D582-4440-B575-4634C90C026C}" dt="2023-02-03T07:45:39.574" v="416" actId="700"/>
          <ac:spMkLst>
            <pc:docMk/>
            <pc:sldMk cId="1927349058" sldId="3844"/>
            <ac:spMk id="4" creationId="{D2E0849F-750F-51B8-E795-9AD0B4E152FA}"/>
          </ac:spMkLst>
        </pc:spChg>
        <pc:spChg chg="add mod ord">
          <ac:chgData name="Ajay Choudhary" userId="d2ce2909-019e-4113-bb02-3f4271467935" providerId="ADAL" clId="{A550728D-D582-4440-B575-4634C90C026C}" dt="2023-02-03T07:47:16.260" v="477" actId="1035"/>
          <ac:spMkLst>
            <pc:docMk/>
            <pc:sldMk cId="1927349058" sldId="3844"/>
            <ac:spMk id="5" creationId="{17F9E6EF-E73B-804F-F987-3A9ACFFB5844}"/>
          </ac:spMkLst>
        </pc:spChg>
        <pc:spChg chg="add del mod ord">
          <ac:chgData name="Ajay Choudhary" userId="d2ce2909-019e-4113-bb02-3f4271467935" providerId="ADAL" clId="{A550728D-D582-4440-B575-4634C90C026C}" dt="2023-02-03T07:46:08.338" v="419"/>
          <ac:spMkLst>
            <pc:docMk/>
            <pc:sldMk cId="1927349058" sldId="3844"/>
            <ac:spMk id="6" creationId="{83995133-1D8E-5046-01B3-FB8A1BE2DC32}"/>
          </ac:spMkLst>
        </pc:spChg>
        <pc:picChg chg="add mod">
          <ac:chgData name="Ajay Choudhary" userId="d2ce2909-019e-4113-bb02-3f4271467935" providerId="ADAL" clId="{A550728D-D582-4440-B575-4634C90C026C}" dt="2023-02-03T07:48:29.851" v="478" actId="1076"/>
          <ac:picMkLst>
            <pc:docMk/>
            <pc:sldMk cId="1927349058" sldId="3844"/>
            <ac:picMk id="3074" creationId="{36D65DFB-3574-24F3-F20D-BAC7DB78D413}"/>
          </ac:picMkLst>
        </pc:picChg>
      </pc:sldChg>
      <pc:sldChg chg="addSp delSp modSp new mod">
        <pc:chgData name="Ajay Choudhary" userId="d2ce2909-019e-4113-bb02-3f4271467935" providerId="ADAL" clId="{A550728D-D582-4440-B575-4634C90C026C}" dt="2023-02-03T07:54:30.367" v="583"/>
        <pc:sldMkLst>
          <pc:docMk/>
          <pc:sldMk cId="2372208389" sldId="3845"/>
        </pc:sldMkLst>
        <pc:spChg chg="add del mod">
          <ac:chgData name="Ajay Choudhary" userId="d2ce2909-019e-4113-bb02-3f4271467935" providerId="ADAL" clId="{A550728D-D582-4440-B575-4634C90C026C}" dt="2023-02-03T07:53:43.289" v="581" actId="26606"/>
          <ac:spMkLst>
            <pc:docMk/>
            <pc:sldMk cId="2372208389" sldId="3845"/>
            <ac:spMk id="6" creationId="{4B1FFFA3-BCC9-D224-9900-380FFF49B9E7}"/>
          </ac:spMkLst>
        </pc:spChg>
        <pc:graphicFrameChg chg="add mod">
          <ac:chgData name="Ajay Choudhary" userId="d2ce2909-019e-4113-bb02-3f4271467935" providerId="ADAL" clId="{A550728D-D582-4440-B575-4634C90C026C}" dt="2023-02-03T07:54:30.367" v="583"/>
          <ac:graphicFrameMkLst>
            <pc:docMk/>
            <pc:sldMk cId="2372208389" sldId="3845"/>
            <ac:graphicFrameMk id="8" creationId="{35D1F8D4-15BB-82AF-C91B-B41D8C6608D4}"/>
          </ac:graphicFrameMkLst>
        </pc:graphicFrameChg>
      </pc:sldChg>
      <pc:sldMasterChg chg="modSp modSldLayout">
        <pc:chgData name="Ajay Choudhary" userId="d2ce2909-019e-4113-bb02-3f4271467935" providerId="ADAL" clId="{A550728D-D582-4440-B575-4634C90C026C}" dt="2023-02-03T06:27:41.531" v="45"/>
        <pc:sldMasterMkLst>
          <pc:docMk/>
          <pc:sldMasterMk cId="3067668650" sldId="2147483768"/>
        </pc:sldMasterMkLst>
        <pc:spChg chg="mod">
          <ac:chgData name="Ajay Choudhary" userId="d2ce2909-019e-4113-bb02-3f4271467935" providerId="ADAL" clId="{A550728D-D582-4440-B575-4634C90C026C}" dt="2023-02-03T06:27:41.531" v="45"/>
          <ac:spMkLst>
            <pc:docMk/>
            <pc:sldMasterMk cId="3067668650" sldId="2147483768"/>
            <ac:spMk id="4" creationId="{E99D5CDC-F2CE-410E-AD13-DDC235C71C6F}"/>
          </ac:spMkLst>
        </pc:spChg>
        <pc:spChg chg="mod">
          <ac:chgData name="Ajay Choudhary" userId="d2ce2909-019e-4113-bb02-3f4271467935" providerId="ADAL" clId="{A550728D-D582-4440-B575-4634C90C026C}" dt="2023-02-03T06:27:16.428" v="44"/>
          <ac:spMkLst>
            <pc:docMk/>
            <pc:sldMasterMk cId="3067668650" sldId="2147483768"/>
            <ac:spMk id="5" creationId="{9340CD45-794A-4BB0-A427-0CE61AEAF484}"/>
          </ac:spMkLst>
        </pc:spChg>
        <pc:sldLayoutChg chg="modSp">
          <pc:chgData name="Ajay Choudhary" userId="d2ce2909-019e-4113-bb02-3f4271467935" providerId="ADAL" clId="{A550728D-D582-4440-B575-4634C90C026C}" dt="2023-02-03T06:27:41.531" v="45"/>
          <pc:sldLayoutMkLst>
            <pc:docMk/>
            <pc:sldMasterMk cId="3067668650" sldId="2147483768"/>
            <pc:sldLayoutMk cId="3975081286" sldId="2147483770"/>
          </pc:sldLayoutMkLst>
          <pc:spChg chg="mod">
            <ac:chgData name="Ajay Choudhary" userId="d2ce2909-019e-4113-bb02-3f4271467935" providerId="ADAL" clId="{A550728D-D582-4440-B575-4634C90C026C}" dt="2023-02-03T06:27:41.531" v="45"/>
            <ac:spMkLst>
              <pc:docMk/>
              <pc:sldMasterMk cId="3067668650" sldId="2147483768"/>
              <pc:sldLayoutMk cId="3975081286" sldId="2147483770"/>
              <ac:spMk id="4" creationId="{96E82FA1-02B7-467E-9F16-D178149407C5}"/>
            </ac:spMkLst>
          </pc:spChg>
          <pc:spChg chg="mod">
            <ac:chgData name="Ajay Choudhary" userId="d2ce2909-019e-4113-bb02-3f4271467935" providerId="ADAL" clId="{A550728D-D582-4440-B575-4634C90C026C}" dt="2023-02-03T06:27:16.428" v="44"/>
            <ac:spMkLst>
              <pc:docMk/>
              <pc:sldMasterMk cId="3067668650" sldId="2147483768"/>
              <pc:sldLayoutMk cId="3975081286" sldId="2147483770"/>
              <ac:spMk id="5" creationId="{6D389247-FB8A-4494-859B-B3754B02A5EE}"/>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576906992" sldId="2147483772"/>
          </pc:sldLayoutMkLst>
          <pc:spChg chg="mod">
            <ac:chgData name="Ajay Choudhary" userId="d2ce2909-019e-4113-bb02-3f4271467935" providerId="ADAL" clId="{A550728D-D582-4440-B575-4634C90C026C}" dt="2023-02-03T06:27:41.531" v="45"/>
            <ac:spMkLst>
              <pc:docMk/>
              <pc:sldMasterMk cId="3067668650" sldId="2147483768"/>
              <pc:sldLayoutMk cId="576906992" sldId="2147483772"/>
              <ac:spMk id="5" creationId="{63D8B65F-F709-469F-9961-4D01896CAA12}"/>
            </ac:spMkLst>
          </pc:spChg>
          <pc:spChg chg="mod">
            <ac:chgData name="Ajay Choudhary" userId="d2ce2909-019e-4113-bb02-3f4271467935" providerId="ADAL" clId="{A550728D-D582-4440-B575-4634C90C026C}" dt="2023-02-03T06:27:16.428" v="44"/>
            <ac:spMkLst>
              <pc:docMk/>
              <pc:sldMasterMk cId="3067668650" sldId="2147483768"/>
              <pc:sldLayoutMk cId="576906992" sldId="2147483772"/>
              <ac:spMk id="6" creationId="{B781C6BC-B23D-48BC-AD44-654DDB8D0122}"/>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95594666" sldId="2147483773"/>
          </pc:sldLayoutMkLst>
          <pc:spChg chg="mod">
            <ac:chgData name="Ajay Choudhary" userId="d2ce2909-019e-4113-bb02-3f4271467935" providerId="ADAL" clId="{A550728D-D582-4440-B575-4634C90C026C}" dt="2023-02-03T06:27:41.531" v="45"/>
            <ac:spMkLst>
              <pc:docMk/>
              <pc:sldMasterMk cId="3067668650" sldId="2147483768"/>
              <pc:sldLayoutMk cId="95594666" sldId="2147483773"/>
              <ac:spMk id="7" creationId="{9A8A5018-8A77-40E8-B159-4894ECF228B1}"/>
            </ac:spMkLst>
          </pc:spChg>
          <pc:spChg chg="mod">
            <ac:chgData name="Ajay Choudhary" userId="d2ce2909-019e-4113-bb02-3f4271467935" providerId="ADAL" clId="{A550728D-D582-4440-B575-4634C90C026C}" dt="2023-02-03T06:27:16.428" v="44"/>
            <ac:spMkLst>
              <pc:docMk/>
              <pc:sldMasterMk cId="3067668650" sldId="2147483768"/>
              <pc:sldLayoutMk cId="95594666" sldId="2147483773"/>
              <ac:spMk id="8" creationId="{8AD79441-8908-4461-9FDD-BCE638837098}"/>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898923025" sldId="2147483774"/>
          </pc:sldLayoutMkLst>
          <pc:spChg chg="mod">
            <ac:chgData name="Ajay Choudhary" userId="d2ce2909-019e-4113-bb02-3f4271467935" providerId="ADAL" clId="{A550728D-D582-4440-B575-4634C90C026C}" dt="2023-02-03T06:27:41.531" v="45"/>
            <ac:spMkLst>
              <pc:docMk/>
              <pc:sldMasterMk cId="3067668650" sldId="2147483768"/>
              <pc:sldLayoutMk cId="898923025" sldId="2147483774"/>
              <ac:spMk id="3" creationId="{254D3190-B78C-42F1-9D62-F523886BBE51}"/>
            </ac:spMkLst>
          </pc:spChg>
          <pc:spChg chg="mod">
            <ac:chgData name="Ajay Choudhary" userId="d2ce2909-019e-4113-bb02-3f4271467935" providerId="ADAL" clId="{A550728D-D582-4440-B575-4634C90C026C}" dt="2023-02-03T06:27:16.428" v="44"/>
            <ac:spMkLst>
              <pc:docMk/>
              <pc:sldMasterMk cId="3067668650" sldId="2147483768"/>
              <pc:sldLayoutMk cId="898923025" sldId="2147483774"/>
              <ac:spMk id="4" creationId="{EA381C40-F9FC-4D58-8508-F0632DF5A018}"/>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2294648955" sldId="2147483775"/>
          </pc:sldLayoutMkLst>
          <pc:spChg chg="mod">
            <ac:chgData name="Ajay Choudhary" userId="d2ce2909-019e-4113-bb02-3f4271467935" providerId="ADAL" clId="{A550728D-D582-4440-B575-4634C90C026C}" dt="2023-02-03T06:27:41.531" v="45"/>
            <ac:spMkLst>
              <pc:docMk/>
              <pc:sldMasterMk cId="3067668650" sldId="2147483768"/>
              <pc:sldLayoutMk cId="2294648955" sldId="2147483775"/>
              <ac:spMk id="2" creationId="{F7024287-C9B9-48AC-8E4D-A282DE2F44F5}"/>
            </ac:spMkLst>
          </pc:spChg>
          <pc:spChg chg="mod">
            <ac:chgData name="Ajay Choudhary" userId="d2ce2909-019e-4113-bb02-3f4271467935" providerId="ADAL" clId="{A550728D-D582-4440-B575-4634C90C026C}" dt="2023-02-03T06:27:16.428" v="44"/>
            <ac:spMkLst>
              <pc:docMk/>
              <pc:sldMasterMk cId="3067668650" sldId="2147483768"/>
              <pc:sldLayoutMk cId="2294648955" sldId="2147483775"/>
              <ac:spMk id="3" creationId="{2D34C9A2-75A7-4164-B3B8-E6A9D60BA0B6}"/>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2718628127" sldId="2147483776"/>
          </pc:sldLayoutMkLst>
          <pc:spChg chg="mod">
            <ac:chgData name="Ajay Choudhary" userId="d2ce2909-019e-4113-bb02-3f4271467935" providerId="ADAL" clId="{A550728D-D582-4440-B575-4634C90C026C}" dt="2023-02-03T06:27:41.531" v="45"/>
            <ac:spMkLst>
              <pc:docMk/>
              <pc:sldMasterMk cId="3067668650" sldId="2147483768"/>
              <pc:sldLayoutMk cId="2718628127" sldId="2147483776"/>
              <ac:spMk id="5" creationId="{81A70783-FF31-4C4E-9196-EB169B209747}"/>
            </ac:spMkLst>
          </pc:spChg>
          <pc:spChg chg="mod">
            <ac:chgData name="Ajay Choudhary" userId="d2ce2909-019e-4113-bb02-3f4271467935" providerId="ADAL" clId="{A550728D-D582-4440-B575-4634C90C026C}" dt="2023-02-03T06:27:16.428" v="44"/>
            <ac:spMkLst>
              <pc:docMk/>
              <pc:sldMasterMk cId="3067668650" sldId="2147483768"/>
              <pc:sldLayoutMk cId="2718628127" sldId="2147483776"/>
              <ac:spMk id="6" creationId="{7D92E260-747D-40FD-A062-9DD5E6835ABB}"/>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2314012584" sldId="2147483777"/>
          </pc:sldLayoutMkLst>
          <pc:spChg chg="mod">
            <ac:chgData name="Ajay Choudhary" userId="d2ce2909-019e-4113-bb02-3f4271467935" providerId="ADAL" clId="{A550728D-D582-4440-B575-4634C90C026C}" dt="2023-02-03T06:27:41.531" v="45"/>
            <ac:spMkLst>
              <pc:docMk/>
              <pc:sldMasterMk cId="3067668650" sldId="2147483768"/>
              <pc:sldLayoutMk cId="2314012584" sldId="2147483777"/>
              <ac:spMk id="5" creationId="{62A07CB7-0520-4D64-B76C-C31AC557832D}"/>
            </ac:spMkLst>
          </pc:spChg>
          <pc:spChg chg="mod">
            <ac:chgData name="Ajay Choudhary" userId="d2ce2909-019e-4113-bb02-3f4271467935" providerId="ADAL" clId="{A550728D-D582-4440-B575-4634C90C026C}" dt="2023-02-03T06:27:16.428" v="44"/>
            <ac:spMkLst>
              <pc:docMk/>
              <pc:sldMasterMk cId="3067668650" sldId="2147483768"/>
              <pc:sldLayoutMk cId="2314012584" sldId="2147483777"/>
              <ac:spMk id="6" creationId="{92EEB226-AD45-45DF-AAB5-5513AE732AAE}"/>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813944643" sldId="2147483781"/>
          </pc:sldLayoutMkLst>
          <pc:spChg chg="mod">
            <ac:chgData name="Ajay Choudhary" userId="d2ce2909-019e-4113-bb02-3f4271467935" providerId="ADAL" clId="{A550728D-D582-4440-B575-4634C90C026C}" dt="2023-02-03T06:27:41.531" v="45"/>
            <ac:spMkLst>
              <pc:docMk/>
              <pc:sldMasterMk cId="3067668650" sldId="2147483768"/>
              <pc:sldLayoutMk cId="813944643" sldId="2147483781"/>
              <ac:spMk id="4" creationId="{96E82FA1-02B7-467E-9F16-D178149407C5}"/>
            </ac:spMkLst>
          </pc:spChg>
          <pc:spChg chg="mod">
            <ac:chgData name="Ajay Choudhary" userId="d2ce2909-019e-4113-bb02-3f4271467935" providerId="ADAL" clId="{A550728D-D582-4440-B575-4634C90C026C}" dt="2023-02-03T06:27:16.428" v="44"/>
            <ac:spMkLst>
              <pc:docMk/>
              <pc:sldMasterMk cId="3067668650" sldId="2147483768"/>
              <pc:sldLayoutMk cId="813944643" sldId="2147483781"/>
              <ac:spMk id="5" creationId="{6D389247-FB8A-4494-859B-B3754B02A5EE}"/>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1920839939" sldId="2147483782"/>
          </pc:sldLayoutMkLst>
          <pc:spChg chg="mod">
            <ac:chgData name="Ajay Choudhary" userId="d2ce2909-019e-4113-bb02-3f4271467935" providerId="ADAL" clId="{A550728D-D582-4440-B575-4634C90C026C}" dt="2023-02-03T06:27:41.531" v="45"/>
            <ac:spMkLst>
              <pc:docMk/>
              <pc:sldMasterMk cId="3067668650" sldId="2147483768"/>
              <pc:sldLayoutMk cId="1920839939" sldId="2147483782"/>
              <ac:spMk id="4" creationId="{96E82FA1-02B7-467E-9F16-D178149407C5}"/>
            </ac:spMkLst>
          </pc:spChg>
          <pc:spChg chg="mod">
            <ac:chgData name="Ajay Choudhary" userId="d2ce2909-019e-4113-bb02-3f4271467935" providerId="ADAL" clId="{A550728D-D582-4440-B575-4634C90C026C}" dt="2023-02-03T06:27:16.428" v="44"/>
            <ac:spMkLst>
              <pc:docMk/>
              <pc:sldMasterMk cId="3067668650" sldId="2147483768"/>
              <pc:sldLayoutMk cId="1920839939" sldId="2147483782"/>
              <ac:spMk id="5" creationId="{6D389247-FB8A-4494-859B-B3754B02A5EE}"/>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220328163" sldId="2147483783"/>
          </pc:sldLayoutMkLst>
          <pc:spChg chg="mod">
            <ac:chgData name="Ajay Choudhary" userId="d2ce2909-019e-4113-bb02-3f4271467935" providerId="ADAL" clId="{A550728D-D582-4440-B575-4634C90C026C}" dt="2023-02-03T06:27:41.531" v="45"/>
            <ac:spMkLst>
              <pc:docMk/>
              <pc:sldMasterMk cId="3067668650" sldId="2147483768"/>
              <pc:sldLayoutMk cId="220328163" sldId="2147483783"/>
              <ac:spMk id="11" creationId="{6B76FE53-FB67-4871-8485-71BAAFD7D1BF}"/>
            </ac:spMkLst>
          </pc:spChg>
          <pc:spChg chg="mod">
            <ac:chgData name="Ajay Choudhary" userId="d2ce2909-019e-4113-bb02-3f4271467935" providerId="ADAL" clId="{A550728D-D582-4440-B575-4634C90C026C}" dt="2023-02-03T06:27:16.428" v="44"/>
            <ac:spMkLst>
              <pc:docMk/>
              <pc:sldMasterMk cId="3067668650" sldId="2147483768"/>
              <pc:sldLayoutMk cId="220328163" sldId="2147483783"/>
              <ac:spMk id="12" creationId="{AD26FED4-1CE2-444B-A77E-EB3CB505AF19}"/>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567273847" sldId="2147483785"/>
          </pc:sldLayoutMkLst>
          <pc:spChg chg="mod">
            <ac:chgData name="Ajay Choudhary" userId="d2ce2909-019e-4113-bb02-3f4271467935" providerId="ADAL" clId="{A550728D-D582-4440-B575-4634C90C026C}" dt="2023-02-03T06:27:41.531" v="45"/>
            <ac:spMkLst>
              <pc:docMk/>
              <pc:sldMasterMk cId="3067668650" sldId="2147483768"/>
              <pc:sldLayoutMk cId="567273847" sldId="2147483785"/>
              <ac:spMk id="7" creationId="{9A8A5018-8A77-40E8-B159-4894ECF228B1}"/>
            </ac:spMkLst>
          </pc:spChg>
          <pc:spChg chg="mod">
            <ac:chgData name="Ajay Choudhary" userId="d2ce2909-019e-4113-bb02-3f4271467935" providerId="ADAL" clId="{A550728D-D582-4440-B575-4634C90C026C}" dt="2023-02-03T06:27:16.428" v="44"/>
            <ac:spMkLst>
              <pc:docMk/>
              <pc:sldMasterMk cId="3067668650" sldId="2147483768"/>
              <pc:sldLayoutMk cId="567273847" sldId="2147483785"/>
              <ac:spMk id="8" creationId="{8AD79441-8908-4461-9FDD-BCE638837098}"/>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1413178610" sldId="2147483786"/>
          </pc:sldLayoutMkLst>
          <pc:spChg chg="mod">
            <ac:chgData name="Ajay Choudhary" userId="d2ce2909-019e-4113-bb02-3f4271467935" providerId="ADAL" clId="{A550728D-D582-4440-B575-4634C90C026C}" dt="2023-02-03T06:27:41.531" v="45"/>
            <ac:spMkLst>
              <pc:docMk/>
              <pc:sldMasterMk cId="3067668650" sldId="2147483768"/>
              <pc:sldLayoutMk cId="1413178610" sldId="2147483786"/>
              <ac:spMk id="3" creationId="{254D3190-B78C-42F1-9D62-F523886BBE51}"/>
            </ac:spMkLst>
          </pc:spChg>
          <pc:spChg chg="mod">
            <ac:chgData name="Ajay Choudhary" userId="d2ce2909-019e-4113-bb02-3f4271467935" providerId="ADAL" clId="{A550728D-D582-4440-B575-4634C90C026C}" dt="2023-02-03T06:27:16.428" v="44"/>
            <ac:spMkLst>
              <pc:docMk/>
              <pc:sldMasterMk cId="3067668650" sldId="2147483768"/>
              <pc:sldLayoutMk cId="1413178610" sldId="2147483786"/>
              <ac:spMk id="4" creationId="{EA381C40-F9FC-4D58-8508-F0632DF5A018}"/>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82677912" sldId="2147483787"/>
          </pc:sldLayoutMkLst>
          <pc:spChg chg="mod">
            <ac:chgData name="Ajay Choudhary" userId="d2ce2909-019e-4113-bb02-3f4271467935" providerId="ADAL" clId="{A550728D-D582-4440-B575-4634C90C026C}" dt="2023-02-03T06:27:41.531" v="45"/>
            <ac:spMkLst>
              <pc:docMk/>
              <pc:sldMasterMk cId="3067668650" sldId="2147483768"/>
              <pc:sldLayoutMk cId="82677912" sldId="2147483787"/>
              <ac:spMk id="3" creationId="{254D3190-B78C-42F1-9D62-F523886BBE51}"/>
            </ac:spMkLst>
          </pc:spChg>
          <pc:spChg chg="mod">
            <ac:chgData name="Ajay Choudhary" userId="d2ce2909-019e-4113-bb02-3f4271467935" providerId="ADAL" clId="{A550728D-D582-4440-B575-4634C90C026C}" dt="2023-02-03T06:27:16.428" v="44"/>
            <ac:spMkLst>
              <pc:docMk/>
              <pc:sldMasterMk cId="3067668650" sldId="2147483768"/>
              <pc:sldLayoutMk cId="82677912" sldId="2147483787"/>
              <ac:spMk id="4" creationId="{EA381C40-F9FC-4D58-8508-F0632DF5A018}"/>
            </ac:spMkLst>
          </pc:spChg>
        </pc:sldLayoutChg>
        <pc:sldLayoutChg chg="modSp">
          <pc:chgData name="Ajay Choudhary" userId="d2ce2909-019e-4113-bb02-3f4271467935" providerId="ADAL" clId="{A550728D-D582-4440-B575-4634C90C026C}" dt="2023-02-03T06:27:41.531" v="45"/>
          <pc:sldLayoutMkLst>
            <pc:docMk/>
            <pc:sldMasterMk cId="3067668650" sldId="2147483768"/>
            <pc:sldLayoutMk cId="3635405683" sldId="2147483788"/>
          </pc:sldLayoutMkLst>
          <pc:spChg chg="mod">
            <ac:chgData name="Ajay Choudhary" userId="d2ce2909-019e-4113-bb02-3f4271467935" providerId="ADAL" clId="{A550728D-D582-4440-B575-4634C90C026C}" dt="2023-02-03T06:27:41.531" v="45"/>
            <ac:spMkLst>
              <pc:docMk/>
              <pc:sldMasterMk cId="3067668650" sldId="2147483768"/>
              <pc:sldLayoutMk cId="3635405683" sldId="2147483788"/>
              <ac:spMk id="2" creationId="{F7024287-C9B9-48AC-8E4D-A282DE2F44F5}"/>
            </ac:spMkLst>
          </pc:spChg>
          <pc:spChg chg="mod">
            <ac:chgData name="Ajay Choudhary" userId="d2ce2909-019e-4113-bb02-3f4271467935" providerId="ADAL" clId="{A550728D-D582-4440-B575-4634C90C026C}" dt="2023-02-03T06:27:16.428" v="44"/>
            <ac:spMkLst>
              <pc:docMk/>
              <pc:sldMasterMk cId="3067668650" sldId="2147483768"/>
              <pc:sldLayoutMk cId="3635405683" sldId="2147483788"/>
              <ac:spMk id="3" creationId="{2D34C9A2-75A7-4164-B3B8-E6A9D60BA0B6}"/>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EF53E4-A504-4034-B326-201316A744C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0D390F1B-F982-4F75-8DBB-8820315071EB}">
      <dgm:prSet/>
      <dgm:spPr/>
      <dgm:t>
        <a:bodyPr/>
        <a:lstStyle/>
        <a:p>
          <a:r>
            <a:rPr lang="en-US" b="1" i="0"/>
            <a:t>in the primary region</a:t>
          </a:r>
          <a:endParaRPr lang="en-US"/>
        </a:p>
      </dgm:t>
    </dgm:pt>
    <dgm:pt modelId="{55AE966C-D0C1-4510-9E85-349860E368AA}" type="parTrans" cxnId="{45ABFA53-DC45-4F1D-B4CA-07D5444CA9D9}">
      <dgm:prSet/>
      <dgm:spPr/>
      <dgm:t>
        <a:bodyPr/>
        <a:lstStyle/>
        <a:p>
          <a:endParaRPr lang="en-US"/>
        </a:p>
      </dgm:t>
    </dgm:pt>
    <dgm:pt modelId="{03F3C474-C01E-4F55-B3EB-FD2E868A5C11}" type="sibTrans" cxnId="{45ABFA53-DC45-4F1D-B4CA-07D5444CA9D9}">
      <dgm:prSet/>
      <dgm:spPr/>
      <dgm:t>
        <a:bodyPr/>
        <a:lstStyle/>
        <a:p>
          <a:endParaRPr lang="en-US"/>
        </a:p>
      </dgm:t>
    </dgm:pt>
    <dgm:pt modelId="{0E6ABC60-FB47-4818-8B4F-A0FF2F73BB1F}">
      <dgm:prSet/>
      <dgm:spPr/>
      <dgm:t>
        <a:bodyPr/>
        <a:lstStyle/>
        <a:p>
          <a:r>
            <a:rPr lang="en-US" b="1" i="0" dirty="0"/>
            <a:t>Locally redundant storage (LRS)</a:t>
          </a:r>
          <a:r>
            <a:rPr lang="en-US" b="0" i="0" dirty="0"/>
            <a:t> copies your data synchronously three times within a single physical location in the primary region. LRS is the least expensive replication option, but isn't recommended for applications requiring high availability or durability.</a:t>
          </a:r>
          <a:endParaRPr lang="en-US" dirty="0"/>
        </a:p>
      </dgm:t>
    </dgm:pt>
    <dgm:pt modelId="{3952A9E3-D58F-4700-9AD0-44EF04126AF9}" type="parTrans" cxnId="{06B7721A-4341-4237-A1E7-146398E9A30D}">
      <dgm:prSet/>
      <dgm:spPr/>
      <dgm:t>
        <a:bodyPr/>
        <a:lstStyle/>
        <a:p>
          <a:endParaRPr lang="en-US"/>
        </a:p>
      </dgm:t>
    </dgm:pt>
    <dgm:pt modelId="{A973707B-E31B-408E-B074-EDC136B2E638}" type="sibTrans" cxnId="{06B7721A-4341-4237-A1E7-146398E9A30D}">
      <dgm:prSet/>
      <dgm:spPr/>
      <dgm:t>
        <a:bodyPr/>
        <a:lstStyle/>
        <a:p>
          <a:endParaRPr lang="en-US"/>
        </a:p>
      </dgm:t>
    </dgm:pt>
    <dgm:pt modelId="{3120A9B9-0A78-41F1-A1BC-CA01C9D82B1E}">
      <dgm:prSet/>
      <dgm:spPr/>
      <dgm:t>
        <a:bodyPr/>
        <a:lstStyle/>
        <a:p>
          <a:r>
            <a:rPr lang="en-US" b="1" i="0" dirty="0"/>
            <a:t>Zone-redundant storage (ZRS)</a:t>
          </a:r>
          <a:r>
            <a:rPr lang="en-US" b="0" i="0" dirty="0"/>
            <a:t> copies your data synchronously across three Azure availability zones in the primary region. For applications requiring high availability, Microsoft recommends using ZRS in the primary region and replicating to a secondary region.</a:t>
          </a:r>
          <a:endParaRPr lang="en-US" dirty="0"/>
        </a:p>
      </dgm:t>
    </dgm:pt>
    <dgm:pt modelId="{8888FFDE-103D-472C-823B-21CC10DEFEE2}" type="parTrans" cxnId="{923B9ED5-2817-47E9-B30A-62956AE8A4DE}">
      <dgm:prSet/>
      <dgm:spPr/>
      <dgm:t>
        <a:bodyPr/>
        <a:lstStyle/>
        <a:p>
          <a:endParaRPr lang="en-US"/>
        </a:p>
      </dgm:t>
    </dgm:pt>
    <dgm:pt modelId="{5E2096DD-8F6B-42E6-B673-4A33958D67D9}" type="sibTrans" cxnId="{923B9ED5-2817-47E9-B30A-62956AE8A4DE}">
      <dgm:prSet/>
      <dgm:spPr/>
      <dgm:t>
        <a:bodyPr/>
        <a:lstStyle/>
        <a:p>
          <a:endParaRPr lang="en-US"/>
        </a:p>
      </dgm:t>
    </dgm:pt>
    <dgm:pt modelId="{89804AD2-018E-4016-A2A6-C2FF6138D339}">
      <dgm:prSet/>
      <dgm:spPr/>
      <dgm:t>
        <a:bodyPr/>
        <a:lstStyle/>
        <a:p>
          <a:r>
            <a:rPr lang="en-US" b="1" i="0"/>
            <a:t>in a secondary region</a:t>
          </a:r>
          <a:endParaRPr lang="en-US"/>
        </a:p>
      </dgm:t>
    </dgm:pt>
    <dgm:pt modelId="{E763663D-D436-4BDC-9DFF-077C1EEF356F}" type="parTrans" cxnId="{5E612EB4-7F15-44DE-9D10-E4679F44547F}">
      <dgm:prSet/>
      <dgm:spPr/>
      <dgm:t>
        <a:bodyPr/>
        <a:lstStyle/>
        <a:p>
          <a:endParaRPr lang="en-US"/>
        </a:p>
      </dgm:t>
    </dgm:pt>
    <dgm:pt modelId="{519C6DB9-5F4E-4321-B86B-2242AA7B66A5}" type="sibTrans" cxnId="{5E612EB4-7F15-44DE-9D10-E4679F44547F}">
      <dgm:prSet/>
      <dgm:spPr/>
      <dgm:t>
        <a:bodyPr/>
        <a:lstStyle/>
        <a:p>
          <a:endParaRPr lang="en-US"/>
        </a:p>
      </dgm:t>
    </dgm:pt>
    <dgm:pt modelId="{3A55E942-71B7-4493-B27E-25619A80915F}">
      <dgm:prSet/>
      <dgm:spPr/>
      <dgm:t>
        <a:bodyPr/>
        <a:lstStyle/>
        <a:p>
          <a:r>
            <a:rPr lang="en-US" b="1" i="0"/>
            <a:t>Geo-redundant storage (GRS)</a:t>
          </a:r>
          <a:r>
            <a:rPr lang="en-US" b="0" i="0"/>
            <a:t> copies your data synchronously three times within a single physical location in the primary region using LRS. It then copies your data asynchronously to a single physical location in the secondary region. </a:t>
          </a:r>
          <a:endParaRPr lang="en-US"/>
        </a:p>
      </dgm:t>
    </dgm:pt>
    <dgm:pt modelId="{0DB7F994-89AE-409A-8BD9-948F11C73ED3}" type="parTrans" cxnId="{3C7EADA1-A90E-4C00-B415-E06A1A0B6B8A}">
      <dgm:prSet/>
      <dgm:spPr/>
      <dgm:t>
        <a:bodyPr/>
        <a:lstStyle/>
        <a:p>
          <a:endParaRPr lang="en-US"/>
        </a:p>
      </dgm:t>
    </dgm:pt>
    <dgm:pt modelId="{CB543BF8-F55F-4300-A8A8-783B8F6199A5}" type="sibTrans" cxnId="{3C7EADA1-A90E-4C00-B415-E06A1A0B6B8A}">
      <dgm:prSet/>
      <dgm:spPr/>
      <dgm:t>
        <a:bodyPr/>
        <a:lstStyle/>
        <a:p>
          <a:endParaRPr lang="en-US"/>
        </a:p>
      </dgm:t>
    </dgm:pt>
    <dgm:pt modelId="{75E10957-AD7D-444B-9C66-E00A26BA1806}">
      <dgm:prSet/>
      <dgm:spPr/>
      <dgm:t>
        <a:bodyPr/>
        <a:lstStyle/>
        <a:p>
          <a:r>
            <a:rPr lang="en-US" b="1" i="0"/>
            <a:t>Geo-zone-redundant storage (GZRS)</a:t>
          </a:r>
          <a:r>
            <a:rPr lang="en-US" b="0" i="0"/>
            <a:t> copies your data synchronously across three Azure availability zones in the primary region using ZRS. It then copies your data asynchronously to a single physical location in the secondary region. Within the secondary region, your data is copied synchronously three times using LRS.</a:t>
          </a:r>
          <a:endParaRPr lang="en-US"/>
        </a:p>
      </dgm:t>
    </dgm:pt>
    <dgm:pt modelId="{CF16C5FE-5371-460B-992A-C5C069C48FCD}" type="parTrans" cxnId="{EAD0EDF9-D1DC-4CD0-BB66-8C38DE2FD9E0}">
      <dgm:prSet/>
      <dgm:spPr/>
      <dgm:t>
        <a:bodyPr/>
        <a:lstStyle/>
        <a:p>
          <a:endParaRPr lang="en-US"/>
        </a:p>
      </dgm:t>
    </dgm:pt>
    <dgm:pt modelId="{4C5F8406-25C9-4940-A9D0-5362C68FA0F7}" type="sibTrans" cxnId="{EAD0EDF9-D1DC-4CD0-BB66-8C38DE2FD9E0}">
      <dgm:prSet/>
      <dgm:spPr/>
      <dgm:t>
        <a:bodyPr/>
        <a:lstStyle/>
        <a:p>
          <a:endParaRPr lang="en-US"/>
        </a:p>
      </dgm:t>
    </dgm:pt>
    <dgm:pt modelId="{26AE99A6-75D1-4936-84BD-C0BFD6870CDC}" type="pres">
      <dgm:prSet presAssocID="{B2EF53E4-A504-4034-B326-201316A744C8}" presName="Name0" presStyleCnt="0">
        <dgm:presLayoutVars>
          <dgm:dir/>
          <dgm:animLvl val="lvl"/>
          <dgm:resizeHandles val="exact"/>
        </dgm:presLayoutVars>
      </dgm:prSet>
      <dgm:spPr/>
    </dgm:pt>
    <dgm:pt modelId="{71568511-7282-4C0D-A2C6-42BC08F5512F}" type="pres">
      <dgm:prSet presAssocID="{0D390F1B-F982-4F75-8DBB-8820315071EB}" presName="composite" presStyleCnt="0"/>
      <dgm:spPr/>
    </dgm:pt>
    <dgm:pt modelId="{6CFDA6A6-8B87-460E-A14A-4ADFFA663531}" type="pres">
      <dgm:prSet presAssocID="{0D390F1B-F982-4F75-8DBB-8820315071EB}" presName="parTx" presStyleLbl="alignNode1" presStyleIdx="0" presStyleCnt="2">
        <dgm:presLayoutVars>
          <dgm:chMax val="0"/>
          <dgm:chPref val="0"/>
          <dgm:bulletEnabled val="1"/>
        </dgm:presLayoutVars>
      </dgm:prSet>
      <dgm:spPr/>
    </dgm:pt>
    <dgm:pt modelId="{53066BA4-9F33-4E52-83E8-5F74729D01D0}" type="pres">
      <dgm:prSet presAssocID="{0D390F1B-F982-4F75-8DBB-8820315071EB}" presName="desTx" presStyleLbl="alignAccFollowNode1" presStyleIdx="0" presStyleCnt="2">
        <dgm:presLayoutVars>
          <dgm:bulletEnabled val="1"/>
        </dgm:presLayoutVars>
      </dgm:prSet>
      <dgm:spPr/>
    </dgm:pt>
    <dgm:pt modelId="{FC901434-EF3D-43EC-AE52-78DB0CD669F2}" type="pres">
      <dgm:prSet presAssocID="{03F3C474-C01E-4F55-B3EB-FD2E868A5C11}" presName="space" presStyleCnt="0"/>
      <dgm:spPr/>
    </dgm:pt>
    <dgm:pt modelId="{33500594-BB3B-4495-B0BC-BB8E79AFBE4B}" type="pres">
      <dgm:prSet presAssocID="{89804AD2-018E-4016-A2A6-C2FF6138D339}" presName="composite" presStyleCnt="0"/>
      <dgm:spPr/>
    </dgm:pt>
    <dgm:pt modelId="{339CD876-08D2-444C-8C52-C6EC3A87A019}" type="pres">
      <dgm:prSet presAssocID="{89804AD2-018E-4016-A2A6-C2FF6138D339}" presName="parTx" presStyleLbl="alignNode1" presStyleIdx="1" presStyleCnt="2">
        <dgm:presLayoutVars>
          <dgm:chMax val="0"/>
          <dgm:chPref val="0"/>
          <dgm:bulletEnabled val="1"/>
        </dgm:presLayoutVars>
      </dgm:prSet>
      <dgm:spPr/>
    </dgm:pt>
    <dgm:pt modelId="{9992F6D7-26A8-4D57-8D91-02C20FBE628A}" type="pres">
      <dgm:prSet presAssocID="{89804AD2-018E-4016-A2A6-C2FF6138D339}" presName="desTx" presStyleLbl="alignAccFollowNode1" presStyleIdx="1" presStyleCnt="2">
        <dgm:presLayoutVars>
          <dgm:bulletEnabled val="1"/>
        </dgm:presLayoutVars>
      </dgm:prSet>
      <dgm:spPr/>
    </dgm:pt>
  </dgm:ptLst>
  <dgm:cxnLst>
    <dgm:cxn modelId="{D23D9702-D4EF-46FB-B555-43133435EB95}" type="presOf" srcId="{0D390F1B-F982-4F75-8DBB-8820315071EB}" destId="{6CFDA6A6-8B87-460E-A14A-4ADFFA663531}" srcOrd="0" destOrd="0" presId="urn:microsoft.com/office/officeart/2005/8/layout/hList1"/>
    <dgm:cxn modelId="{BD49F702-4230-4A8D-A91B-3A2A809E1DD3}" type="presOf" srcId="{3120A9B9-0A78-41F1-A1BC-CA01C9D82B1E}" destId="{53066BA4-9F33-4E52-83E8-5F74729D01D0}" srcOrd="0" destOrd="1" presId="urn:microsoft.com/office/officeart/2005/8/layout/hList1"/>
    <dgm:cxn modelId="{F9366309-BD00-4968-B441-EB72931CD605}" type="presOf" srcId="{B2EF53E4-A504-4034-B326-201316A744C8}" destId="{26AE99A6-75D1-4936-84BD-C0BFD6870CDC}" srcOrd="0" destOrd="0" presId="urn:microsoft.com/office/officeart/2005/8/layout/hList1"/>
    <dgm:cxn modelId="{06B7721A-4341-4237-A1E7-146398E9A30D}" srcId="{0D390F1B-F982-4F75-8DBB-8820315071EB}" destId="{0E6ABC60-FB47-4818-8B4F-A0FF2F73BB1F}" srcOrd="0" destOrd="0" parTransId="{3952A9E3-D58F-4700-9AD0-44EF04126AF9}" sibTransId="{A973707B-E31B-408E-B074-EDC136B2E638}"/>
    <dgm:cxn modelId="{4AE34F1E-6C81-4AE3-936B-FF3B169ADD89}" type="presOf" srcId="{0E6ABC60-FB47-4818-8B4F-A0FF2F73BB1F}" destId="{53066BA4-9F33-4E52-83E8-5F74729D01D0}" srcOrd="0" destOrd="0" presId="urn:microsoft.com/office/officeart/2005/8/layout/hList1"/>
    <dgm:cxn modelId="{B4CDAB20-104D-4E08-9F3C-635D9064423B}" type="presOf" srcId="{89804AD2-018E-4016-A2A6-C2FF6138D339}" destId="{339CD876-08D2-444C-8C52-C6EC3A87A019}" srcOrd="0" destOrd="0" presId="urn:microsoft.com/office/officeart/2005/8/layout/hList1"/>
    <dgm:cxn modelId="{45ABFA53-DC45-4F1D-B4CA-07D5444CA9D9}" srcId="{B2EF53E4-A504-4034-B326-201316A744C8}" destId="{0D390F1B-F982-4F75-8DBB-8820315071EB}" srcOrd="0" destOrd="0" parTransId="{55AE966C-D0C1-4510-9E85-349860E368AA}" sibTransId="{03F3C474-C01E-4F55-B3EB-FD2E868A5C11}"/>
    <dgm:cxn modelId="{3C7EADA1-A90E-4C00-B415-E06A1A0B6B8A}" srcId="{89804AD2-018E-4016-A2A6-C2FF6138D339}" destId="{3A55E942-71B7-4493-B27E-25619A80915F}" srcOrd="0" destOrd="0" parTransId="{0DB7F994-89AE-409A-8BD9-948F11C73ED3}" sibTransId="{CB543BF8-F55F-4300-A8A8-783B8F6199A5}"/>
    <dgm:cxn modelId="{5E612EB4-7F15-44DE-9D10-E4679F44547F}" srcId="{B2EF53E4-A504-4034-B326-201316A744C8}" destId="{89804AD2-018E-4016-A2A6-C2FF6138D339}" srcOrd="1" destOrd="0" parTransId="{E763663D-D436-4BDC-9DFF-077C1EEF356F}" sibTransId="{519C6DB9-5F4E-4321-B86B-2242AA7B66A5}"/>
    <dgm:cxn modelId="{F1A5EDCA-EF78-4620-9B35-D6DE5E6B13AA}" type="presOf" srcId="{3A55E942-71B7-4493-B27E-25619A80915F}" destId="{9992F6D7-26A8-4D57-8D91-02C20FBE628A}" srcOrd="0" destOrd="0" presId="urn:microsoft.com/office/officeart/2005/8/layout/hList1"/>
    <dgm:cxn modelId="{69FA06D3-D373-4688-BE6A-E28C5A2BE797}" type="presOf" srcId="{75E10957-AD7D-444B-9C66-E00A26BA1806}" destId="{9992F6D7-26A8-4D57-8D91-02C20FBE628A}" srcOrd="0" destOrd="1" presId="urn:microsoft.com/office/officeart/2005/8/layout/hList1"/>
    <dgm:cxn modelId="{923B9ED5-2817-47E9-B30A-62956AE8A4DE}" srcId="{0D390F1B-F982-4F75-8DBB-8820315071EB}" destId="{3120A9B9-0A78-41F1-A1BC-CA01C9D82B1E}" srcOrd="1" destOrd="0" parTransId="{8888FFDE-103D-472C-823B-21CC10DEFEE2}" sibTransId="{5E2096DD-8F6B-42E6-B673-4A33958D67D9}"/>
    <dgm:cxn modelId="{EAD0EDF9-D1DC-4CD0-BB66-8C38DE2FD9E0}" srcId="{89804AD2-018E-4016-A2A6-C2FF6138D339}" destId="{75E10957-AD7D-444B-9C66-E00A26BA1806}" srcOrd="1" destOrd="0" parTransId="{CF16C5FE-5371-460B-992A-C5C069C48FCD}" sibTransId="{4C5F8406-25C9-4940-A9D0-5362C68FA0F7}"/>
    <dgm:cxn modelId="{78E9799D-E4B2-47E5-AFF0-C24EBED6C1A0}" type="presParOf" srcId="{26AE99A6-75D1-4936-84BD-C0BFD6870CDC}" destId="{71568511-7282-4C0D-A2C6-42BC08F5512F}" srcOrd="0" destOrd="0" presId="urn:microsoft.com/office/officeart/2005/8/layout/hList1"/>
    <dgm:cxn modelId="{9B3BD03B-5C18-48F8-A629-B7BCD6888FAF}" type="presParOf" srcId="{71568511-7282-4C0D-A2C6-42BC08F5512F}" destId="{6CFDA6A6-8B87-460E-A14A-4ADFFA663531}" srcOrd="0" destOrd="0" presId="urn:microsoft.com/office/officeart/2005/8/layout/hList1"/>
    <dgm:cxn modelId="{5A041779-ACC5-49B2-8ED1-4CC7F8C701E2}" type="presParOf" srcId="{71568511-7282-4C0D-A2C6-42BC08F5512F}" destId="{53066BA4-9F33-4E52-83E8-5F74729D01D0}" srcOrd="1" destOrd="0" presId="urn:microsoft.com/office/officeart/2005/8/layout/hList1"/>
    <dgm:cxn modelId="{0F692856-8390-4535-ACB7-AFD8DA73190A}" type="presParOf" srcId="{26AE99A6-75D1-4936-84BD-C0BFD6870CDC}" destId="{FC901434-EF3D-43EC-AE52-78DB0CD669F2}" srcOrd="1" destOrd="0" presId="urn:microsoft.com/office/officeart/2005/8/layout/hList1"/>
    <dgm:cxn modelId="{29AFCD4E-32A1-4BB8-B354-651A53127F92}" type="presParOf" srcId="{26AE99A6-75D1-4936-84BD-C0BFD6870CDC}" destId="{33500594-BB3B-4495-B0BC-BB8E79AFBE4B}" srcOrd="2" destOrd="0" presId="urn:microsoft.com/office/officeart/2005/8/layout/hList1"/>
    <dgm:cxn modelId="{3A2C9106-0EA0-48B5-B881-B86CE6061DD9}" type="presParOf" srcId="{33500594-BB3B-4495-B0BC-BB8E79AFBE4B}" destId="{339CD876-08D2-444C-8C52-C6EC3A87A019}" srcOrd="0" destOrd="0" presId="urn:microsoft.com/office/officeart/2005/8/layout/hList1"/>
    <dgm:cxn modelId="{0672EEA1-0CC5-4842-BDBB-4DE4FCC514EC}" type="presParOf" srcId="{33500594-BB3B-4495-B0BC-BB8E79AFBE4B}" destId="{9992F6D7-26A8-4D57-8D91-02C20FBE628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550654-9474-49D3-8FAE-4BEB1C46ADE8}"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6499748E-F6B9-483B-9061-7286ADB2FEEF}">
      <dgm:prSet/>
      <dgm:spPr/>
      <dgm:t>
        <a:bodyPr/>
        <a:lstStyle/>
        <a:p>
          <a:r>
            <a:rPr lang="en-US" b="0" i="0"/>
            <a:t>Data stored in the cloud grows at an exponential pace. To manage costs for your expanding storage needs, it can be helpful to organize your data based on how frequently it will be accessed and how long it will be retained. Azure storage offers different access tiers so that you can store your blob data in the most cost-effective manner based on how it's being used. Azure Storage access tiers include:</a:t>
          </a:r>
          <a:endParaRPr lang="en-US"/>
        </a:p>
      </dgm:t>
    </dgm:pt>
    <dgm:pt modelId="{62F368BD-52D3-4A88-A300-A1AE4706E958}" type="parTrans" cxnId="{ACF13D21-19B6-4D1E-BC7E-3745455EFAC0}">
      <dgm:prSet/>
      <dgm:spPr/>
      <dgm:t>
        <a:bodyPr/>
        <a:lstStyle/>
        <a:p>
          <a:endParaRPr lang="en-US"/>
        </a:p>
      </dgm:t>
    </dgm:pt>
    <dgm:pt modelId="{26505B9A-96B3-452C-B29F-6D04F41E746D}" type="sibTrans" cxnId="{ACF13D21-19B6-4D1E-BC7E-3745455EFAC0}">
      <dgm:prSet/>
      <dgm:spPr/>
      <dgm:t>
        <a:bodyPr/>
        <a:lstStyle/>
        <a:p>
          <a:endParaRPr lang="en-US"/>
        </a:p>
      </dgm:t>
    </dgm:pt>
    <dgm:pt modelId="{FC800AD7-913B-4E59-825D-4A2D6275D982}">
      <dgm:prSet/>
      <dgm:spPr/>
      <dgm:t>
        <a:bodyPr/>
        <a:lstStyle/>
        <a:p>
          <a:r>
            <a:rPr lang="en-US" b="1" i="0"/>
            <a:t>Hot tier</a:t>
          </a:r>
          <a:r>
            <a:rPr lang="en-US" b="0" i="0"/>
            <a:t> - An online tier optimized for storing data that is accessed or modified frequently. The hot tier has the highest storage costs, but the lowest access costs.</a:t>
          </a:r>
          <a:endParaRPr lang="en-US"/>
        </a:p>
      </dgm:t>
    </dgm:pt>
    <dgm:pt modelId="{DD7529DB-A517-4113-AA8E-BD38A283DC6F}" type="parTrans" cxnId="{A55EAA85-F9C1-4249-8BF4-12F116B5A843}">
      <dgm:prSet/>
      <dgm:spPr/>
      <dgm:t>
        <a:bodyPr/>
        <a:lstStyle/>
        <a:p>
          <a:endParaRPr lang="en-US"/>
        </a:p>
      </dgm:t>
    </dgm:pt>
    <dgm:pt modelId="{3F9BE7F9-002B-4E9B-A3D8-241AB1156C9D}" type="sibTrans" cxnId="{A55EAA85-F9C1-4249-8BF4-12F116B5A843}">
      <dgm:prSet/>
      <dgm:spPr/>
      <dgm:t>
        <a:bodyPr/>
        <a:lstStyle/>
        <a:p>
          <a:endParaRPr lang="en-US"/>
        </a:p>
      </dgm:t>
    </dgm:pt>
    <dgm:pt modelId="{4437A4BD-D47F-4B30-81BD-B68A8EA5ABBC}">
      <dgm:prSet/>
      <dgm:spPr/>
      <dgm:t>
        <a:bodyPr/>
        <a:lstStyle/>
        <a:p>
          <a:r>
            <a:rPr lang="en-US" b="1" i="0"/>
            <a:t>Cool tier</a:t>
          </a:r>
          <a:r>
            <a:rPr lang="en-US" b="0" i="0"/>
            <a:t> - An online tier optimized for storing data that is infrequently accessed or modified. Data in the cool tier should be stored for a minimum of 30 days. The cool tier has lower storage costs and higher access costs compared to the hot tier.</a:t>
          </a:r>
          <a:endParaRPr lang="en-US"/>
        </a:p>
      </dgm:t>
    </dgm:pt>
    <dgm:pt modelId="{CE4E08CC-4DD3-4287-88EA-C28EA1B89BBB}" type="parTrans" cxnId="{96BE889F-D4CA-4D51-A244-2F7C05CB67E3}">
      <dgm:prSet/>
      <dgm:spPr/>
      <dgm:t>
        <a:bodyPr/>
        <a:lstStyle/>
        <a:p>
          <a:endParaRPr lang="en-US"/>
        </a:p>
      </dgm:t>
    </dgm:pt>
    <dgm:pt modelId="{7E7DE069-2FEE-4D42-A3BB-4911DE889E96}" type="sibTrans" cxnId="{96BE889F-D4CA-4D51-A244-2F7C05CB67E3}">
      <dgm:prSet/>
      <dgm:spPr/>
      <dgm:t>
        <a:bodyPr/>
        <a:lstStyle/>
        <a:p>
          <a:endParaRPr lang="en-US"/>
        </a:p>
      </dgm:t>
    </dgm:pt>
    <dgm:pt modelId="{EF77DB96-D573-45E3-8BB5-6038ADE85DA8}">
      <dgm:prSet/>
      <dgm:spPr/>
      <dgm:t>
        <a:bodyPr/>
        <a:lstStyle/>
        <a:p>
          <a:r>
            <a:rPr lang="en-US" b="1" i="0"/>
            <a:t>Archive tier</a:t>
          </a:r>
          <a:r>
            <a:rPr lang="en-US" b="0" i="0"/>
            <a:t> - An offline tier optimized for storing data that is rarely accessed, and that has flexible latency requirements, on the order of hours. Data in the archive tier should be stored for a minimum of 180 days.</a:t>
          </a:r>
          <a:endParaRPr lang="en-US"/>
        </a:p>
      </dgm:t>
    </dgm:pt>
    <dgm:pt modelId="{E769DD2B-14F5-48E9-B8DE-BC1B16960555}" type="parTrans" cxnId="{1EA6446F-0F8D-41AB-B5A5-D218AC48A411}">
      <dgm:prSet/>
      <dgm:spPr/>
      <dgm:t>
        <a:bodyPr/>
        <a:lstStyle/>
        <a:p>
          <a:endParaRPr lang="en-US"/>
        </a:p>
      </dgm:t>
    </dgm:pt>
    <dgm:pt modelId="{92D8587F-E165-4174-B757-7FADB00248EF}" type="sibTrans" cxnId="{1EA6446F-0F8D-41AB-B5A5-D218AC48A411}">
      <dgm:prSet/>
      <dgm:spPr/>
      <dgm:t>
        <a:bodyPr/>
        <a:lstStyle/>
        <a:p>
          <a:endParaRPr lang="en-US"/>
        </a:p>
      </dgm:t>
    </dgm:pt>
    <dgm:pt modelId="{13E8134E-B49E-44DF-8953-2C41E5FE24AE}" type="pres">
      <dgm:prSet presAssocID="{9C550654-9474-49D3-8FAE-4BEB1C46ADE8}" presName="Name0" presStyleCnt="0">
        <dgm:presLayoutVars>
          <dgm:dir/>
          <dgm:resizeHandles val="exact"/>
        </dgm:presLayoutVars>
      </dgm:prSet>
      <dgm:spPr/>
    </dgm:pt>
    <dgm:pt modelId="{D5C4C9CB-1CE0-4E9E-BC2D-F995DC374F16}" type="pres">
      <dgm:prSet presAssocID="{6499748E-F6B9-483B-9061-7286ADB2FEEF}" presName="node" presStyleLbl="node1" presStyleIdx="0" presStyleCnt="1" custLinFactNeighborX="10312" custLinFactNeighborY="-7071">
        <dgm:presLayoutVars>
          <dgm:bulletEnabled val="1"/>
        </dgm:presLayoutVars>
      </dgm:prSet>
      <dgm:spPr/>
    </dgm:pt>
  </dgm:ptLst>
  <dgm:cxnLst>
    <dgm:cxn modelId="{C1C80B06-B5F4-49D7-8EE2-E802F79C0A73}" type="presOf" srcId="{4437A4BD-D47F-4B30-81BD-B68A8EA5ABBC}" destId="{D5C4C9CB-1CE0-4E9E-BC2D-F995DC374F16}" srcOrd="0" destOrd="2" presId="urn:microsoft.com/office/officeart/2005/8/layout/process1"/>
    <dgm:cxn modelId="{ACF13D21-19B6-4D1E-BC7E-3745455EFAC0}" srcId="{9C550654-9474-49D3-8FAE-4BEB1C46ADE8}" destId="{6499748E-F6B9-483B-9061-7286ADB2FEEF}" srcOrd="0" destOrd="0" parTransId="{62F368BD-52D3-4A88-A300-A1AE4706E958}" sibTransId="{26505B9A-96B3-452C-B29F-6D04F41E746D}"/>
    <dgm:cxn modelId="{1EA6446F-0F8D-41AB-B5A5-D218AC48A411}" srcId="{6499748E-F6B9-483B-9061-7286ADB2FEEF}" destId="{EF77DB96-D573-45E3-8BB5-6038ADE85DA8}" srcOrd="2" destOrd="0" parTransId="{E769DD2B-14F5-48E9-B8DE-BC1B16960555}" sibTransId="{92D8587F-E165-4174-B757-7FADB00248EF}"/>
    <dgm:cxn modelId="{A55EAA85-F9C1-4249-8BF4-12F116B5A843}" srcId="{6499748E-F6B9-483B-9061-7286ADB2FEEF}" destId="{FC800AD7-913B-4E59-825D-4A2D6275D982}" srcOrd="0" destOrd="0" parTransId="{DD7529DB-A517-4113-AA8E-BD38A283DC6F}" sibTransId="{3F9BE7F9-002B-4E9B-A3D8-241AB1156C9D}"/>
    <dgm:cxn modelId="{96BE889F-D4CA-4D51-A244-2F7C05CB67E3}" srcId="{6499748E-F6B9-483B-9061-7286ADB2FEEF}" destId="{4437A4BD-D47F-4B30-81BD-B68A8EA5ABBC}" srcOrd="1" destOrd="0" parTransId="{CE4E08CC-4DD3-4287-88EA-C28EA1B89BBB}" sibTransId="{7E7DE069-2FEE-4D42-A3BB-4911DE889E96}"/>
    <dgm:cxn modelId="{729FD6CC-29AD-4797-B1DD-63C2CF7D0633}" type="presOf" srcId="{FC800AD7-913B-4E59-825D-4A2D6275D982}" destId="{D5C4C9CB-1CE0-4E9E-BC2D-F995DC374F16}" srcOrd="0" destOrd="1" presId="urn:microsoft.com/office/officeart/2005/8/layout/process1"/>
    <dgm:cxn modelId="{6ED4EAE7-E7E3-4361-B6F3-AF86BEDA6DDD}" type="presOf" srcId="{EF77DB96-D573-45E3-8BB5-6038ADE85DA8}" destId="{D5C4C9CB-1CE0-4E9E-BC2D-F995DC374F16}" srcOrd="0" destOrd="3" presId="urn:microsoft.com/office/officeart/2005/8/layout/process1"/>
    <dgm:cxn modelId="{CC8299F1-6B78-4010-AFC0-D2C9CDE000EB}" type="presOf" srcId="{9C550654-9474-49D3-8FAE-4BEB1C46ADE8}" destId="{13E8134E-B49E-44DF-8953-2C41E5FE24AE}" srcOrd="0" destOrd="0" presId="urn:microsoft.com/office/officeart/2005/8/layout/process1"/>
    <dgm:cxn modelId="{A8287DFE-5A16-4D75-9CB0-023DF3EDEAAE}" type="presOf" srcId="{6499748E-F6B9-483B-9061-7286ADB2FEEF}" destId="{D5C4C9CB-1CE0-4E9E-BC2D-F995DC374F16}" srcOrd="0" destOrd="0" presId="urn:microsoft.com/office/officeart/2005/8/layout/process1"/>
    <dgm:cxn modelId="{A15824B0-C7F2-464C-82FE-06F908673613}" type="presParOf" srcId="{13E8134E-B49E-44DF-8953-2C41E5FE24AE}" destId="{D5C4C9CB-1CE0-4E9E-BC2D-F995DC374F16}"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DA6A6-8B87-460E-A14A-4ADFFA663531}">
      <dsp:nvSpPr>
        <dsp:cNvPr id="0" name=""/>
        <dsp:cNvSpPr/>
      </dsp:nvSpPr>
      <dsp:spPr>
        <a:xfrm>
          <a:off x="51" y="145932"/>
          <a:ext cx="4913783" cy="489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i="0" kern="1200"/>
            <a:t>in the primary region</a:t>
          </a:r>
          <a:endParaRPr lang="en-US" sz="1700" kern="1200"/>
        </a:p>
      </dsp:txBody>
      <dsp:txXfrm>
        <a:off x="51" y="145932"/>
        <a:ext cx="4913783" cy="489600"/>
      </dsp:txXfrm>
    </dsp:sp>
    <dsp:sp modelId="{53066BA4-9F33-4E52-83E8-5F74729D01D0}">
      <dsp:nvSpPr>
        <dsp:cNvPr id="0" name=""/>
        <dsp:cNvSpPr/>
      </dsp:nvSpPr>
      <dsp:spPr>
        <a:xfrm>
          <a:off x="51" y="635532"/>
          <a:ext cx="4913783" cy="35698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i="0" kern="1200" dirty="0"/>
            <a:t>Locally redundant storage (LRS)</a:t>
          </a:r>
          <a:r>
            <a:rPr lang="en-US" sz="1700" b="0" i="0" kern="1200" dirty="0"/>
            <a:t> copies your data synchronously three times within a single physical location in the primary region. LRS is the least expensive replication option, but isn't recommended for applications requiring high availability or durability.</a:t>
          </a:r>
          <a:endParaRPr lang="en-US" sz="1700" kern="1200" dirty="0"/>
        </a:p>
        <a:p>
          <a:pPr marL="171450" lvl="1" indent="-171450" algn="l" defTabSz="755650">
            <a:lnSpc>
              <a:spcPct val="90000"/>
            </a:lnSpc>
            <a:spcBef>
              <a:spcPct val="0"/>
            </a:spcBef>
            <a:spcAft>
              <a:spcPct val="15000"/>
            </a:spcAft>
            <a:buChar char="•"/>
          </a:pPr>
          <a:r>
            <a:rPr lang="en-US" sz="1700" b="1" i="0" kern="1200" dirty="0"/>
            <a:t>Zone-redundant storage (ZRS)</a:t>
          </a:r>
          <a:r>
            <a:rPr lang="en-US" sz="1700" b="0" i="0" kern="1200" dirty="0"/>
            <a:t> copies your data synchronously across three Azure availability zones in the primary region. For applications requiring high availability, Microsoft recommends using ZRS in the primary region and replicating to a secondary region.</a:t>
          </a:r>
          <a:endParaRPr lang="en-US" sz="1700" kern="1200" dirty="0"/>
        </a:p>
      </dsp:txBody>
      <dsp:txXfrm>
        <a:off x="51" y="635532"/>
        <a:ext cx="4913783" cy="3569872"/>
      </dsp:txXfrm>
    </dsp:sp>
    <dsp:sp modelId="{339CD876-08D2-444C-8C52-C6EC3A87A019}">
      <dsp:nvSpPr>
        <dsp:cNvPr id="0" name=""/>
        <dsp:cNvSpPr/>
      </dsp:nvSpPr>
      <dsp:spPr>
        <a:xfrm>
          <a:off x="5601764" y="145932"/>
          <a:ext cx="4913783" cy="489600"/>
        </a:xfrm>
        <a:prstGeom prst="rect">
          <a:avLst/>
        </a:prstGeom>
        <a:solidFill>
          <a:schemeClr val="accent2">
            <a:hueOff val="3803405"/>
            <a:satOff val="-76511"/>
            <a:lumOff val="-27451"/>
            <a:alphaOff val="0"/>
          </a:schemeClr>
        </a:solidFill>
        <a:ln w="12700" cap="flat" cmpd="sng" algn="ctr">
          <a:solidFill>
            <a:schemeClr val="accent2">
              <a:hueOff val="3803405"/>
              <a:satOff val="-76511"/>
              <a:lumOff val="-27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i="0" kern="1200"/>
            <a:t>in a secondary region</a:t>
          </a:r>
          <a:endParaRPr lang="en-US" sz="1700" kern="1200"/>
        </a:p>
      </dsp:txBody>
      <dsp:txXfrm>
        <a:off x="5601764" y="145932"/>
        <a:ext cx="4913783" cy="489600"/>
      </dsp:txXfrm>
    </dsp:sp>
    <dsp:sp modelId="{9992F6D7-26A8-4D57-8D91-02C20FBE628A}">
      <dsp:nvSpPr>
        <dsp:cNvPr id="0" name=""/>
        <dsp:cNvSpPr/>
      </dsp:nvSpPr>
      <dsp:spPr>
        <a:xfrm>
          <a:off x="5601764" y="635532"/>
          <a:ext cx="4913783" cy="3569872"/>
        </a:xfrm>
        <a:prstGeom prst="rect">
          <a:avLst/>
        </a:prstGeom>
        <a:solidFill>
          <a:schemeClr val="accent2">
            <a:tint val="40000"/>
            <a:alpha val="90000"/>
            <a:hueOff val="3264713"/>
            <a:satOff val="-75780"/>
            <a:lumOff val="-7516"/>
            <a:alphaOff val="0"/>
          </a:schemeClr>
        </a:solidFill>
        <a:ln w="12700" cap="flat" cmpd="sng" algn="ctr">
          <a:solidFill>
            <a:schemeClr val="accent2">
              <a:tint val="40000"/>
              <a:alpha val="90000"/>
              <a:hueOff val="3264713"/>
              <a:satOff val="-75780"/>
              <a:lumOff val="-75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i="0" kern="1200"/>
            <a:t>Geo-redundant storage (GRS)</a:t>
          </a:r>
          <a:r>
            <a:rPr lang="en-US" sz="1700" b="0" i="0" kern="1200"/>
            <a:t> copies your data synchronously three times within a single physical location in the primary region using LRS. It then copies your data asynchronously to a single physical location in the secondary region. </a:t>
          </a:r>
          <a:endParaRPr lang="en-US" sz="1700" kern="1200"/>
        </a:p>
        <a:p>
          <a:pPr marL="171450" lvl="1" indent="-171450" algn="l" defTabSz="755650">
            <a:lnSpc>
              <a:spcPct val="90000"/>
            </a:lnSpc>
            <a:spcBef>
              <a:spcPct val="0"/>
            </a:spcBef>
            <a:spcAft>
              <a:spcPct val="15000"/>
            </a:spcAft>
            <a:buChar char="•"/>
          </a:pPr>
          <a:r>
            <a:rPr lang="en-US" sz="1700" b="1" i="0" kern="1200"/>
            <a:t>Geo-zone-redundant storage (GZRS)</a:t>
          </a:r>
          <a:r>
            <a:rPr lang="en-US" sz="1700" b="0" i="0" kern="1200"/>
            <a:t> copies your data synchronously across three Azure availability zones in the primary region using ZRS. It then copies your data asynchronously to a single physical location in the secondary region. Within the secondary region, your data is copied synchronously three times using LRS.</a:t>
          </a:r>
          <a:endParaRPr lang="en-US" sz="1700" kern="1200"/>
        </a:p>
      </dsp:txBody>
      <dsp:txXfrm>
        <a:off x="5601764" y="635532"/>
        <a:ext cx="4913783" cy="3569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4C9CB-1CE0-4E9E-BC2D-F995DC374F16}">
      <dsp:nvSpPr>
        <dsp:cNvPr id="0" name=""/>
        <dsp:cNvSpPr/>
      </dsp:nvSpPr>
      <dsp:spPr>
        <a:xfrm>
          <a:off x="0" y="0"/>
          <a:ext cx="10985325" cy="6591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Data stored in the cloud grows at an exponential pace. To manage costs for your expanding storage needs, it can be helpful to organize your data based on how frequently it will be accessed and how long it will be retained. Azure storage offers different access tiers so that you can store your blob data in the most cost-effective manner based on how it's being used. Azure Storage access tiers include:</a:t>
          </a:r>
          <a:endParaRPr lang="en-US" sz="2700" kern="1200"/>
        </a:p>
        <a:p>
          <a:pPr marL="228600" lvl="1" indent="-228600" algn="l" defTabSz="933450">
            <a:lnSpc>
              <a:spcPct val="90000"/>
            </a:lnSpc>
            <a:spcBef>
              <a:spcPct val="0"/>
            </a:spcBef>
            <a:spcAft>
              <a:spcPct val="15000"/>
            </a:spcAft>
            <a:buChar char="•"/>
          </a:pPr>
          <a:r>
            <a:rPr lang="en-US" sz="2100" b="1" i="0" kern="1200"/>
            <a:t>Hot tier</a:t>
          </a:r>
          <a:r>
            <a:rPr lang="en-US" sz="2100" b="0" i="0" kern="1200"/>
            <a:t> - An online tier optimized for storing data that is accessed or modified frequently. The hot tier has the highest storage costs, but the lowest access costs.</a:t>
          </a:r>
          <a:endParaRPr lang="en-US" sz="2100" kern="1200"/>
        </a:p>
        <a:p>
          <a:pPr marL="228600" lvl="1" indent="-228600" algn="l" defTabSz="933450">
            <a:lnSpc>
              <a:spcPct val="90000"/>
            </a:lnSpc>
            <a:spcBef>
              <a:spcPct val="0"/>
            </a:spcBef>
            <a:spcAft>
              <a:spcPct val="15000"/>
            </a:spcAft>
            <a:buChar char="•"/>
          </a:pPr>
          <a:r>
            <a:rPr lang="en-US" sz="2100" b="1" i="0" kern="1200"/>
            <a:t>Cool tier</a:t>
          </a:r>
          <a:r>
            <a:rPr lang="en-US" sz="2100" b="0" i="0" kern="1200"/>
            <a:t> - An online tier optimized for storing data that is infrequently accessed or modified. Data in the cool tier should be stored for a minimum of 30 days. The cool tier has lower storage costs and higher access costs compared to the hot tier.</a:t>
          </a:r>
          <a:endParaRPr lang="en-US" sz="2100" kern="1200"/>
        </a:p>
        <a:p>
          <a:pPr marL="228600" lvl="1" indent="-228600" algn="l" defTabSz="933450">
            <a:lnSpc>
              <a:spcPct val="90000"/>
            </a:lnSpc>
            <a:spcBef>
              <a:spcPct val="0"/>
            </a:spcBef>
            <a:spcAft>
              <a:spcPct val="15000"/>
            </a:spcAft>
            <a:buChar char="•"/>
          </a:pPr>
          <a:r>
            <a:rPr lang="en-US" sz="2100" b="1" i="0" kern="1200"/>
            <a:t>Archive tier</a:t>
          </a:r>
          <a:r>
            <a:rPr lang="en-US" sz="2100" b="0" i="0" kern="1200"/>
            <a:t> - An offline tier optimized for storing data that is rarely accessed, and that has flexible latency requirements, on the order of hours. Data in the archive tier should be stored for a minimum of 180 days.</a:t>
          </a:r>
          <a:endParaRPr lang="en-US" sz="2100" kern="1200"/>
        </a:p>
      </dsp:txBody>
      <dsp:txXfrm>
        <a:off x="193050" y="193050"/>
        <a:ext cx="10599225" cy="620509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2/3/2023</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Storage Services</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2/3/2023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Storage Services</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2/3/2023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Azure Storage Services</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2/3/2023</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Storage Services</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2/3/2023</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Storage Services</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2/3/2023</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Storage Services</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2/3/2023</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Storage Services</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2/3/2023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Storage Services</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2/3/2023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Storage Services</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2/3/2023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Storage Services</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2/3/2023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Storage Services</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2/3/2023</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Azure Storage Services</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2/3/2023</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Storage Services</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2/3/2023</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Azure Storage Services</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2/3/2023</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Azure Storage Services</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training/" TargetMode="External"/><Relationship Id="rId2" Type="http://schemas.openxmlformats.org/officeDocument/2006/relationships/hyperlink" Target="https://azure.microsoft.com/en-us/products/storage/storage-explorer" TargetMode="Externa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learn.microsoft.com/en-us/docs/"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credly.com/users/ajay-choudhary.9c080c4b/badges"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solidFill>
                  <a:srgbClr val="FFFFFF"/>
                </a:solidFill>
              </a:rPr>
              <a:t>Azure Storage Services</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Ajay Choudhary</a:t>
            </a: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p:txBody>
          <a:bodyPr/>
          <a:lstStyle/>
          <a:p>
            <a:r>
              <a:rPr lang="en-US" dirty="0" err="1"/>
              <a:t>Usefull</a:t>
            </a:r>
            <a:r>
              <a:rPr lang="en-US" dirty="0"/>
              <a:t> Links</a:t>
            </a: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p:txBody>
          <a:bodyPr/>
          <a:lstStyle/>
          <a:p>
            <a:pPr marL="342900" indent="-342900">
              <a:buFont typeface="Arial" panose="020B0604020202020204" pitchFamily="34" charset="0"/>
              <a:buChar char="•"/>
            </a:pPr>
            <a:r>
              <a:rPr lang="en-IN" dirty="0"/>
              <a:t>Azure Storage Explorer - </a:t>
            </a:r>
            <a:r>
              <a:rPr lang="en-IN" dirty="0">
                <a:hlinkClick r:id="rId2"/>
              </a:rPr>
              <a:t>https://azure.microsoft.com/en-us/products/storage/storage-explorer</a:t>
            </a:r>
            <a:r>
              <a:rPr lang="en-IN" dirty="0"/>
              <a:t> </a:t>
            </a:r>
          </a:p>
          <a:p>
            <a:pPr marL="342900" indent="-342900">
              <a:buFont typeface="Arial" panose="020B0604020202020204" pitchFamily="34" charset="0"/>
              <a:buChar char="•"/>
            </a:pPr>
            <a:r>
              <a:rPr lang="en-IN" dirty="0"/>
              <a:t>Microsoft Training Courses - </a:t>
            </a:r>
            <a:r>
              <a:rPr lang="en-IN" dirty="0">
                <a:hlinkClick r:id="rId3"/>
              </a:rPr>
              <a:t>https://learn.microsoft.com/en-us/training/</a:t>
            </a:r>
            <a:r>
              <a:rPr lang="en-IN" dirty="0"/>
              <a:t>  </a:t>
            </a:r>
          </a:p>
          <a:p>
            <a:pPr marL="342900" indent="-342900">
              <a:buFont typeface="Arial" panose="020B0604020202020204" pitchFamily="34" charset="0"/>
              <a:buChar char="•"/>
            </a:pPr>
            <a:r>
              <a:rPr lang="en-US" dirty="0"/>
              <a:t>Technical documentation - </a:t>
            </a:r>
            <a:r>
              <a:rPr lang="en-US" dirty="0">
                <a:hlinkClick r:id="rId4"/>
              </a:rPr>
              <a:t>https://learn.microsoft.com/en-us/docs/</a:t>
            </a:r>
            <a:r>
              <a:rPr lang="en-US" dirty="0"/>
              <a:t> </a:t>
            </a:r>
          </a:p>
        </p:txBody>
      </p:sp>
      <p:pic>
        <p:nvPicPr>
          <p:cNvPr id="9" name="Picture Placeholder 8" descr="boy playing with space ship toys">
            <a:extLst>
              <a:ext uri="{FF2B5EF4-FFF2-40B4-BE49-F238E27FC236}">
                <a16:creationId xmlns:a16="http://schemas.microsoft.com/office/drawing/2014/main" id="{BB00A97C-4C32-42DA-9838-F3D341AB0DCC}"/>
              </a:ext>
            </a:extLst>
          </p:cNvPr>
          <p:cNvPicPr>
            <a:picLocks noGrp="1" noChangeAspect="1"/>
          </p:cNvPicPr>
          <p:nvPr>
            <p:ph type="pic" sz="quarter" idx="13"/>
          </p:nvPr>
        </p:nvPicPr>
        <p:blipFill rotWithShape="1">
          <a:blip r:embed="rId5"/>
          <a:srcRect l="20" r="20"/>
          <a:stretch/>
        </p:blipFill>
        <p:spPr/>
      </p:pic>
      <p:pic>
        <p:nvPicPr>
          <p:cNvPr id="11" name="Picture Placeholder 10" descr="little girl sitting on steps reading a book">
            <a:extLst>
              <a:ext uri="{FF2B5EF4-FFF2-40B4-BE49-F238E27FC236}">
                <a16:creationId xmlns:a16="http://schemas.microsoft.com/office/drawing/2014/main" id="{89C83A94-9400-40DF-9CE0-AFEB3C742BC3}"/>
              </a:ext>
            </a:extLst>
          </p:cNvPr>
          <p:cNvPicPr>
            <a:picLocks noGrp="1" noChangeAspect="1"/>
          </p:cNvPicPr>
          <p:nvPr>
            <p:ph type="pic" sz="quarter" idx="14"/>
          </p:nvPr>
        </p:nvPicPr>
        <p:blipFill rotWithShape="1">
          <a:blip r:embed="rId6"/>
          <a:srcRect t="23" b="23"/>
          <a:stretch/>
        </p:blipFill>
        <p:spPr/>
      </p:pic>
      <p:sp>
        <p:nvSpPr>
          <p:cNvPr id="12" name="Date Placeholder 11">
            <a:extLst>
              <a:ext uri="{FF2B5EF4-FFF2-40B4-BE49-F238E27FC236}">
                <a16:creationId xmlns:a16="http://schemas.microsoft.com/office/drawing/2014/main" id="{C01975C7-D604-4AD4-85CC-2EFC92D81A7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2/3/2023</a:t>
            </a:r>
          </a:p>
        </p:txBody>
      </p:sp>
      <p:sp>
        <p:nvSpPr>
          <p:cNvPr id="13" name="Footer Placeholder 12">
            <a:extLst>
              <a:ext uri="{FF2B5EF4-FFF2-40B4-BE49-F238E27FC236}">
                <a16:creationId xmlns:a16="http://schemas.microsoft.com/office/drawing/2014/main" id="{E0C27B2A-1D72-43E3-82D3-29739485AA7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Azure Storage Services</a:t>
            </a:r>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3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lvl="0"/>
            <a:r>
              <a:rPr lang="en-US" noProof="0" dirty="0"/>
              <a:t>2/3/2023</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dirty="0"/>
              <a:t>Azure Storage Services</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11</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r>
              <a:rPr lang="en-US" dirty="0"/>
              <a:t>Ajay Choudhary</a:t>
            </a:r>
          </a:p>
          <a:p>
            <a:pPr>
              <a:spcBef>
                <a:spcPts val="3000"/>
              </a:spcBef>
            </a:pPr>
            <a:r>
              <a:rPr lang="en-US" sz="1800" dirty="0"/>
              <a:t>ajay.choudhary@zensar.com</a:t>
            </a:r>
          </a:p>
          <a:p>
            <a:pPr>
              <a:spcBef>
                <a:spcPts val="3000"/>
              </a:spcBef>
            </a:pPr>
            <a:r>
              <a:rPr lang="en-US" sz="1400" dirty="0">
                <a:hlinkClick r:id="rId2"/>
              </a:rPr>
              <a:t>Microsoft Certification's Completed</a:t>
            </a:r>
            <a:endParaRPr lang="en-US" sz="1800" dirty="0"/>
          </a:p>
          <a:p>
            <a:endParaRPr lang="en-US" dirty="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57A7ECB5-A0BC-0F51-E2BF-078E3736DD00}"/>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kern="1200">
                <a:solidFill>
                  <a:srgbClr val="FFFFFF"/>
                </a:solidFill>
                <a:effectLst/>
                <a:latin typeface="+mj-lt"/>
                <a:ea typeface="+mj-ea"/>
                <a:cs typeface="+mj-cs"/>
              </a:rPr>
              <a:t>Azure Storage data services</a:t>
            </a:r>
          </a:p>
        </p:txBody>
      </p:sp>
      <p:sp>
        <p:nvSpPr>
          <p:cNvPr id="10" name="TextBox 9">
            <a:extLst>
              <a:ext uri="{FF2B5EF4-FFF2-40B4-BE49-F238E27FC236}">
                <a16:creationId xmlns:a16="http://schemas.microsoft.com/office/drawing/2014/main" id="{4DA58DBC-854C-7CF4-0D80-9883DDD5286F}"/>
              </a:ext>
            </a:extLst>
          </p:cNvPr>
          <p:cNvSpPr txBox="1"/>
          <p:nvPr/>
        </p:nvSpPr>
        <p:spPr>
          <a:xfrm>
            <a:off x="4447308" y="591344"/>
            <a:ext cx="6906491" cy="5585619"/>
          </a:xfrm>
          <a:prstGeom prst="rect">
            <a:avLst/>
          </a:prstGeom>
        </p:spPr>
        <p:txBody>
          <a:bodyPr vert="horz" lIns="91440" tIns="45720" rIns="91440" bIns="45720" rtlCol="0" anchor="ctr">
            <a:normAutofit fontScale="92500" lnSpcReduction="10000"/>
          </a:bodyPr>
          <a:lstStyle/>
          <a:p>
            <a:pPr marL="342900" indent="-285750">
              <a:lnSpc>
                <a:spcPct val="90000"/>
              </a:lnSpc>
              <a:spcAft>
                <a:spcPts val="600"/>
              </a:spcAft>
              <a:buFont typeface="Wingdings" panose="05000000000000000000" pitchFamily="2" charset="2"/>
              <a:buChar char="Ø"/>
            </a:pPr>
            <a:r>
              <a:rPr lang="en-US" dirty="0"/>
              <a:t>Azure Blobs: A massively scalable object store for text and binary data. Also includes support for big data analytics through Data Lake Storage Gen2.</a:t>
            </a:r>
          </a:p>
          <a:p>
            <a:pPr marL="342900" indent="-285750">
              <a:lnSpc>
                <a:spcPct val="90000"/>
              </a:lnSpc>
              <a:spcAft>
                <a:spcPts val="600"/>
              </a:spcAft>
              <a:buFont typeface="Wingdings" panose="05000000000000000000" pitchFamily="2" charset="2"/>
              <a:buChar char="Ø"/>
            </a:pPr>
            <a:r>
              <a:rPr lang="en-US" dirty="0"/>
              <a:t>Azure Files: Managed file shares for cloud or on-premises deployments.</a:t>
            </a:r>
          </a:p>
          <a:p>
            <a:pPr marL="342900" indent="-285750">
              <a:lnSpc>
                <a:spcPct val="90000"/>
              </a:lnSpc>
              <a:spcAft>
                <a:spcPts val="600"/>
              </a:spcAft>
              <a:buFont typeface="Wingdings" panose="05000000000000000000" pitchFamily="2" charset="2"/>
              <a:buChar char="Ø"/>
            </a:pPr>
            <a:r>
              <a:rPr lang="en-US" dirty="0"/>
              <a:t>Azure Elastic SAN (preview</a:t>
            </a:r>
            <a:r>
              <a:rPr lang="en-US"/>
              <a:t>): </a:t>
            </a:r>
            <a:r>
              <a:rPr lang="en-US" b="0" i="0">
                <a:solidFill>
                  <a:srgbClr val="161616"/>
                </a:solidFill>
                <a:effectLst/>
                <a:latin typeface="Segoe UI" panose="020B0502040204020203" pitchFamily="34" charset="0"/>
              </a:rPr>
              <a:t>Azure Elastic storage area network (SAN) is Microsoft's answer to the problem of workload optimization and integration between your large scale databases and performance-intensive mission-critical applications.  </a:t>
            </a:r>
            <a:r>
              <a:rPr lang="en-US" dirty="0"/>
              <a:t>A fully integrated solution that simplifies deploying, scaling, managing, and configuring a SAN in Azure.</a:t>
            </a:r>
          </a:p>
          <a:p>
            <a:pPr marL="342900" indent="-285750">
              <a:lnSpc>
                <a:spcPct val="90000"/>
              </a:lnSpc>
              <a:spcAft>
                <a:spcPts val="600"/>
              </a:spcAft>
              <a:buFont typeface="Wingdings" panose="05000000000000000000" pitchFamily="2" charset="2"/>
              <a:buChar char="Ø"/>
            </a:pPr>
            <a:r>
              <a:rPr lang="en-US" dirty="0"/>
              <a:t>Azure Queues: A messaging store for reliable messaging between application components.</a:t>
            </a:r>
          </a:p>
          <a:p>
            <a:pPr marL="342900" indent="-285750">
              <a:lnSpc>
                <a:spcPct val="90000"/>
              </a:lnSpc>
              <a:spcAft>
                <a:spcPts val="600"/>
              </a:spcAft>
              <a:buFont typeface="Wingdings" panose="05000000000000000000" pitchFamily="2" charset="2"/>
              <a:buChar char="Ø"/>
            </a:pPr>
            <a:r>
              <a:rPr lang="en-US" dirty="0"/>
              <a:t>Azure Tables: A NoSQL store for </a:t>
            </a:r>
            <a:r>
              <a:rPr lang="en-US" dirty="0" err="1"/>
              <a:t>schemaless</a:t>
            </a:r>
            <a:r>
              <a:rPr lang="en-US" dirty="0"/>
              <a:t> storage of structured data.</a:t>
            </a:r>
          </a:p>
          <a:p>
            <a:pPr marL="342900" indent="-285750">
              <a:lnSpc>
                <a:spcPct val="90000"/>
              </a:lnSpc>
              <a:spcAft>
                <a:spcPts val="600"/>
              </a:spcAft>
              <a:buFont typeface="Wingdings" panose="05000000000000000000" pitchFamily="2" charset="2"/>
              <a:buChar char="Ø"/>
            </a:pPr>
            <a:r>
              <a:rPr lang="en-US" dirty="0"/>
              <a:t>Azure Disks: Block-level storage volumes for Azure VMs.</a:t>
            </a:r>
          </a:p>
          <a:p>
            <a:pPr marL="342900" indent="-285750">
              <a:lnSpc>
                <a:spcPct val="90000"/>
              </a:lnSpc>
              <a:spcAft>
                <a:spcPts val="600"/>
              </a:spcAft>
              <a:buFont typeface="Wingdings" panose="05000000000000000000" pitchFamily="2" charset="2"/>
              <a:buChar char="Ø"/>
            </a:pPr>
            <a:r>
              <a:rPr lang="en-US" dirty="0"/>
              <a:t>Azure NetApp Files: Enterprise files storage, powered by NetApp: makes it easy for enterprise line-of-business (LOB) and storage professionals to migrate and run complex, file-based applications with no code change. Azure NetApp Files is managed via NetApp accounts and can be accessed via NFS, SMB and dual-protocol volumes.</a:t>
            </a:r>
          </a:p>
        </p:txBody>
      </p:sp>
      <p:sp>
        <p:nvSpPr>
          <p:cNvPr id="4" name="Date Placeholder 3">
            <a:extLst>
              <a:ext uri="{FF2B5EF4-FFF2-40B4-BE49-F238E27FC236}">
                <a16:creationId xmlns:a16="http://schemas.microsoft.com/office/drawing/2014/main" id="{1B4090CF-8CA0-F64C-A0C7-260CF3B7B99C}"/>
              </a:ext>
            </a:extLst>
          </p:cNvPr>
          <p:cNvSpPr>
            <a:spLocks noGrp="1"/>
          </p:cNvSpPr>
          <p:nvPr>
            <p:ph type="dt" sz="half" idx="10"/>
          </p:nvPr>
        </p:nvSpPr>
        <p:spPr>
          <a:xfrm>
            <a:off x="838200" y="6356350"/>
            <a:ext cx="1639957" cy="365125"/>
          </a:xfrm>
        </p:spPr>
        <p:txBody>
          <a:bodyPr vert="horz" lIns="91440" tIns="45720" rIns="91440" bIns="45720" rtlCol="0" anchor="ctr">
            <a:normAutofit/>
          </a:bodyPr>
          <a:lstStyle/>
          <a:p>
            <a:pPr>
              <a:spcAft>
                <a:spcPts val="600"/>
              </a:spcAft>
              <a:defRPr/>
            </a:pPr>
            <a:r>
              <a:rPr lang="en-US">
                <a:solidFill>
                  <a:srgbClr val="FFFFFF"/>
                </a:solidFill>
              </a:rPr>
              <a:t>2/3/2023</a:t>
            </a:r>
          </a:p>
        </p:txBody>
      </p:sp>
      <p:sp>
        <p:nvSpPr>
          <p:cNvPr id="5" name="Footer Placeholder 4">
            <a:extLst>
              <a:ext uri="{FF2B5EF4-FFF2-40B4-BE49-F238E27FC236}">
                <a16:creationId xmlns:a16="http://schemas.microsoft.com/office/drawing/2014/main" id="{C428435A-41E9-A85E-034A-A6F027466B53}"/>
              </a:ext>
            </a:extLst>
          </p:cNvPr>
          <p:cNvSpPr>
            <a:spLocks noGrp="1"/>
          </p:cNvSpPr>
          <p:nvPr>
            <p:ph type="ftr" sz="quarter" idx="11"/>
          </p:nvPr>
        </p:nvSpPr>
        <p:spPr>
          <a:xfrm>
            <a:off x="4038600" y="6356350"/>
            <a:ext cx="5251174" cy="365125"/>
          </a:xfrm>
        </p:spPr>
        <p:txBody>
          <a:bodyPr vert="horz" lIns="91440" tIns="45720" rIns="91440" bIns="45720" rtlCol="0" anchor="ctr">
            <a:normAutofit/>
          </a:bodyPr>
          <a:lstStyle/>
          <a:p>
            <a:pPr>
              <a:spcAft>
                <a:spcPts val="600"/>
              </a:spcAft>
              <a:defRPr/>
            </a:pPr>
            <a:r>
              <a:rPr lang="en-US" kern="1200" cap="none" spc="0" baseline="0">
                <a:solidFill>
                  <a:prstClr val="black">
                    <a:tint val="75000"/>
                  </a:prstClr>
                </a:solidFill>
                <a:latin typeface="+mn-lt"/>
                <a:ea typeface="+mn-ea"/>
                <a:cs typeface="+mn-cs"/>
              </a:rPr>
              <a:t>Azure Storage Services</a:t>
            </a:r>
          </a:p>
        </p:txBody>
      </p:sp>
      <p:sp>
        <p:nvSpPr>
          <p:cNvPr id="6" name="Slide Number Placeholder 5">
            <a:extLst>
              <a:ext uri="{FF2B5EF4-FFF2-40B4-BE49-F238E27FC236}">
                <a16:creationId xmlns:a16="http://schemas.microsoft.com/office/drawing/2014/main" id="{969D5EB3-2BD5-175A-D96C-B37963F1BB8B}"/>
              </a:ext>
            </a:extLst>
          </p:cNvPr>
          <p:cNvSpPr>
            <a:spLocks noGrp="1"/>
          </p:cNvSpPr>
          <p:nvPr>
            <p:ph type="sldNum" sz="quarter" idx="12"/>
          </p:nvPr>
        </p:nvSpPr>
        <p:spPr>
          <a:xfrm>
            <a:off x="9541564" y="6356350"/>
            <a:ext cx="1812235"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2</a:t>
            </a:fld>
            <a:endParaRPr lang="en-US">
              <a:solidFill>
                <a:prstClr val="black">
                  <a:tint val="75000"/>
                </a:prstClr>
              </a:solidFill>
            </a:endParaRP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751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Freeform: Shape 2054">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3" name="Freeform: Shape 2056">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054" name="Rectangle 2058">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B4AC3D3B-535C-AC8F-EA58-F9A94501BA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025" r="15436"/>
          <a:stretch/>
        </p:blipFill>
        <p:spPr bwMode="auto">
          <a:xfrm>
            <a:off x="838199" y="1078140"/>
            <a:ext cx="5440195" cy="4588831"/>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noFill/>
          <a:extLst>
            <a:ext uri="{909E8E84-426E-40DD-AFC4-6F175D3DCCD1}">
              <a14:hiddenFill xmlns:a14="http://schemas.microsoft.com/office/drawing/2010/main">
                <a:solidFill>
                  <a:srgbClr val="FFFFFF"/>
                </a:solidFill>
              </a14:hiddenFill>
            </a:ext>
          </a:extLst>
        </p:spPr>
      </p:pic>
      <p:sp>
        <p:nvSpPr>
          <p:cNvPr id="2056" name="Arc 2060">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A86AC1F-71B4-BA3B-654C-1906D30F0685}"/>
              </a:ext>
            </a:extLst>
          </p:cNvPr>
          <p:cNvSpPr txBox="1"/>
          <p:nvPr/>
        </p:nvSpPr>
        <p:spPr>
          <a:xfrm>
            <a:off x="6769570" y="883403"/>
            <a:ext cx="4771178" cy="5331130"/>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2200" b="1" i="0" dirty="0">
                <a:effectLst/>
              </a:rPr>
              <a:t>Regions</a:t>
            </a:r>
          </a:p>
          <a:p>
            <a:pPr>
              <a:lnSpc>
                <a:spcPct val="90000"/>
              </a:lnSpc>
              <a:spcAft>
                <a:spcPts val="600"/>
              </a:spcAft>
            </a:pPr>
            <a:r>
              <a:rPr lang="en-US" sz="2200" b="0" i="0" dirty="0">
                <a:effectLst/>
              </a:rPr>
              <a:t>Each Azure region features datacenters deployed within a latency-defined perimeter. They're connected through a dedicated regional low-latency network. This design ensures that Azure services within any region offer the best possible performance and security.</a:t>
            </a:r>
          </a:p>
          <a:p>
            <a:pPr>
              <a:lnSpc>
                <a:spcPct val="90000"/>
              </a:lnSpc>
              <a:spcAft>
                <a:spcPts val="600"/>
              </a:spcAft>
            </a:pPr>
            <a:endParaRPr lang="en-US" sz="2200" b="0" i="0" dirty="0">
              <a:effectLst/>
            </a:endParaRPr>
          </a:p>
          <a:p>
            <a:pPr>
              <a:lnSpc>
                <a:spcPct val="90000"/>
              </a:lnSpc>
              <a:spcAft>
                <a:spcPts val="600"/>
              </a:spcAft>
            </a:pPr>
            <a:r>
              <a:rPr lang="en-US" sz="2200" b="1" i="0" dirty="0">
                <a:effectLst/>
              </a:rPr>
              <a:t>Availability zones</a:t>
            </a:r>
          </a:p>
          <a:p>
            <a:pPr>
              <a:lnSpc>
                <a:spcPct val="90000"/>
              </a:lnSpc>
              <a:spcAft>
                <a:spcPts val="600"/>
              </a:spcAft>
            </a:pPr>
            <a:r>
              <a:rPr lang="en-US" sz="2200" b="0" i="0" dirty="0">
                <a:effectLst/>
              </a:rPr>
              <a:t>Failures can range from software and hardware failures to events such as earthquakes, floods, and fires. Tolerance to failures is achieved because of redundancy and logical isolation of Azure services. To ensure resiliency, a minimum of three separate availability zones are present in all availability zone-enabled regions.</a:t>
            </a:r>
          </a:p>
          <a:p>
            <a:pPr indent="-228600">
              <a:lnSpc>
                <a:spcPct val="90000"/>
              </a:lnSpc>
              <a:spcAft>
                <a:spcPts val="600"/>
              </a:spcAft>
              <a:buFont typeface="Arial" panose="020B0604020202020204" pitchFamily="34" charset="0"/>
              <a:buChar char="•"/>
            </a:pPr>
            <a:endParaRPr lang="en-US" sz="1500" b="0" i="0" dirty="0">
              <a:effectLst/>
            </a:endParaRPr>
          </a:p>
        </p:txBody>
      </p:sp>
      <p:sp>
        <p:nvSpPr>
          <p:cNvPr id="2" name="Date Placeholder 1">
            <a:extLst>
              <a:ext uri="{FF2B5EF4-FFF2-40B4-BE49-F238E27FC236}">
                <a16:creationId xmlns:a16="http://schemas.microsoft.com/office/drawing/2014/main" id="{4954EE4B-08AF-53DD-186F-62A39697BF0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prstClr val="black">
                    <a:lumMod val="50000"/>
                    <a:lumOff val="50000"/>
                  </a:prstClr>
                </a:solidFill>
              </a:rPr>
              <a:t>2/3/2023</a:t>
            </a:r>
          </a:p>
        </p:txBody>
      </p:sp>
      <p:sp>
        <p:nvSpPr>
          <p:cNvPr id="3" name="Footer Placeholder 2">
            <a:extLst>
              <a:ext uri="{FF2B5EF4-FFF2-40B4-BE49-F238E27FC236}">
                <a16:creationId xmlns:a16="http://schemas.microsoft.com/office/drawing/2014/main" id="{F8D4118C-9F64-ECBE-1C22-DE5618B6355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cap="none" spc="0" baseline="0">
                <a:solidFill>
                  <a:prstClr val="black">
                    <a:lumMod val="50000"/>
                    <a:lumOff val="50000"/>
                  </a:prstClr>
                </a:solidFill>
                <a:latin typeface="+mn-lt"/>
                <a:ea typeface="+mn-ea"/>
                <a:cs typeface="+mn-cs"/>
              </a:rPr>
              <a:t>Azure Storage Services</a:t>
            </a:r>
          </a:p>
        </p:txBody>
      </p:sp>
      <p:sp>
        <p:nvSpPr>
          <p:cNvPr id="4" name="Slide Number Placeholder 3">
            <a:extLst>
              <a:ext uri="{FF2B5EF4-FFF2-40B4-BE49-F238E27FC236}">
                <a16:creationId xmlns:a16="http://schemas.microsoft.com/office/drawing/2014/main" id="{29750311-7C8F-8CF2-0503-9703D407C3C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a:solidFill>
                  <a:prstClr val="black">
                    <a:lumMod val="50000"/>
                    <a:lumOff val="50000"/>
                  </a:prstClr>
                </a:solidFill>
              </a:rPr>
              <a:pPr>
                <a:spcAft>
                  <a:spcPts val="600"/>
                </a:spcAft>
                <a:defRPr/>
              </a:pPr>
              <a:t>3</a:t>
            </a:fld>
            <a:endParaRPr lang="en-US">
              <a:solidFill>
                <a:prstClr val="black">
                  <a:lumMod val="50000"/>
                  <a:lumOff val="50000"/>
                </a:prstClr>
              </a:solidFill>
            </a:endParaRPr>
          </a:p>
        </p:txBody>
      </p:sp>
    </p:spTree>
    <p:extLst>
      <p:ext uri="{BB962C8B-B14F-4D97-AF65-F5344CB8AC3E}">
        <p14:creationId xmlns:p14="http://schemas.microsoft.com/office/powerpoint/2010/main" val="186859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2C5F78B0-D9CA-2E0F-7830-79D805563B6E}"/>
              </a:ext>
            </a:extLst>
          </p:cNvPr>
          <p:cNvSpPr txBox="1"/>
          <p:nvPr/>
        </p:nvSpPr>
        <p:spPr>
          <a:xfrm>
            <a:off x="838200" y="459863"/>
            <a:ext cx="10515600" cy="100459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a:solidFill>
                  <a:srgbClr val="FFFFFF"/>
                </a:solidFill>
                <a:effectLst/>
                <a:latin typeface="+mj-lt"/>
                <a:ea typeface="+mj-ea"/>
                <a:cs typeface="+mj-cs"/>
              </a:rPr>
              <a:t>Redundancy</a:t>
            </a:r>
            <a:endParaRPr lang="en-US" sz="4400" kern="1200">
              <a:solidFill>
                <a:srgbClr val="FFFFFF"/>
              </a:solidFill>
              <a:latin typeface="+mj-lt"/>
              <a:ea typeface="+mj-ea"/>
              <a:cs typeface="+mj-cs"/>
            </a:endParaRPr>
          </a:p>
        </p:txBody>
      </p:sp>
      <p:sp>
        <p:nvSpPr>
          <p:cNvPr id="23" name="Rectangle: Rounded Corners 2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Date Placeholder 1">
            <a:extLst>
              <a:ext uri="{FF2B5EF4-FFF2-40B4-BE49-F238E27FC236}">
                <a16:creationId xmlns:a16="http://schemas.microsoft.com/office/drawing/2014/main" id="{56B067DF-9A7E-40A6-C7AC-26EA7D18C22C}"/>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srgbClr val="FFFFFF"/>
                </a:solidFill>
              </a:rPr>
              <a:t>2/3/2023</a:t>
            </a:r>
          </a:p>
        </p:txBody>
      </p:sp>
      <p:sp>
        <p:nvSpPr>
          <p:cNvPr id="3" name="Footer Placeholder 2">
            <a:extLst>
              <a:ext uri="{FF2B5EF4-FFF2-40B4-BE49-F238E27FC236}">
                <a16:creationId xmlns:a16="http://schemas.microsoft.com/office/drawing/2014/main" id="{08FCE5CA-24D8-D28D-0597-EF518B7738F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cap="none" spc="0" baseline="0">
                <a:solidFill>
                  <a:srgbClr val="FFFFFF"/>
                </a:solidFill>
                <a:latin typeface="+mn-lt"/>
                <a:ea typeface="+mn-ea"/>
                <a:cs typeface="+mn-cs"/>
              </a:rPr>
              <a:t>Azure Storage Services</a:t>
            </a:r>
          </a:p>
        </p:txBody>
      </p:sp>
      <p:sp>
        <p:nvSpPr>
          <p:cNvPr id="4" name="Slide Number Placeholder 3">
            <a:extLst>
              <a:ext uri="{FF2B5EF4-FFF2-40B4-BE49-F238E27FC236}">
                <a16:creationId xmlns:a16="http://schemas.microsoft.com/office/drawing/2014/main" id="{D22DDFD6-6235-A457-B576-12CE9751C82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a:solidFill>
                  <a:srgbClr val="FFFFFF"/>
                </a:solidFill>
              </a:rPr>
              <a:pPr>
                <a:spcAft>
                  <a:spcPts val="600"/>
                </a:spcAft>
                <a:defRPr/>
              </a:pPr>
              <a:t>4</a:t>
            </a:fld>
            <a:endParaRPr lang="en-US">
              <a:solidFill>
                <a:srgbClr val="FFFFFF"/>
              </a:solidFill>
            </a:endParaRPr>
          </a:p>
        </p:txBody>
      </p:sp>
      <p:graphicFrame>
        <p:nvGraphicFramePr>
          <p:cNvPr id="13" name="TextBox 7">
            <a:extLst>
              <a:ext uri="{FF2B5EF4-FFF2-40B4-BE49-F238E27FC236}">
                <a16:creationId xmlns:a16="http://schemas.microsoft.com/office/drawing/2014/main" id="{B99FB053-E352-0C78-118A-009F26C269A0}"/>
              </a:ext>
            </a:extLst>
          </p:cNvPr>
          <p:cNvGraphicFramePr/>
          <p:nvPr>
            <p:extLst>
              <p:ext uri="{D42A27DB-BD31-4B8C-83A1-F6EECF244321}">
                <p14:modId xmlns:p14="http://schemas.microsoft.com/office/powerpoint/2010/main" val="3752840292"/>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597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c 1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E7EEF82-65DA-78DE-1DCC-A0AEE2CCA967}"/>
              </a:ext>
            </a:extLst>
          </p:cNvPr>
          <p:cNvSpPr txBox="1"/>
          <p:nvPr/>
        </p:nvSpPr>
        <p:spPr>
          <a:xfrm>
            <a:off x="2209800" y="650017"/>
            <a:ext cx="5458838" cy="619272"/>
          </a:xfrm>
          <a:prstGeom prst="rect">
            <a:avLst/>
          </a:prstGeom>
        </p:spPr>
        <p:txBody>
          <a:bodyPr vert="horz" lIns="91440" tIns="45720" rIns="91440" bIns="45720" rtlCol="0">
            <a:normAutofit/>
          </a:bodyPr>
          <a:lstStyle/>
          <a:p>
            <a:pPr>
              <a:lnSpc>
                <a:spcPct val="90000"/>
              </a:lnSpc>
              <a:spcAft>
                <a:spcPts val="600"/>
              </a:spcAft>
            </a:pPr>
            <a:r>
              <a:rPr lang="en-US" sz="2800" b="1" i="0" dirty="0">
                <a:effectLst/>
              </a:rPr>
              <a:t>Types</a:t>
            </a:r>
            <a:r>
              <a:rPr lang="en-US" sz="2400" b="1" i="0" dirty="0">
                <a:effectLst/>
              </a:rPr>
              <a:t> of storage accounts</a:t>
            </a:r>
          </a:p>
        </p:txBody>
      </p:sp>
      <p:sp>
        <p:nvSpPr>
          <p:cNvPr id="2" name="Date Placeholder 1">
            <a:extLst>
              <a:ext uri="{FF2B5EF4-FFF2-40B4-BE49-F238E27FC236}">
                <a16:creationId xmlns:a16="http://schemas.microsoft.com/office/drawing/2014/main" id="{1BED8CEB-3B7D-FCB7-7F25-8A979C174A79}"/>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prstClr val="black">
                    <a:tint val="75000"/>
                  </a:prstClr>
                </a:solidFill>
              </a:rPr>
              <a:t>2/3/2023</a:t>
            </a:r>
          </a:p>
        </p:txBody>
      </p:sp>
      <p:sp>
        <p:nvSpPr>
          <p:cNvPr id="3" name="Footer Placeholder 2">
            <a:extLst>
              <a:ext uri="{FF2B5EF4-FFF2-40B4-BE49-F238E27FC236}">
                <a16:creationId xmlns:a16="http://schemas.microsoft.com/office/drawing/2014/main" id="{7FB8B9A0-6B3E-0B35-EECC-248A6CA8AED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cap="none" spc="0" baseline="0">
                <a:solidFill>
                  <a:prstClr val="black">
                    <a:tint val="75000"/>
                  </a:prstClr>
                </a:solidFill>
                <a:latin typeface="+mn-lt"/>
                <a:ea typeface="+mn-ea"/>
                <a:cs typeface="+mn-cs"/>
              </a:rPr>
              <a:t>Azure Storage Services</a:t>
            </a:r>
          </a:p>
        </p:txBody>
      </p:sp>
      <p:sp>
        <p:nvSpPr>
          <p:cNvPr id="4" name="Slide Number Placeholder 3">
            <a:extLst>
              <a:ext uri="{FF2B5EF4-FFF2-40B4-BE49-F238E27FC236}">
                <a16:creationId xmlns:a16="http://schemas.microsoft.com/office/drawing/2014/main" id="{B7185EC6-F0A1-4E0C-603D-E0D1AACA420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5</a:t>
            </a:fld>
            <a:endParaRPr lang="en-US">
              <a:solidFill>
                <a:prstClr val="black">
                  <a:tint val="75000"/>
                </a:prstClr>
              </a:solidFill>
            </a:endParaRPr>
          </a:p>
        </p:txBody>
      </p:sp>
      <p:graphicFrame>
        <p:nvGraphicFramePr>
          <p:cNvPr id="8" name="Table 8">
            <a:extLst>
              <a:ext uri="{FF2B5EF4-FFF2-40B4-BE49-F238E27FC236}">
                <a16:creationId xmlns:a16="http://schemas.microsoft.com/office/drawing/2014/main" id="{48DDF9E9-6189-84DF-BA26-B01208DB3588}"/>
              </a:ext>
            </a:extLst>
          </p:cNvPr>
          <p:cNvGraphicFramePr>
            <a:graphicFrameLocks noGrp="1"/>
          </p:cNvGraphicFramePr>
          <p:nvPr>
            <p:extLst>
              <p:ext uri="{D42A27DB-BD31-4B8C-83A1-F6EECF244321}">
                <p14:modId xmlns:p14="http://schemas.microsoft.com/office/powerpoint/2010/main" val="4072596100"/>
              </p:ext>
            </p:extLst>
          </p:nvPr>
        </p:nvGraphicFramePr>
        <p:xfrm>
          <a:off x="703181" y="1500795"/>
          <a:ext cx="10998039" cy="3652502"/>
        </p:xfrm>
        <a:graphic>
          <a:graphicData uri="http://schemas.openxmlformats.org/drawingml/2006/table">
            <a:tbl>
              <a:tblPr firstRow="1" bandRow="1">
                <a:noFill/>
                <a:tableStyleId>{5C22544A-7EE6-4342-B048-85BDC9FD1C3A}</a:tableStyleId>
              </a:tblPr>
              <a:tblGrid>
                <a:gridCol w="3197775">
                  <a:extLst>
                    <a:ext uri="{9D8B030D-6E8A-4147-A177-3AD203B41FA5}">
                      <a16:colId xmlns:a16="http://schemas.microsoft.com/office/drawing/2014/main" val="1473848213"/>
                    </a:ext>
                  </a:extLst>
                </a:gridCol>
                <a:gridCol w="3526533">
                  <a:extLst>
                    <a:ext uri="{9D8B030D-6E8A-4147-A177-3AD203B41FA5}">
                      <a16:colId xmlns:a16="http://schemas.microsoft.com/office/drawing/2014/main" val="4236588806"/>
                    </a:ext>
                  </a:extLst>
                </a:gridCol>
                <a:gridCol w="4273731">
                  <a:extLst>
                    <a:ext uri="{9D8B030D-6E8A-4147-A177-3AD203B41FA5}">
                      <a16:colId xmlns:a16="http://schemas.microsoft.com/office/drawing/2014/main" val="3590212691"/>
                    </a:ext>
                  </a:extLst>
                </a:gridCol>
              </a:tblGrid>
              <a:tr h="936105">
                <a:tc>
                  <a:txBody>
                    <a:bodyPr/>
                    <a:lstStyle/>
                    <a:p>
                      <a:r>
                        <a:rPr lang="en-US" sz="1600" b="1" i="0" kern="1200" cap="none" spc="30">
                          <a:solidFill>
                            <a:schemeClr val="tx1"/>
                          </a:solidFill>
                          <a:effectLst/>
                          <a:latin typeface="+mn-lt"/>
                          <a:ea typeface="+mn-ea"/>
                          <a:cs typeface="+mn-cs"/>
                        </a:rPr>
                        <a:t>Type of storage account</a:t>
                      </a:r>
                      <a:endParaRPr lang="en-US" sz="1600" b="1" cap="none" spc="30">
                        <a:solidFill>
                          <a:schemeClr val="tx1"/>
                        </a:solidFill>
                      </a:endParaRPr>
                    </a:p>
                  </a:txBody>
                  <a:tcPr marL="0" marR="7500" marT="37499" marB="37499" anchor="ctr">
                    <a:lnL w="12700" cmpd="sng">
                      <a:noFill/>
                    </a:lnL>
                    <a:lnR w="12700" cmpd="sng">
                      <a:noFill/>
                    </a:lnR>
                    <a:lnT w="19050" cap="flat" cmpd="sng" algn="ctr">
                      <a:solidFill>
                        <a:schemeClr val="accent1"/>
                      </a:solidFill>
                      <a:prstDash val="solid"/>
                    </a:lnT>
                    <a:lnB w="38100" cmpd="sng">
                      <a:noFill/>
                    </a:lnB>
                    <a:noFill/>
                  </a:tcPr>
                </a:tc>
                <a:tc>
                  <a:txBody>
                    <a:bodyPr/>
                    <a:lstStyle/>
                    <a:p>
                      <a:r>
                        <a:rPr lang="en-US" sz="1600" b="1" i="0" kern="1200" cap="none" spc="30">
                          <a:solidFill>
                            <a:schemeClr val="tx1"/>
                          </a:solidFill>
                          <a:effectLst/>
                          <a:latin typeface="+mn-lt"/>
                          <a:ea typeface="+mn-ea"/>
                          <a:cs typeface="+mn-cs"/>
                        </a:rPr>
                        <a:t>Supported storage services</a:t>
                      </a:r>
                      <a:endParaRPr lang="en-US" sz="1600" b="1" cap="none" spc="30">
                        <a:solidFill>
                          <a:schemeClr val="tx1"/>
                        </a:solidFill>
                      </a:endParaRPr>
                    </a:p>
                  </a:txBody>
                  <a:tcPr marL="0" marR="7500" marT="37499" marB="37499" anchor="ctr">
                    <a:lnL w="12700" cmpd="sng">
                      <a:noFill/>
                    </a:lnL>
                    <a:lnR w="12700" cmpd="sng">
                      <a:noFill/>
                    </a:lnR>
                    <a:lnT w="19050" cap="flat" cmpd="sng" algn="ctr">
                      <a:solidFill>
                        <a:schemeClr val="accent1"/>
                      </a:solidFill>
                      <a:prstDash val="solid"/>
                    </a:lnT>
                    <a:lnB w="38100" cmpd="sng">
                      <a:noFill/>
                    </a:lnB>
                    <a:noFill/>
                  </a:tcPr>
                </a:tc>
                <a:tc>
                  <a:txBody>
                    <a:bodyPr/>
                    <a:lstStyle/>
                    <a:p>
                      <a:r>
                        <a:rPr lang="en-US" sz="1600" b="1" i="0" kern="1200" cap="none" spc="30">
                          <a:solidFill>
                            <a:schemeClr val="tx1"/>
                          </a:solidFill>
                          <a:effectLst/>
                          <a:latin typeface="+mn-lt"/>
                          <a:ea typeface="+mn-ea"/>
                          <a:cs typeface="+mn-cs"/>
                        </a:rPr>
                        <a:t>Redundancy options</a:t>
                      </a:r>
                      <a:endParaRPr lang="en-US" sz="1600" b="1" cap="none" spc="30">
                        <a:solidFill>
                          <a:schemeClr val="tx1"/>
                        </a:solidFill>
                      </a:endParaRPr>
                    </a:p>
                  </a:txBody>
                  <a:tcPr marL="0" marR="7500" marT="37499" marB="37499"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3130971503"/>
                  </a:ext>
                </a:extLst>
              </a:tr>
              <a:tr h="1020284">
                <a:tc>
                  <a:txBody>
                    <a:bodyPr/>
                    <a:lstStyle/>
                    <a:p>
                      <a:r>
                        <a:rPr lang="en-US" sz="1600" b="0" i="0" kern="1200" cap="none" spc="0">
                          <a:solidFill>
                            <a:schemeClr val="tx1"/>
                          </a:solidFill>
                          <a:effectLst/>
                          <a:latin typeface="+mn-lt"/>
                          <a:ea typeface="+mn-ea"/>
                          <a:cs typeface="+mn-cs"/>
                        </a:rPr>
                        <a:t>Standard general-purpose v2</a:t>
                      </a:r>
                      <a:endParaRPr lang="en-US" sz="1600" cap="none" spc="0">
                        <a:solidFill>
                          <a:schemeClr val="tx1"/>
                        </a:solidFill>
                      </a:endParaRPr>
                    </a:p>
                  </a:txBody>
                  <a:tcPr marL="0" marR="74997" marT="37499" marB="37499">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r>
                        <a:rPr lang="en-US" sz="1600" b="0" i="0" kern="1200" cap="none" spc="0" dirty="0">
                          <a:solidFill>
                            <a:schemeClr val="tx1"/>
                          </a:solidFill>
                          <a:effectLst/>
                          <a:latin typeface="+mn-lt"/>
                          <a:ea typeface="+mn-ea"/>
                          <a:cs typeface="+mn-cs"/>
                        </a:rPr>
                        <a:t>Blob Storage (including Data Lake Storage), Queue Storage, Table Storage, and Azure Files</a:t>
                      </a:r>
                      <a:endParaRPr lang="en-US" sz="1600" cap="none" spc="0" dirty="0">
                        <a:solidFill>
                          <a:schemeClr val="tx1"/>
                        </a:solidFill>
                      </a:endParaRPr>
                    </a:p>
                  </a:txBody>
                  <a:tcPr marL="0" marR="74997" marT="37499" marB="37499">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r>
                        <a:rPr lang="en-US" sz="1600" b="0" i="0" kern="1200" cap="none" spc="0" dirty="0">
                          <a:solidFill>
                            <a:schemeClr val="tx1"/>
                          </a:solidFill>
                          <a:effectLst/>
                          <a:latin typeface="+mn-lt"/>
                          <a:ea typeface="+mn-ea"/>
                          <a:cs typeface="+mn-cs"/>
                        </a:rPr>
                        <a:t>LRS, GRS, RA-GRS, ZRS, GZRS, RA-GZRS</a:t>
                      </a:r>
                      <a:endParaRPr lang="en-US" sz="1600" cap="none" spc="0" dirty="0">
                        <a:solidFill>
                          <a:schemeClr val="tx1"/>
                        </a:solidFill>
                      </a:endParaRPr>
                    </a:p>
                  </a:txBody>
                  <a:tcPr marL="0" marR="74997" marT="37499" marB="37499">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10953829"/>
                  </a:ext>
                </a:extLst>
              </a:tr>
              <a:tr h="750739">
                <a:tc>
                  <a:txBody>
                    <a:bodyPr/>
                    <a:lstStyle/>
                    <a:p>
                      <a:r>
                        <a:rPr lang="en-US" sz="1600" b="0" i="0" kern="1200" cap="none" spc="0">
                          <a:solidFill>
                            <a:schemeClr val="tx1"/>
                          </a:solidFill>
                          <a:effectLst/>
                          <a:latin typeface="+mn-lt"/>
                          <a:ea typeface="+mn-ea"/>
                          <a:cs typeface="+mn-cs"/>
                        </a:rPr>
                        <a:t>Premium block blobs</a:t>
                      </a:r>
                      <a:endParaRPr lang="en-US" sz="1600" cap="none" spc="0">
                        <a:solidFill>
                          <a:schemeClr val="tx1"/>
                        </a:solidFill>
                      </a:endParaRPr>
                    </a:p>
                  </a:txBody>
                  <a:tcPr marL="37499" marR="74997" marT="37499" marB="37499">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600" b="0" i="0" kern="1200" cap="none" spc="0">
                          <a:solidFill>
                            <a:schemeClr val="tx1"/>
                          </a:solidFill>
                          <a:effectLst/>
                          <a:latin typeface="+mn-lt"/>
                          <a:ea typeface="+mn-ea"/>
                          <a:cs typeface="+mn-cs"/>
                        </a:rPr>
                        <a:t>Blob Storage (including Data Lake Storage)</a:t>
                      </a:r>
                      <a:endParaRPr lang="en-US" sz="1600" cap="none" spc="0">
                        <a:solidFill>
                          <a:schemeClr val="tx1"/>
                        </a:solidFill>
                      </a:endParaRPr>
                    </a:p>
                  </a:txBody>
                  <a:tcPr marL="37499" marR="74997" marT="37499" marB="37499">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600" b="0" i="0" kern="1200" cap="none" spc="0">
                          <a:solidFill>
                            <a:schemeClr val="tx1"/>
                          </a:solidFill>
                          <a:effectLst/>
                          <a:latin typeface="+mn-lt"/>
                          <a:ea typeface="+mn-ea"/>
                          <a:cs typeface="+mn-cs"/>
                        </a:rPr>
                        <a:t>LRS, ZRS</a:t>
                      </a:r>
                      <a:endParaRPr lang="en-US" sz="1600" cap="none" spc="0">
                        <a:solidFill>
                          <a:schemeClr val="tx1"/>
                        </a:solidFill>
                      </a:endParaRPr>
                    </a:p>
                  </a:txBody>
                  <a:tcPr marL="37499" marR="74997" marT="37499" marB="37499">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166733988"/>
                  </a:ext>
                </a:extLst>
              </a:tr>
              <a:tr h="472687">
                <a:tc>
                  <a:txBody>
                    <a:bodyPr/>
                    <a:lstStyle/>
                    <a:p>
                      <a:r>
                        <a:rPr lang="en-US" sz="1600" b="0" i="0" kern="1200" cap="none" spc="0">
                          <a:solidFill>
                            <a:schemeClr val="tx1"/>
                          </a:solidFill>
                          <a:effectLst/>
                          <a:latin typeface="+mn-lt"/>
                          <a:ea typeface="+mn-ea"/>
                          <a:cs typeface="+mn-cs"/>
                        </a:rPr>
                        <a:t>Premium file shares</a:t>
                      </a:r>
                      <a:endParaRPr lang="en-US" sz="1600" cap="none" spc="0">
                        <a:solidFill>
                          <a:schemeClr val="tx1"/>
                        </a:solidFill>
                      </a:endParaRPr>
                    </a:p>
                  </a:txBody>
                  <a:tcPr marL="0" marR="74997" marT="37499" marB="37499">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1600" b="0" i="0" kern="1200" cap="none" spc="0">
                          <a:solidFill>
                            <a:schemeClr val="tx1"/>
                          </a:solidFill>
                          <a:effectLst/>
                          <a:latin typeface="+mn-lt"/>
                          <a:ea typeface="+mn-ea"/>
                          <a:cs typeface="+mn-cs"/>
                        </a:rPr>
                        <a:t>Azure Files</a:t>
                      </a:r>
                      <a:endParaRPr lang="en-US" sz="1600" cap="none" spc="0">
                        <a:solidFill>
                          <a:schemeClr val="tx1"/>
                        </a:solidFill>
                      </a:endParaRPr>
                    </a:p>
                  </a:txBody>
                  <a:tcPr marL="0" marR="74997" marT="37499" marB="37499">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cap="none" spc="0">
                          <a:solidFill>
                            <a:schemeClr val="tx1"/>
                          </a:solidFill>
                          <a:effectLst/>
                          <a:latin typeface="+mn-lt"/>
                          <a:ea typeface="+mn-ea"/>
                          <a:cs typeface="+mn-cs"/>
                        </a:rPr>
                        <a:t>LRS, ZRS</a:t>
                      </a:r>
                      <a:endParaRPr lang="en-US" sz="1600" cap="none" spc="0">
                        <a:solidFill>
                          <a:schemeClr val="tx1"/>
                        </a:solidFill>
                      </a:endParaRPr>
                    </a:p>
                  </a:txBody>
                  <a:tcPr marL="0" marR="74997" marT="37499" marB="37499">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3441456158"/>
                  </a:ext>
                </a:extLst>
              </a:tr>
              <a:tr h="472687">
                <a:tc>
                  <a:txBody>
                    <a:bodyPr/>
                    <a:lstStyle/>
                    <a:p>
                      <a:r>
                        <a:rPr lang="en-US" sz="1600" b="0" i="0" kern="1200" cap="none" spc="0">
                          <a:solidFill>
                            <a:schemeClr val="tx1"/>
                          </a:solidFill>
                          <a:effectLst/>
                          <a:latin typeface="+mn-lt"/>
                          <a:ea typeface="+mn-ea"/>
                          <a:cs typeface="+mn-cs"/>
                        </a:rPr>
                        <a:t>Premium page blobs</a:t>
                      </a:r>
                      <a:endParaRPr lang="en-US" sz="1600" cap="none" spc="0">
                        <a:solidFill>
                          <a:schemeClr val="tx1"/>
                        </a:solidFill>
                      </a:endParaRPr>
                    </a:p>
                  </a:txBody>
                  <a:tcPr marL="37499" marR="74997" marT="37499" marB="37499">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1600" b="0" i="0" kern="1200" cap="none" spc="0">
                          <a:solidFill>
                            <a:schemeClr val="tx1"/>
                          </a:solidFill>
                          <a:effectLst/>
                          <a:latin typeface="+mn-lt"/>
                          <a:ea typeface="+mn-ea"/>
                          <a:cs typeface="+mn-cs"/>
                        </a:rPr>
                        <a:t>Page blobs only</a:t>
                      </a:r>
                      <a:endParaRPr lang="en-US" sz="1600" cap="none" spc="0">
                        <a:solidFill>
                          <a:schemeClr val="tx1"/>
                        </a:solidFill>
                      </a:endParaRPr>
                    </a:p>
                  </a:txBody>
                  <a:tcPr marL="37499" marR="74997" marT="37499" marB="37499">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cap="none" spc="0" dirty="0">
                          <a:solidFill>
                            <a:schemeClr val="tx1"/>
                          </a:solidFill>
                          <a:effectLst/>
                          <a:latin typeface="+mn-lt"/>
                          <a:ea typeface="+mn-ea"/>
                          <a:cs typeface="+mn-cs"/>
                        </a:rPr>
                        <a:t>LRS</a:t>
                      </a:r>
                      <a:endParaRPr lang="en-US" sz="1600" cap="none" spc="0" dirty="0">
                        <a:solidFill>
                          <a:schemeClr val="tx1"/>
                        </a:solidFill>
                      </a:endParaRPr>
                    </a:p>
                  </a:txBody>
                  <a:tcPr marL="37499" marR="74997" marT="37499" marB="37499">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675358530"/>
                  </a:ext>
                </a:extLst>
              </a:tr>
            </a:tbl>
          </a:graphicData>
        </a:graphic>
      </p:graphicFrame>
    </p:spTree>
    <p:extLst>
      <p:ext uri="{BB962C8B-B14F-4D97-AF65-F5344CB8AC3E}">
        <p14:creationId xmlns:p14="http://schemas.microsoft.com/office/powerpoint/2010/main" val="295572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AF45E-E36A-C0EF-8F6E-E9A492FCA9B7}"/>
              </a:ext>
            </a:extLst>
          </p:cNvPr>
          <p:cNvSpPr>
            <a:spLocks noGrp="1"/>
          </p:cNvSpPr>
          <p:nvPr>
            <p:ph type="dt" sz="half" idx="10"/>
          </p:nvPr>
        </p:nvSpPr>
        <p:spPr/>
        <p:txBody>
          <a:bodyPr/>
          <a:lstStyle/>
          <a:p>
            <a:pPr>
              <a:defRPr/>
            </a:pPr>
            <a:r>
              <a:rPr lang="en-US">
                <a:solidFill>
                  <a:prstClr val="black">
                    <a:tint val="75000"/>
                  </a:prstClr>
                </a:solidFill>
              </a:rPr>
              <a:t>2/3/2023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A1B530B-EAAE-6AF2-F770-7FDA721ACA99}"/>
              </a:ext>
            </a:extLst>
          </p:cNvPr>
          <p:cNvSpPr>
            <a:spLocks noGrp="1"/>
          </p:cNvSpPr>
          <p:nvPr>
            <p:ph type="ftr" sz="quarter" idx="11"/>
          </p:nvPr>
        </p:nvSpPr>
        <p:spPr/>
        <p:txBody>
          <a:bodyPr/>
          <a:lstStyle/>
          <a:p>
            <a:pPr>
              <a:defRPr/>
            </a:pPr>
            <a:r>
              <a:rPr lang="en-US">
                <a:solidFill>
                  <a:prstClr val="black">
                    <a:tint val="75000"/>
                  </a:prstClr>
                </a:solidFill>
              </a:rPr>
              <a:t>Azure Storage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F3D0F302-56CF-3834-4B3E-F3969EC5A15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graphicFrame>
        <p:nvGraphicFramePr>
          <p:cNvPr id="8" name="TextBox 5">
            <a:extLst>
              <a:ext uri="{FF2B5EF4-FFF2-40B4-BE49-F238E27FC236}">
                <a16:creationId xmlns:a16="http://schemas.microsoft.com/office/drawing/2014/main" id="{35D1F8D4-15BB-82AF-C91B-B41D8C6608D4}"/>
              </a:ext>
            </a:extLst>
          </p:cNvPr>
          <p:cNvGraphicFramePr/>
          <p:nvPr>
            <p:extLst>
              <p:ext uri="{D42A27DB-BD31-4B8C-83A1-F6EECF244321}">
                <p14:modId xmlns:p14="http://schemas.microsoft.com/office/powerpoint/2010/main" val="2034627718"/>
              </p:ext>
            </p:extLst>
          </p:nvPr>
        </p:nvGraphicFramePr>
        <p:xfrm>
          <a:off x="488515" y="391537"/>
          <a:ext cx="10985326" cy="6740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220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F9E6EF-E73B-804F-F987-3A9ACFFB5844}"/>
              </a:ext>
            </a:extLst>
          </p:cNvPr>
          <p:cNvSpPr>
            <a:spLocks noGrp="1"/>
          </p:cNvSpPr>
          <p:nvPr>
            <p:ph type="title"/>
          </p:nvPr>
        </p:nvSpPr>
        <p:spPr>
          <a:xfrm>
            <a:off x="539496" y="39670"/>
            <a:ext cx="10515600" cy="1034719"/>
          </a:xfrm>
        </p:spPr>
        <p:txBody>
          <a:bodyPr/>
          <a:lstStyle/>
          <a:p>
            <a:r>
              <a:rPr lang="en-US" b="1" i="0" dirty="0">
                <a:solidFill>
                  <a:srgbClr val="161616"/>
                </a:solidFill>
                <a:effectLst/>
                <a:latin typeface="Segoe UI" panose="020B0502040204020203" pitchFamily="34" charset="0"/>
              </a:rPr>
              <a:t>Data storage options on Azure</a:t>
            </a:r>
            <a:endParaRPr lang="en-US" dirty="0"/>
          </a:p>
        </p:txBody>
      </p:sp>
      <p:sp>
        <p:nvSpPr>
          <p:cNvPr id="2" name="Date Placeholder 1">
            <a:extLst>
              <a:ext uri="{FF2B5EF4-FFF2-40B4-BE49-F238E27FC236}">
                <a16:creationId xmlns:a16="http://schemas.microsoft.com/office/drawing/2014/main" id="{30AAD3E9-FA59-3561-9D75-8E2474F35A9D}"/>
              </a:ext>
            </a:extLst>
          </p:cNvPr>
          <p:cNvSpPr>
            <a:spLocks noGrp="1"/>
          </p:cNvSpPr>
          <p:nvPr>
            <p:ph type="dt" sz="half" idx="10"/>
          </p:nvPr>
        </p:nvSpPr>
        <p:spPr/>
        <p:txBody>
          <a:bodyPr/>
          <a:lstStyle/>
          <a:p>
            <a:pPr>
              <a:defRPr/>
            </a:pPr>
            <a:r>
              <a:rPr lang="en-US">
                <a:solidFill>
                  <a:prstClr val="black">
                    <a:tint val="75000"/>
                  </a:prstClr>
                </a:solidFill>
              </a:rPr>
              <a:t>2/3/2023</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EEAE40C6-9773-0015-3B25-54A32BAAD9E3}"/>
              </a:ext>
            </a:extLst>
          </p:cNvPr>
          <p:cNvSpPr>
            <a:spLocks noGrp="1"/>
          </p:cNvSpPr>
          <p:nvPr>
            <p:ph type="ftr" sz="quarter" idx="11"/>
          </p:nvPr>
        </p:nvSpPr>
        <p:spPr/>
        <p:txBody>
          <a:bodyPr/>
          <a:lstStyle/>
          <a:p>
            <a:pPr>
              <a:defRPr/>
            </a:pPr>
            <a:r>
              <a:rPr lang="en-US">
                <a:solidFill>
                  <a:prstClr val="black">
                    <a:tint val="75000"/>
                  </a:prstClr>
                </a:solidFill>
              </a:rPr>
              <a:t>Azure Storage Services</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D2E0849F-750F-51B8-E795-9AD0B4E152F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pic>
        <p:nvPicPr>
          <p:cNvPr id="3074" name="Picture 2">
            <a:extLst>
              <a:ext uri="{FF2B5EF4-FFF2-40B4-BE49-F238E27FC236}">
                <a16:creationId xmlns:a16="http://schemas.microsoft.com/office/drawing/2014/main" id="{36D65DFB-3574-24F3-F20D-BAC7DB78D4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6293" y="1074389"/>
            <a:ext cx="8347507" cy="488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34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c 1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9" descr="Database">
            <a:extLst>
              <a:ext uri="{FF2B5EF4-FFF2-40B4-BE49-F238E27FC236}">
                <a16:creationId xmlns:a16="http://schemas.microsoft.com/office/drawing/2014/main" id="{771054FB-8E29-E7E1-3313-2060026CC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7236"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TextBox 5">
            <a:extLst>
              <a:ext uri="{FF2B5EF4-FFF2-40B4-BE49-F238E27FC236}">
                <a16:creationId xmlns:a16="http://schemas.microsoft.com/office/drawing/2014/main" id="{752B0C91-FA29-C5AD-2816-5F6531499E16}"/>
              </a:ext>
            </a:extLst>
          </p:cNvPr>
          <p:cNvSpPr txBox="1"/>
          <p:nvPr/>
        </p:nvSpPr>
        <p:spPr>
          <a:xfrm>
            <a:off x="5067946" y="790414"/>
            <a:ext cx="6285854" cy="5386549"/>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2400" b="1" i="0" dirty="0">
                <a:effectLst/>
              </a:rPr>
              <a:t>Azure SQL </a:t>
            </a:r>
            <a:r>
              <a:rPr lang="en-US" sz="2400" b="0" i="0" dirty="0">
                <a:effectLst/>
              </a:rPr>
              <a:t>is a family of managed, secure, and intelligent products that use the SQL Server database engine in the Azure cloud.</a:t>
            </a:r>
          </a:p>
          <a:p>
            <a:pPr>
              <a:lnSpc>
                <a:spcPct val="90000"/>
              </a:lnSpc>
              <a:spcAft>
                <a:spcPts val="600"/>
              </a:spcAft>
            </a:pPr>
            <a:endParaRPr lang="en-US" sz="2400" b="0" i="0" dirty="0">
              <a:effectLst/>
            </a:endParaRPr>
          </a:p>
          <a:p>
            <a:pPr marL="285750" indent="-228600">
              <a:lnSpc>
                <a:spcPct val="90000"/>
              </a:lnSpc>
              <a:spcAft>
                <a:spcPts val="600"/>
              </a:spcAft>
              <a:buFont typeface="Arial" panose="020B0604020202020204" pitchFamily="34" charset="0"/>
              <a:buChar char="•"/>
            </a:pPr>
            <a:r>
              <a:rPr lang="en-US" sz="2400" b="1" i="0" dirty="0">
                <a:effectLst/>
              </a:rPr>
              <a:t>Azure SQL Database</a:t>
            </a:r>
            <a:r>
              <a:rPr lang="en-US" sz="2400" b="0" i="0" dirty="0">
                <a:effectLst/>
              </a:rPr>
              <a:t>: Support modern cloud applications on an intelligent, managed database service, that includes serverless compute.</a:t>
            </a:r>
          </a:p>
          <a:p>
            <a:pPr marL="285750" indent="-228600">
              <a:lnSpc>
                <a:spcPct val="90000"/>
              </a:lnSpc>
              <a:spcAft>
                <a:spcPts val="600"/>
              </a:spcAft>
              <a:buFont typeface="Arial" panose="020B0604020202020204" pitchFamily="34" charset="0"/>
              <a:buChar char="•"/>
            </a:pPr>
            <a:r>
              <a:rPr lang="en-US" sz="2400" b="1" i="0" dirty="0">
                <a:effectLst/>
              </a:rPr>
              <a:t>Azure SQL Managed Instance</a:t>
            </a:r>
            <a:r>
              <a:rPr lang="en-US" sz="2400" b="0" i="0" dirty="0">
                <a:effectLst/>
              </a:rPr>
              <a:t>: Modernize your existing SQL Server applications at scale with an intelligent fully managed instance as a service, with almost 100% feature parity with the SQL Server database engine. Best for most migrations to the cloud.</a:t>
            </a:r>
          </a:p>
          <a:p>
            <a:pPr marL="285750" indent="-228600">
              <a:lnSpc>
                <a:spcPct val="90000"/>
              </a:lnSpc>
              <a:spcAft>
                <a:spcPts val="600"/>
              </a:spcAft>
              <a:buFont typeface="Arial" panose="020B0604020202020204" pitchFamily="34" charset="0"/>
              <a:buChar char="•"/>
            </a:pPr>
            <a:r>
              <a:rPr lang="en-US" sz="2400" b="1" i="0" dirty="0">
                <a:effectLst/>
              </a:rPr>
              <a:t>SQL Server on Azure VMs</a:t>
            </a:r>
            <a:r>
              <a:rPr lang="en-US" sz="2400" b="0" i="0" dirty="0">
                <a:effectLst/>
              </a:rPr>
              <a:t>: Lift-and-shift your SQL Server workloads with ease and maintain 100% SQL Server compatibility and operating system-level access.</a:t>
            </a:r>
          </a:p>
        </p:txBody>
      </p:sp>
      <p:sp>
        <p:nvSpPr>
          <p:cNvPr id="2" name="Date Placeholder 1">
            <a:extLst>
              <a:ext uri="{FF2B5EF4-FFF2-40B4-BE49-F238E27FC236}">
                <a16:creationId xmlns:a16="http://schemas.microsoft.com/office/drawing/2014/main" id="{446E5100-2E28-5D63-BA26-7F9B81F794BD}"/>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prstClr val="black">
                    <a:tint val="75000"/>
                  </a:prstClr>
                </a:solidFill>
              </a:rPr>
              <a:t>2/3/2023</a:t>
            </a:r>
          </a:p>
        </p:txBody>
      </p:sp>
      <p:sp>
        <p:nvSpPr>
          <p:cNvPr id="3" name="Footer Placeholder 2">
            <a:extLst>
              <a:ext uri="{FF2B5EF4-FFF2-40B4-BE49-F238E27FC236}">
                <a16:creationId xmlns:a16="http://schemas.microsoft.com/office/drawing/2014/main" id="{DE5222D9-53F3-3EED-2188-4DF36C4CA07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cap="none" spc="0" baseline="0">
                <a:solidFill>
                  <a:prstClr val="black">
                    <a:tint val="75000"/>
                  </a:prstClr>
                </a:solidFill>
                <a:latin typeface="+mn-lt"/>
                <a:ea typeface="+mn-ea"/>
                <a:cs typeface="+mn-cs"/>
              </a:rPr>
              <a:t>Azure Storage Services</a:t>
            </a:r>
          </a:p>
        </p:txBody>
      </p:sp>
      <p:sp>
        <p:nvSpPr>
          <p:cNvPr id="4" name="Slide Number Placeholder 3">
            <a:extLst>
              <a:ext uri="{FF2B5EF4-FFF2-40B4-BE49-F238E27FC236}">
                <a16:creationId xmlns:a16="http://schemas.microsoft.com/office/drawing/2014/main" id="{24550A4F-697C-BE12-4E22-3A6AD67411A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8</a:t>
            </a:fld>
            <a:endParaRPr lang="en-US">
              <a:solidFill>
                <a:prstClr val="black">
                  <a:tint val="75000"/>
                </a:prstClr>
              </a:solidFill>
            </a:endParaRPr>
          </a:p>
        </p:txBody>
      </p:sp>
    </p:spTree>
    <p:extLst>
      <p:ext uri="{BB962C8B-B14F-4D97-AF65-F5344CB8AC3E}">
        <p14:creationId xmlns:p14="http://schemas.microsoft.com/office/powerpoint/2010/main" val="146604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13">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Arc 15">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7" name="Rectangle 17">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19">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43D5FF1A-7891-3EAE-AE4C-1857874C1F3F}"/>
              </a:ext>
            </a:extLst>
          </p:cNvPr>
          <p:cNvSpPr>
            <a:spLocks noGrp="1"/>
          </p:cNvSpPr>
          <p:nvPr>
            <p:ph type="title"/>
          </p:nvPr>
        </p:nvSpPr>
        <p:spPr>
          <a:xfrm>
            <a:off x="5093520" y="2744662"/>
            <a:ext cx="6589707" cy="2387600"/>
          </a:xfrm>
        </p:spPr>
        <p:txBody>
          <a:bodyPr vert="horz" lIns="91440" tIns="45720" rIns="91440" bIns="45720" rtlCol="0" anchor="b">
            <a:normAutofit fontScale="90000"/>
          </a:bodyPr>
          <a:lstStyle/>
          <a:p>
            <a:pPr algn="r"/>
            <a:r>
              <a:rPr lang="en-IN" sz="6000" kern="1200" dirty="0">
                <a:solidFill>
                  <a:schemeClr val="tx1"/>
                </a:solidFill>
                <a:latin typeface="+mj-lt"/>
                <a:ea typeface="+mj-ea"/>
                <a:cs typeface="+mj-cs"/>
              </a:rPr>
              <a:t>Demo</a:t>
            </a:r>
            <a:br>
              <a:rPr lang="en-IN" sz="6000" kern="1200" dirty="0">
                <a:solidFill>
                  <a:schemeClr val="tx1"/>
                </a:solidFill>
                <a:latin typeface="+mj-lt"/>
                <a:ea typeface="+mj-ea"/>
                <a:cs typeface="+mj-cs"/>
              </a:rPr>
            </a:br>
            <a:r>
              <a:rPr lang="en-IN" sz="6000" kern="1200" dirty="0">
                <a:solidFill>
                  <a:schemeClr val="tx1"/>
                </a:solidFill>
                <a:latin typeface="+mj-lt"/>
                <a:ea typeface="+mj-ea"/>
                <a:cs typeface="+mj-cs"/>
              </a:rPr>
              <a:t>Azure Storage Services</a:t>
            </a:r>
            <a:endParaRPr lang="en-US" sz="6000" kern="1200" dirty="0">
              <a:solidFill>
                <a:schemeClr val="tx1"/>
              </a:solidFill>
              <a:latin typeface="+mj-lt"/>
              <a:ea typeface="+mj-ea"/>
              <a:cs typeface="+mj-cs"/>
            </a:endParaRPr>
          </a:p>
        </p:txBody>
      </p:sp>
      <p:cxnSp>
        <p:nvCxnSpPr>
          <p:cNvPr id="40" name="Straight Connector 23">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Freeform: Shape 2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2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Freeform: Shape 29">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Freeform: Shape 31">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1FB47118-3D2B-179F-6C4F-66000CF621E5}"/>
              </a:ext>
            </a:extLst>
          </p:cNvPr>
          <p:cNvSpPr>
            <a:spLocks noGrp="1"/>
          </p:cNvSpPr>
          <p:nvPr>
            <p:ph type="dt" sz="half" idx="11"/>
          </p:nvPr>
        </p:nvSpPr>
        <p:spPr>
          <a:xfrm>
            <a:off x="838200" y="6356350"/>
            <a:ext cx="2743200" cy="365125"/>
          </a:xfrm>
        </p:spPr>
        <p:txBody>
          <a:bodyPr vert="horz" lIns="91440" tIns="45720" rIns="91440" bIns="45720" rtlCol="0" anchor="ctr">
            <a:normAutofit/>
          </a:bodyPr>
          <a:lstStyle/>
          <a:p>
            <a:pPr>
              <a:spcAft>
                <a:spcPts val="600"/>
              </a:spcAft>
              <a:defRPr/>
            </a:pPr>
            <a:r>
              <a:rPr lang="en-US" dirty="0">
                <a:solidFill>
                  <a:srgbClr val="FFFFFF"/>
                </a:solidFill>
              </a:rPr>
              <a:t>2/3/2023</a:t>
            </a:r>
          </a:p>
        </p:txBody>
      </p:sp>
      <p:sp>
        <p:nvSpPr>
          <p:cNvPr id="5" name="Footer Placeholder 4">
            <a:extLst>
              <a:ext uri="{FF2B5EF4-FFF2-40B4-BE49-F238E27FC236}">
                <a16:creationId xmlns:a16="http://schemas.microsoft.com/office/drawing/2014/main" id="{71736721-95F1-293D-F2C1-4F41BE03D984}"/>
              </a:ext>
            </a:extLst>
          </p:cNvPr>
          <p:cNvSpPr>
            <a:spLocks noGrp="1"/>
          </p:cNvSpPr>
          <p:nvPr>
            <p:ph type="ftr" sz="quarter" idx="12"/>
          </p:nvPr>
        </p:nvSpPr>
        <p:spPr>
          <a:xfrm>
            <a:off x="5093520" y="6356350"/>
            <a:ext cx="4779350" cy="365125"/>
          </a:xfrm>
        </p:spPr>
        <p:txBody>
          <a:bodyPr vert="horz" lIns="91440" tIns="45720" rIns="91440" bIns="45720" rtlCol="0" anchor="ctr">
            <a:normAutofit/>
          </a:bodyPr>
          <a:lstStyle/>
          <a:p>
            <a:pPr>
              <a:spcAft>
                <a:spcPts val="600"/>
              </a:spcAft>
              <a:defRPr/>
            </a:pPr>
            <a:r>
              <a:rPr lang="en-US" kern="1200" cap="none" spc="0" baseline="0" dirty="0">
                <a:solidFill>
                  <a:prstClr val="black">
                    <a:lumMod val="50000"/>
                    <a:lumOff val="50000"/>
                  </a:prstClr>
                </a:solidFill>
                <a:latin typeface="+mn-lt"/>
                <a:ea typeface="+mn-ea"/>
                <a:cs typeface="+mn-cs"/>
              </a:rPr>
              <a:t>Azure Storage Services</a:t>
            </a:r>
          </a:p>
        </p:txBody>
      </p:sp>
      <p:sp>
        <p:nvSpPr>
          <p:cNvPr id="34" name="Arc 33">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F6D2584-54A9-D681-4A7F-EBAFC15FEB63}"/>
              </a:ext>
            </a:extLst>
          </p:cNvPr>
          <p:cNvSpPr>
            <a:spLocks noGrp="1"/>
          </p:cNvSpPr>
          <p:nvPr>
            <p:ph type="sldNum" sz="quarter" idx="13"/>
          </p:nvPr>
        </p:nvSpPr>
        <p:spPr>
          <a:xfrm>
            <a:off x="10208694" y="6356350"/>
            <a:ext cx="1145105" cy="365125"/>
          </a:xfrm>
        </p:spPr>
        <p:txBody>
          <a:bodyPr vert="horz" lIns="91440" tIns="45720" rIns="91440" bIns="45720" rtlCol="0" anchor="ctr">
            <a:normAutofit/>
          </a:bodyPr>
          <a:lstStyle/>
          <a:p>
            <a:pPr>
              <a:spcAft>
                <a:spcPts val="600"/>
              </a:spcAft>
              <a:defRPr/>
            </a:pPr>
            <a:fld id="{D76B855D-E9CC-4FF8-AD85-6CDC7B89A0DE}" type="slidenum">
              <a:rPr lang="en-US">
                <a:solidFill>
                  <a:prstClr val="black">
                    <a:lumMod val="50000"/>
                    <a:lumOff val="50000"/>
                  </a:prstClr>
                </a:solidFill>
              </a:rPr>
              <a:pPr>
                <a:spcAft>
                  <a:spcPts val="600"/>
                </a:spcAft>
                <a:defRPr/>
              </a:pPr>
              <a:t>9</a:t>
            </a:fld>
            <a:endParaRPr lang="en-US">
              <a:solidFill>
                <a:prstClr val="black">
                  <a:lumMod val="50000"/>
                  <a:lumOff val="50000"/>
                </a:prstClr>
              </a:solidFill>
            </a:endParaRPr>
          </a:p>
        </p:txBody>
      </p:sp>
    </p:spTree>
    <p:extLst>
      <p:ext uri="{BB962C8B-B14F-4D97-AF65-F5344CB8AC3E}">
        <p14:creationId xmlns:p14="http://schemas.microsoft.com/office/powerpoint/2010/main" val="3590174148"/>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{00CB03F4-621A-432A-B002-B08C815C2E44}tf78504181_win32</Template>
  <TotalTime>340</TotalTime>
  <Words>983</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Calibri</vt:lpstr>
      <vt:lpstr>Segoe UI</vt:lpstr>
      <vt:lpstr>Tw Cen MT</vt:lpstr>
      <vt:lpstr>Wingdings</vt:lpstr>
      <vt:lpstr>ShapesVTI</vt:lpstr>
      <vt:lpstr>Azure Storage Services</vt:lpstr>
      <vt:lpstr>PowerPoint Presentation</vt:lpstr>
      <vt:lpstr>PowerPoint Presentation</vt:lpstr>
      <vt:lpstr>PowerPoint Presentation</vt:lpstr>
      <vt:lpstr>PowerPoint Presentation</vt:lpstr>
      <vt:lpstr>PowerPoint Presentation</vt:lpstr>
      <vt:lpstr>Data storage options on Azure</vt:lpstr>
      <vt:lpstr>PowerPoint Presentation</vt:lpstr>
      <vt:lpstr>Demo Azure Storage Services</vt:lpstr>
      <vt:lpstr>Usefull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with Azure</dc:title>
  <dc:creator>Ajay Choudhary</dc:creator>
  <cp:lastModifiedBy>Ajay Choudhary</cp:lastModifiedBy>
  <cp:revision>1</cp:revision>
  <dcterms:created xsi:type="dcterms:W3CDTF">2023-01-20T06:28:09Z</dcterms:created>
  <dcterms:modified xsi:type="dcterms:W3CDTF">2023-02-03T09:11:18Z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