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7"/>
  </p:notesMasterIdLst>
  <p:sldIdLst>
    <p:sldId id="3825" r:id="rId5"/>
    <p:sldId id="3826" r:id="rId6"/>
    <p:sldId id="3827" r:id="rId7"/>
    <p:sldId id="3839" r:id="rId8"/>
    <p:sldId id="3840" r:id="rId9"/>
    <p:sldId id="3842" r:id="rId10"/>
    <p:sldId id="3843" r:id="rId11"/>
    <p:sldId id="3841" r:id="rId12"/>
    <p:sldId id="3844" r:id="rId13"/>
    <p:sldId id="3838" r:id="rId14"/>
    <p:sldId id="3833" r:id="rId15"/>
    <p:sldId id="383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A8B68D-A642-43C6-8630-9AE6F5DD6DE3}" v="18" dt="2023-01-29T14:42:40.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8" autoAdjust="0"/>
    <p:restoredTop sz="94660"/>
  </p:normalViewPr>
  <p:slideViewPr>
    <p:cSldViewPr snapToGrid="0">
      <p:cViewPr varScale="1">
        <p:scale>
          <a:sx n="80" d="100"/>
          <a:sy n="80" d="100"/>
        </p:scale>
        <p:origin x="102" y="31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Choudhary" userId="d2ce2909-019e-4113-bb02-3f4271467935" providerId="ADAL" clId="{ED528CBE-0FE2-4BE5-9238-772D02606D81}"/>
    <pc:docChg chg="undo redo custSel addSld delSld modSld sldOrd modMainMaster">
      <pc:chgData name="Ajay Choudhary" userId="d2ce2909-019e-4113-bb02-3f4271467935" providerId="ADAL" clId="{ED528CBE-0FE2-4BE5-9238-772D02606D81}" dt="2023-01-20T09:06:24.882" v="805" actId="20577"/>
      <pc:docMkLst>
        <pc:docMk/>
      </pc:docMkLst>
      <pc:sldChg chg="modSp del mod">
        <pc:chgData name="Ajay Choudhary" userId="d2ce2909-019e-4113-bb02-3f4271467935" providerId="ADAL" clId="{ED528CBE-0FE2-4BE5-9238-772D02606D81}" dt="2023-01-20T07:47:00.583" v="425" actId="47"/>
        <pc:sldMkLst>
          <pc:docMk/>
          <pc:sldMk cId="1019213662" sldId="3791"/>
        </pc:sldMkLst>
        <pc:spChg chg="mod">
          <ac:chgData name="Ajay Choudhary" userId="d2ce2909-019e-4113-bb02-3f4271467935" providerId="ADAL" clId="{ED528CBE-0FE2-4BE5-9238-772D02606D81}" dt="2023-01-20T06:38:39.463" v="117" actId="313"/>
          <ac:spMkLst>
            <pc:docMk/>
            <pc:sldMk cId="1019213662" sldId="3791"/>
            <ac:spMk id="12" creationId="{BB55F5DE-D801-496C-806A-73E6EF45CB06}"/>
          </ac:spMkLst>
        </pc:spChg>
        <pc:spChg chg="mod">
          <ac:chgData name="Ajay Choudhary" userId="d2ce2909-019e-4113-bb02-3f4271467935" providerId="ADAL" clId="{ED528CBE-0FE2-4BE5-9238-772D02606D81}" dt="2023-01-20T06:39:22.432" v="119"/>
          <ac:spMkLst>
            <pc:docMk/>
            <pc:sldMk cId="1019213662" sldId="3791"/>
            <ac:spMk id="13" creationId="{9B6754F1-BBB9-45C3-8F76-FA0E19B7463B}"/>
          </ac:spMkLst>
        </pc:spChg>
      </pc:sldChg>
      <pc:sldChg chg="modSp del">
        <pc:chgData name="Ajay Choudhary" userId="d2ce2909-019e-4113-bb02-3f4271467935" providerId="ADAL" clId="{ED528CBE-0FE2-4BE5-9238-772D02606D81}" dt="2023-01-20T07:45:56.606" v="420" actId="2696"/>
        <pc:sldMkLst>
          <pc:docMk/>
          <pc:sldMk cId="3927950662" sldId="3792"/>
        </pc:sldMkLst>
        <pc:spChg chg="mod">
          <ac:chgData name="Ajay Choudhary" userId="d2ce2909-019e-4113-bb02-3f4271467935" providerId="ADAL" clId="{ED528CBE-0FE2-4BE5-9238-772D02606D81}" dt="2023-01-20T06:38:48.965" v="118"/>
          <ac:spMkLst>
            <pc:docMk/>
            <pc:sldMk cId="3927950662" sldId="3792"/>
            <ac:spMk id="12" creationId="{3CC90B11-F535-4D7C-84A3-2CF98B9D596A}"/>
          </ac:spMkLst>
        </pc:spChg>
        <pc:spChg chg="mod">
          <ac:chgData name="Ajay Choudhary" userId="d2ce2909-019e-4113-bb02-3f4271467935" providerId="ADAL" clId="{ED528CBE-0FE2-4BE5-9238-772D02606D81}" dt="2023-01-20T06:39:22.432" v="119"/>
          <ac:spMkLst>
            <pc:docMk/>
            <pc:sldMk cId="3927950662" sldId="3792"/>
            <ac:spMk id="13" creationId="{34CB8358-5219-419E-B50C-A279EA3E635F}"/>
          </ac:spMkLst>
        </pc:spChg>
      </pc:sldChg>
      <pc:sldChg chg="modSp del">
        <pc:chgData name="Ajay Choudhary" userId="d2ce2909-019e-4113-bb02-3f4271467935" providerId="ADAL" clId="{ED528CBE-0FE2-4BE5-9238-772D02606D81}" dt="2023-01-20T07:46:11.442" v="423" actId="47"/>
        <pc:sldMkLst>
          <pc:docMk/>
          <pc:sldMk cId="1813910725" sldId="3794"/>
        </pc:sldMkLst>
        <pc:spChg chg="mod">
          <ac:chgData name="Ajay Choudhary" userId="d2ce2909-019e-4113-bb02-3f4271467935" providerId="ADAL" clId="{ED528CBE-0FE2-4BE5-9238-772D02606D81}" dt="2023-01-20T06:38:48.965" v="118"/>
          <ac:spMkLst>
            <pc:docMk/>
            <pc:sldMk cId="1813910725" sldId="3794"/>
            <ac:spMk id="18" creationId="{93F1F6E8-FB29-489E-9497-38321677D832}"/>
          </ac:spMkLst>
        </pc:spChg>
        <pc:spChg chg="mod">
          <ac:chgData name="Ajay Choudhary" userId="d2ce2909-019e-4113-bb02-3f4271467935" providerId="ADAL" clId="{ED528CBE-0FE2-4BE5-9238-772D02606D81}" dt="2023-01-20T06:39:22.432" v="119"/>
          <ac:spMkLst>
            <pc:docMk/>
            <pc:sldMk cId="1813910725" sldId="3794"/>
            <ac:spMk id="19" creationId="{A86EFF1E-AB9A-40FE-A0CF-794B56E5276A}"/>
          </ac:spMkLst>
        </pc:spChg>
      </pc:sldChg>
      <pc:sldChg chg="addSp delSp modSp mod">
        <pc:chgData name="Ajay Choudhary" userId="d2ce2909-019e-4113-bb02-3f4271467935" providerId="ADAL" clId="{ED528CBE-0FE2-4BE5-9238-772D02606D81}" dt="2023-01-20T06:37:53.102" v="116" actId="6549"/>
        <pc:sldMkLst>
          <pc:docMk/>
          <pc:sldMk cId="55160260" sldId="3826"/>
        </pc:sldMkLst>
        <pc:spChg chg="mod">
          <ac:chgData name="Ajay Choudhary" userId="d2ce2909-019e-4113-bb02-3f4271467935" providerId="ADAL" clId="{ED528CBE-0FE2-4BE5-9238-772D02606D81}" dt="2023-01-20T06:37:30.343" v="84" actId="20577"/>
          <ac:spMkLst>
            <pc:docMk/>
            <pc:sldMk cId="55160260" sldId="3826"/>
            <ac:spMk id="3" creationId="{869C3FD2-AF88-4EF1-AFB7-5D31BD5AA0BF}"/>
          </ac:spMkLst>
        </pc:spChg>
        <pc:spChg chg="add del mod">
          <ac:chgData name="Ajay Choudhary" userId="d2ce2909-019e-4113-bb02-3f4271467935" providerId="ADAL" clId="{ED528CBE-0FE2-4BE5-9238-772D02606D81}" dt="2023-01-20T06:35:37.375" v="14" actId="20577"/>
          <ac:spMkLst>
            <pc:docMk/>
            <pc:sldMk cId="55160260" sldId="3826"/>
            <ac:spMk id="4" creationId="{78C8B647-084C-492D-A242-148BEA5B6823}"/>
          </ac:spMkLst>
        </pc:spChg>
        <pc:spChg chg="add del mod">
          <ac:chgData name="Ajay Choudhary" userId="d2ce2909-019e-4113-bb02-3f4271467935" providerId="ADAL" clId="{ED528CBE-0FE2-4BE5-9238-772D02606D81}" dt="2023-01-20T06:37:53.102" v="116" actId="6549"/>
          <ac:spMkLst>
            <pc:docMk/>
            <pc:sldMk cId="55160260" sldId="3826"/>
            <ac:spMk id="5" creationId="{A4A2B84E-2163-44C1-99D0-6F162AEA82E9}"/>
          </ac:spMkLst>
        </pc:spChg>
      </pc:sldChg>
      <pc:sldChg chg="modSp mod">
        <pc:chgData name="Ajay Choudhary" userId="d2ce2909-019e-4113-bb02-3f4271467935" providerId="ADAL" clId="{ED528CBE-0FE2-4BE5-9238-772D02606D81}" dt="2023-01-20T07:11:17.084" v="159" actId="27636"/>
        <pc:sldMkLst>
          <pc:docMk/>
          <pc:sldMk cId="1002193766" sldId="3827"/>
        </pc:sldMkLst>
        <pc:spChg chg="mod">
          <ac:chgData name="Ajay Choudhary" userId="d2ce2909-019e-4113-bb02-3f4271467935" providerId="ADAL" clId="{ED528CBE-0FE2-4BE5-9238-772D02606D81}" dt="2023-01-20T07:11:17.084" v="159" actId="27636"/>
          <ac:spMkLst>
            <pc:docMk/>
            <pc:sldMk cId="1002193766" sldId="3827"/>
            <ac:spMk id="5" creationId="{B67B1E24-2840-4BB0-AE5A-2320A01CB80F}"/>
          </ac:spMkLst>
        </pc:spChg>
        <pc:spChg chg="mod">
          <ac:chgData name="Ajay Choudhary" userId="d2ce2909-019e-4113-bb02-3f4271467935" providerId="ADAL" clId="{ED528CBE-0FE2-4BE5-9238-772D02606D81}" dt="2023-01-20T06:38:48.965" v="118"/>
          <ac:spMkLst>
            <pc:docMk/>
            <pc:sldMk cId="1002193766" sldId="3827"/>
            <ac:spMk id="14" creationId="{A01CAB10-68AF-4904-BD59-D332B297A10F}"/>
          </ac:spMkLst>
        </pc:spChg>
        <pc:spChg chg="mod">
          <ac:chgData name="Ajay Choudhary" userId="d2ce2909-019e-4113-bb02-3f4271467935" providerId="ADAL" clId="{ED528CBE-0FE2-4BE5-9238-772D02606D81}" dt="2023-01-20T06:39:22.432" v="119"/>
          <ac:spMkLst>
            <pc:docMk/>
            <pc:sldMk cId="1002193766" sldId="3827"/>
            <ac:spMk id="15" creationId="{96B342A5-1683-4650-BB07-B98D8B23C1FC}"/>
          </ac:spMkLst>
        </pc:spChg>
      </pc:sldChg>
      <pc:sldChg chg="modSp mod ord">
        <pc:chgData name="Ajay Choudhary" userId="d2ce2909-019e-4113-bb02-3f4271467935" providerId="ADAL" clId="{ED528CBE-0FE2-4BE5-9238-772D02606D81}" dt="2023-01-20T07:12:19.278" v="165" actId="20577"/>
        <pc:sldMkLst>
          <pc:docMk/>
          <pc:sldMk cId="4283594893" sldId="3828"/>
        </pc:sldMkLst>
        <pc:spChg chg="mod">
          <ac:chgData name="Ajay Choudhary" userId="d2ce2909-019e-4113-bb02-3f4271467935" providerId="ADAL" clId="{ED528CBE-0FE2-4BE5-9238-772D02606D81}" dt="2023-01-20T07:10:48.632" v="155" actId="20577"/>
          <ac:spMkLst>
            <pc:docMk/>
            <pc:sldMk cId="4283594893" sldId="3828"/>
            <ac:spMk id="2" creationId="{1EFC037F-9B04-45A9-8AE6-A8517884947F}"/>
          </ac:spMkLst>
        </pc:spChg>
        <pc:spChg chg="mod">
          <ac:chgData name="Ajay Choudhary" userId="d2ce2909-019e-4113-bb02-3f4271467935" providerId="ADAL" clId="{ED528CBE-0FE2-4BE5-9238-772D02606D81}" dt="2023-01-20T07:12:19.278" v="165" actId="20577"/>
          <ac:spMkLst>
            <pc:docMk/>
            <pc:sldMk cId="4283594893" sldId="3828"/>
            <ac:spMk id="3" creationId="{9F49FB76-25BA-4481-B88D-DCB748E1662E}"/>
          </ac:spMkLst>
        </pc:spChg>
      </pc:sldChg>
      <pc:sldChg chg="modSp del">
        <pc:chgData name="Ajay Choudhary" userId="d2ce2909-019e-4113-bb02-3f4271467935" providerId="ADAL" clId="{ED528CBE-0FE2-4BE5-9238-772D02606D81}" dt="2023-01-20T07:46:00.849" v="421" actId="47"/>
        <pc:sldMkLst>
          <pc:docMk/>
          <pc:sldMk cId="1026132043" sldId="3829"/>
        </pc:sldMkLst>
        <pc:spChg chg="mod">
          <ac:chgData name="Ajay Choudhary" userId="d2ce2909-019e-4113-bb02-3f4271467935" providerId="ADAL" clId="{ED528CBE-0FE2-4BE5-9238-772D02606D81}" dt="2023-01-20T06:38:48.965" v="118"/>
          <ac:spMkLst>
            <pc:docMk/>
            <pc:sldMk cId="1026132043" sldId="3829"/>
            <ac:spMk id="17" creationId="{629F4044-902D-4034-8E90-44E0F885EEBD}"/>
          </ac:spMkLst>
        </pc:spChg>
        <pc:spChg chg="mod">
          <ac:chgData name="Ajay Choudhary" userId="d2ce2909-019e-4113-bb02-3f4271467935" providerId="ADAL" clId="{ED528CBE-0FE2-4BE5-9238-772D02606D81}" dt="2023-01-20T06:39:22.432" v="119"/>
          <ac:spMkLst>
            <pc:docMk/>
            <pc:sldMk cId="1026132043" sldId="3829"/>
            <ac:spMk id="18" creationId="{439BF4B2-6931-43C1-8924-3E02FA60CF60}"/>
          </ac:spMkLst>
        </pc:spChg>
      </pc:sldChg>
      <pc:sldChg chg="modSp del">
        <pc:chgData name="Ajay Choudhary" userId="d2ce2909-019e-4113-bb02-3f4271467935" providerId="ADAL" clId="{ED528CBE-0FE2-4BE5-9238-772D02606D81}" dt="2023-01-20T07:46:01.968" v="422" actId="47"/>
        <pc:sldMkLst>
          <pc:docMk/>
          <pc:sldMk cId="1791535643" sldId="3830"/>
        </pc:sldMkLst>
        <pc:spChg chg="mod">
          <ac:chgData name="Ajay Choudhary" userId="d2ce2909-019e-4113-bb02-3f4271467935" providerId="ADAL" clId="{ED528CBE-0FE2-4BE5-9238-772D02606D81}" dt="2023-01-20T06:38:48.965" v="118"/>
          <ac:spMkLst>
            <pc:docMk/>
            <pc:sldMk cId="1791535643" sldId="3830"/>
            <ac:spMk id="6" creationId="{8933A4BE-531E-4A62-A55C-06E0881802DC}"/>
          </ac:spMkLst>
        </pc:spChg>
        <pc:spChg chg="mod">
          <ac:chgData name="Ajay Choudhary" userId="d2ce2909-019e-4113-bb02-3f4271467935" providerId="ADAL" clId="{ED528CBE-0FE2-4BE5-9238-772D02606D81}" dt="2023-01-20T06:39:22.432" v="119"/>
          <ac:spMkLst>
            <pc:docMk/>
            <pc:sldMk cId="1791535643" sldId="3830"/>
            <ac:spMk id="7" creationId="{8FFD21CE-7A2D-4CB5-AC11-6E5CB7F735F8}"/>
          </ac:spMkLst>
        </pc:spChg>
      </pc:sldChg>
      <pc:sldChg chg="modSp mod ord">
        <pc:chgData name="Ajay Choudhary" userId="d2ce2909-019e-4113-bb02-3f4271467935" providerId="ADAL" clId="{ED528CBE-0FE2-4BE5-9238-772D02606D81}" dt="2023-01-20T07:40:43.524" v="385" actId="20577"/>
        <pc:sldMkLst>
          <pc:docMk/>
          <pc:sldMk cId="3942647457" sldId="3831"/>
        </pc:sldMkLst>
        <pc:spChg chg="mod">
          <ac:chgData name="Ajay Choudhary" userId="d2ce2909-019e-4113-bb02-3f4271467935" providerId="ADAL" clId="{ED528CBE-0FE2-4BE5-9238-772D02606D81}" dt="2023-01-20T07:31:41.075" v="233" actId="20577"/>
          <ac:spMkLst>
            <pc:docMk/>
            <pc:sldMk cId="3942647457" sldId="3831"/>
            <ac:spMk id="2" creationId="{5F916DAA-1ACF-4343-A637-D55C4A5DE05B}"/>
          </ac:spMkLst>
        </pc:spChg>
        <pc:spChg chg="mod">
          <ac:chgData name="Ajay Choudhary" userId="d2ce2909-019e-4113-bb02-3f4271467935" providerId="ADAL" clId="{ED528CBE-0FE2-4BE5-9238-772D02606D81}" dt="2023-01-20T06:38:48.965" v="118"/>
          <ac:spMkLst>
            <pc:docMk/>
            <pc:sldMk cId="3942647457" sldId="3831"/>
            <ac:spMk id="5" creationId="{3AD06355-A3C6-4680-9456-99EB4CD43474}"/>
          </ac:spMkLst>
        </pc:spChg>
        <pc:spChg chg="mod">
          <ac:chgData name="Ajay Choudhary" userId="d2ce2909-019e-4113-bb02-3f4271467935" providerId="ADAL" clId="{ED528CBE-0FE2-4BE5-9238-772D02606D81}" dt="2023-01-20T06:39:22.432" v="119"/>
          <ac:spMkLst>
            <pc:docMk/>
            <pc:sldMk cId="3942647457" sldId="3831"/>
            <ac:spMk id="6" creationId="{31E614C4-AF93-47E4-AAAE-E508A893E74A}"/>
          </ac:spMkLst>
        </pc:spChg>
        <pc:graphicFrameChg chg="mod">
          <ac:chgData name="Ajay Choudhary" userId="d2ce2909-019e-4113-bb02-3f4271467935" providerId="ADAL" clId="{ED528CBE-0FE2-4BE5-9238-772D02606D81}" dt="2023-01-20T07:40:43.524" v="385" actId="20577"/>
          <ac:graphicFrameMkLst>
            <pc:docMk/>
            <pc:sldMk cId="3942647457" sldId="3831"/>
            <ac:graphicFrameMk id="4" creationId="{E246B7D8-C843-490A-A5BB-04DFA74A3D8D}"/>
          </ac:graphicFrameMkLst>
        </pc:graphicFrameChg>
      </pc:sldChg>
      <pc:sldChg chg="modSp del">
        <pc:chgData name="Ajay Choudhary" userId="d2ce2909-019e-4113-bb02-3f4271467935" providerId="ADAL" clId="{ED528CBE-0FE2-4BE5-9238-772D02606D81}" dt="2023-01-20T07:46:12.367" v="424" actId="47"/>
        <pc:sldMkLst>
          <pc:docMk/>
          <pc:sldMk cId="543995561" sldId="3832"/>
        </pc:sldMkLst>
        <pc:spChg chg="mod">
          <ac:chgData name="Ajay Choudhary" userId="d2ce2909-019e-4113-bb02-3f4271467935" providerId="ADAL" clId="{ED528CBE-0FE2-4BE5-9238-772D02606D81}" dt="2023-01-20T06:38:48.965" v="118"/>
          <ac:spMkLst>
            <pc:docMk/>
            <pc:sldMk cId="543995561" sldId="3832"/>
            <ac:spMk id="9" creationId="{38435D0D-6D88-4851-8B63-E6A6A7BC8659}"/>
          </ac:spMkLst>
        </pc:spChg>
        <pc:spChg chg="mod">
          <ac:chgData name="Ajay Choudhary" userId="d2ce2909-019e-4113-bb02-3f4271467935" providerId="ADAL" clId="{ED528CBE-0FE2-4BE5-9238-772D02606D81}" dt="2023-01-20T06:39:22.432" v="119"/>
          <ac:spMkLst>
            <pc:docMk/>
            <pc:sldMk cId="543995561" sldId="3832"/>
            <ac:spMk id="10" creationId="{0355C492-B5A1-4AEA-87B3-88D8AB076D5E}"/>
          </ac:spMkLst>
        </pc:spChg>
      </pc:sldChg>
      <pc:sldChg chg="modSp mod">
        <pc:chgData name="Ajay Choudhary" userId="d2ce2909-019e-4113-bb02-3f4271467935" providerId="ADAL" clId="{ED528CBE-0FE2-4BE5-9238-772D02606D81}" dt="2023-01-20T09:06:24.882" v="805" actId="20577"/>
        <pc:sldMkLst>
          <pc:docMk/>
          <pc:sldMk cId="17839761" sldId="3833"/>
        </pc:sldMkLst>
        <pc:spChg chg="mod">
          <ac:chgData name="Ajay Choudhary" userId="d2ce2909-019e-4113-bb02-3f4271467935" providerId="ADAL" clId="{ED528CBE-0FE2-4BE5-9238-772D02606D81}" dt="2023-01-20T09:06:24.882" v="805" actId="20577"/>
          <ac:spMkLst>
            <pc:docMk/>
            <pc:sldMk cId="17839761" sldId="3833"/>
            <ac:spMk id="4" creationId="{E45C6405-9D6C-48F5-9EFB-4CF1F3193EA4}"/>
          </ac:spMkLst>
        </pc:spChg>
        <pc:spChg chg="mod">
          <ac:chgData name="Ajay Choudhary" userId="d2ce2909-019e-4113-bb02-3f4271467935" providerId="ADAL" clId="{ED528CBE-0FE2-4BE5-9238-772D02606D81}" dt="2023-01-20T08:08:13.515" v="572" actId="20577"/>
          <ac:spMkLst>
            <pc:docMk/>
            <pc:sldMk cId="17839761" sldId="3833"/>
            <ac:spMk id="5" creationId="{42E3A3A9-5E96-4CDD-A971-9C272EFD97D9}"/>
          </ac:spMkLst>
        </pc:spChg>
        <pc:spChg chg="mod">
          <ac:chgData name="Ajay Choudhary" userId="d2ce2909-019e-4113-bb02-3f4271467935" providerId="ADAL" clId="{ED528CBE-0FE2-4BE5-9238-772D02606D81}" dt="2023-01-20T06:38:48.965" v="118"/>
          <ac:spMkLst>
            <pc:docMk/>
            <pc:sldMk cId="17839761" sldId="3833"/>
            <ac:spMk id="12" creationId="{C01975C7-D604-4AD4-85CC-2EFC92D81A7E}"/>
          </ac:spMkLst>
        </pc:spChg>
        <pc:spChg chg="mod">
          <ac:chgData name="Ajay Choudhary" userId="d2ce2909-019e-4113-bb02-3f4271467935" providerId="ADAL" clId="{ED528CBE-0FE2-4BE5-9238-772D02606D81}" dt="2023-01-20T06:39:22.432" v="119"/>
          <ac:spMkLst>
            <pc:docMk/>
            <pc:sldMk cId="17839761" sldId="3833"/>
            <ac:spMk id="13" creationId="{E0C27B2A-1D72-43E3-82D3-29739485AA73}"/>
          </ac:spMkLst>
        </pc:spChg>
      </pc:sldChg>
      <pc:sldChg chg="modSp mod">
        <pc:chgData name="Ajay Choudhary" userId="d2ce2909-019e-4113-bb02-3f4271467935" providerId="ADAL" clId="{ED528CBE-0FE2-4BE5-9238-772D02606D81}" dt="2023-01-20T08:48:54.262" v="798"/>
        <pc:sldMkLst>
          <pc:docMk/>
          <pc:sldMk cId="962258905" sldId="3834"/>
        </pc:sldMkLst>
        <pc:spChg chg="mod">
          <ac:chgData name="Ajay Choudhary" userId="d2ce2909-019e-4113-bb02-3f4271467935" providerId="ADAL" clId="{ED528CBE-0FE2-4BE5-9238-772D02606D81}" dt="2023-01-20T08:48:54.262" v="798"/>
          <ac:spMkLst>
            <pc:docMk/>
            <pc:sldMk cId="962258905" sldId="3834"/>
            <ac:spMk id="3" creationId="{21F0B6E0-1F7C-4E6A-87B1-554ADE739CD1}"/>
          </ac:spMkLst>
        </pc:spChg>
        <pc:spChg chg="mod">
          <ac:chgData name="Ajay Choudhary" userId="d2ce2909-019e-4113-bb02-3f4271467935" providerId="ADAL" clId="{ED528CBE-0FE2-4BE5-9238-772D02606D81}" dt="2023-01-20T06:38:48.965" v="118"/>
          <ac:spMkLst>
            <pc:docMk/>
            <pc:sldMk cId="962258905" sldId="3834"/>
            <ac:spMk id="4" creationId="{6F95E0EB-F1F4-436B-A218-93E100A66902}"/>
          </ac:spMkLst>
        </pc:spChg>
        <pc:spChg chg="mod">
          <ac:chgData name="Ajay Choudhary" userId="d2ce2909-019e-4113-bb02-3f4271467935" providerId="ADAL" clId="{ED528CBE-0FE2-4BE5-9238-772D02606D81}" dt="2023-01-20T06:39:22.432" v="119"/>
          <ac:spMkLst>
            <pc:docMk/>
            <pc:sldMk cId="962258905" sldId="3834"/>
            <ac:spMk id="5" creationId="{C75D06EF-9416-46F7-8230-B49EE1269F53}"/>
          </ac:spMkLst>
        </pc:spChg>
      </pc:sldChg>
      <pc:sldChg chg="modSp new mod">
        <pc:chgData name="Ajay Choudhary" userId="d2ce2909-019e-4113-bb02-3f4271467935" providerId="ADAL" clId="{ED528CBE-0FE2-4BE5-9238-772D02606D81}" dt="2023-01-20T07:45:17.529" v="419" actId="27636"/>
        <pc:sldMkLst>
          <pc:docMk/>
          <pc:sldMk cId="994087601" sldId="3835"/>
        </pc:sldMkLst>
        <pc:spChg chg="mod">
          <ac:chgData name="Ajay Choudhary" userId="d2ce2909-019e-4113-bb02-3f4271467935" providerId="ADAL" clId="{ED528CBE-0FE2-4BE5-9238-772D02606D81}" dt="2023-01-20T07:41:45.682" v="389"/>
          <ac:spMkLst>
            <pc:docMk/>
            <pc:sldMk cId="994087601" sldId="3835"/>
            <ac:spMk id="2" creationId="{24B3805A-590E-A605-7992-E9F11BDA90FD}"/>
          </ac:spMkLst>
        </pc:spChg>
        <pc:spChg chg="mod">
          <ac:chgData name="Ajay Choudhary" userId="d2ce2909-019e-4113-bb02-3f4271467935" providerId="ADAL" clId="{ED528CBE-0FE2-4BE5-9238-772D02606D81}" dt="2023-01-20T07:45:17.529" v="419" actId="27636"/>
          <ac:spMkLst>
            <pc:docMk/>
            <pc:sldMk cId="994087601" sldId="3835"/>
            <ac:spMk id="3" creationId="{810A6F36-95E9-C43C-9712-B01575B545D9}"/>
          </ac:spMkLst>
        </pc:spChg>
      </pc:sldChg>
      <pc:sldChg chg="addSp delSp modSp new del mod setBg">
        <pc:chgData name="Ajay Choudhary" userId="d2ce2909-019e-4113-bb02-3f4271467935" providerId="ADAL" clId="{ED528CBE-0FE2-4BE5-9238-772D02606D81}" dt="2023-01-20T07:50:41.232" v="432" actId="2696"/>
        <pc:sldMkLst>
          <pc:docMk/>
          <pc:sldMk cId="755294827" sldId="3836"/>
        </pc:sldMkLst>
        <pc:spChg chg="mod">
          <ac:chgData name="Ajay Choudhary" userId="d2ce2909-019e-4113-bb02-3f4271467935" providerId="ADAL" clId="{ED528CBE-0FE2-4BE5-9238-772D02606D81}" dt="2023-01-20T07:49:53.255" v="428" actId="26606"/>
          <ac:spMkLst>
            <pc:docMk/>
            <pc:sldMk cId="755294827" sldId="3836"/>
            <ac:spMk id="2" creationId="{7E6580ED-386D-A553-E1CE-4F6913EA6369}"/>
          </ac:spMkLst>
        </pc:spChg>
        <pc:spChg chg="del">
          <ac:chgData name="Ajay Choudhary" userId="d2ce2909-019e-4113-bb02-3f4271467935" providerId="ADAL" clId="{ED528CBE-0FE2-4BE5-9238-772D02606D81}" dt="2023-01-20T07:49:39.680" v="427"/>
          <ac:spMkLst>
            <pc:docMk/>
            <pc:sldMk cId="755294827" sldId="3836"/>
            <ac:spMk id="3" creationId="{EE23A410-8B58-3716-C8AA-F2BFCF7FE3F5}"/>
          </ac:spMkLst>
        </pc:spChg>
        <pc:spChg chg="mod">
          <ac:chgData name="Ajay Choudhary" userId="d2ce2909-019e-4113-bb02-3f4271467935" providerId="ADAL" clId="{ED528CBE-0FE2-4BE5-9238-772D02606D81}" dt="2023-01-20T07:49:53.255" v="428" actId="26606"/>
          <ac:spMkLst>
            <pc:docMk/>
            <pc:sldMk cId="755294827" sldId="3836"/>
            <ac:spMk id="4" creationId="{4A66DC07-F6C8-B1DB-714F-CB5118BC45C3}"/>
          </ac:spMkLst>
        </pc:spChg>
        <pc:spChg chg="mod">
          <ac:chgData name="Ajay Choudhary" userId="d2ce2909-019e-4113-bb02-3f4271467935" providerId="ADAL" clId="{ED528CBE-0FE2-4BE5-9238-772D02606D81}" dt="2023-01-20T07:49:53.255" v="428" actId="26606"/>
          <ac:spMkLst>
            <pc:docMk/>
            <pc:sldMk cId="755294827" sldId="3836"/>
            <ac:spMk id="5" creationId="{4CC32104-029D-D949-0AB7-D3426976AB08}"/>
          </ac:spMkLst>
        </pc:spChg>
        <pc:spChg chg="mod">
          <ac:chgData name="Ajay Choudhary" userId="d2ce2909-019e-4113-bb02-3f4271467935" providerId="ADAL" clId="{ED528CBE-0FE2-4BE5-9238-772D02606D81}" dt="2023-01-20T07:49:53.255" v="428" actId="26606"/>
          <ac:spMkLst>
            <pc:docMk/>
            <pc:sldMk cId="755294827" sldId="3836"/>
            <ac:spMk id="6" creationId="{DDB125D6-ED26-AD43-EE6A-37A6529FECAF}"/>
          </ac:spMkLst>
        </pc:spChg>
        <pc:spChg chg="add">
          <ac:chgData name="Ajay Choudhary" userId="d2ce2909-019e-4113-bb02-3f4271467935" providerId="ADAL" clId="{ED528CBE-0FE2-4BE5-9238-772D02606D81}" dt="2023-01-20T07:49:53.255" v="428" actId="26606"/>
          <ac:spMkLst>
            <pc:docMk/>
            <pc:sldMk cId="755294827" sldId="3836"/>
            <ac:spMk id="1031" creationId="{8A7BA06D-B3FF-4E91-8639-B4569AE3AA23}"/>
          </ac:spMkLst>
        </pc:spChg>
        <pc:spChg chg="add">
          <ac:chgData name="Ajay Choudhary" userId="d2ce2909-019e-4113-bb02-3f4271467935" providerId="ADAL" clId="{ED528CBE-0FE2-4BE5-9238-772D02606D81}" dt="2023-01-20T07:49:53.255" v="428" actId="26606"/>
          <ac:spMkLst>
            <pc:docMk/>
            <pc:sldMk cId="755294827" sldId="3836"/>
            <ac:spMk id="1033" creationId="{2B30C86D-5A07-48BC-9C9D-6F9A2DB1E9E1}"/>
          </ac:spMkLst>
        </pc:spChg>
        <pc:spChg chg="add">
          <ac:chgData name="Ajay Choudhary" userId="d2ce2909-019e-4113-bb02-3f4271467935" providerId="ADAL" clId="{ED528CBE-0FE2-4BE5-9238-772D02606D81}" dt="2023-01-20T07:49:53.255" v="428" actId="26606"/>
          <ac:spMkLst>
            <pc:docMk/>
            <pc:sldMk cId="755294827" sldId="3836"/>
            <ac:spMk id="1035" creationId="{3301E07F-4F79-4B58-8698-EF24DC1ECDBF}"/>
          </ac:spMkLst>
        </pc:spChg>
        <pc:spChg chg="add">
          <ac:chgData name="Ajay Choudhary" userId="d2ce2909-019e-4113-bb02-3f4271467935" providerId="ADAL" clId="{ED528CBE-0FE2-4BE5-9238-772D02606D81}" dt="2023-01-20T07:49:53.255" v="428" actId="26606"/>
          <ac:spMkLst>
            <pc:docMk/>
            <pc:sldMk cId="755294827" sldId="3836"/>
            <ac:spMk id="1037" creationId="{E58B2195-5055-402F-A3E7-53FF0E4980C3}"/>
          </ac:spMkLst>
        </pc:spChg>
        <pc:spChg chg="add">
          <ac:chgData name="Ajay Choudhary" userId="d2ce2909-019e-4113-bb02-3f4271467935" providerId="ADAL" clId="{ED528CBE-0FE2-4BE5-9238-772D02606D81}" dt="2023-01-20T07:49:53.255" v="428" actId="26606"/>
          <ac:spMkLst>
            <pc:docMk/>
            <pc:sldMk cId="755294827" sldId="3836"/>
            <ac:spMk id="1039" creationId="{9EE6F773-742A-491A-9A00-A2A150DF500A}"/>
          </ac:spMkLst>
        </pc:spChg>
        <pc:picChg chg="add mod">
          <ac:chgData name="Ajay Choudhary" userId="d2ce2909-019e-4113-bb02-3f4271467935" providerId="ADAL" clId="{ED528CBE-0FE2-4BE5-9238-772D02606D81}" dt="2023-01-20T07:50:25.011" v="431" actId="962"/>
          <ac:picMkLst>
            <pc:docMk/>
            <pc:sldMk cId="755294827" sldId="3836"/>
            <ac:picMk id="1026" creationId="{E25B9629-1144-E341-B5BE-E87089A3AE6D}"/>
          </ac:picMkLst>
        </pc:picChg>
      </pc:sldChg>
      <pc:sldChg chg="addSp delSp modSp new mod">
        <pc:chgData name="Ajay Choudhary" userId="d2ce2909-019e-4113-bb02-3f4271467935" providerId="ADAL" clId="{ED528CBE-0FE2-4BE5-9238-772D02606D81}" dt="2023-01-20T07:52:12.797" v="492" actId="1038"/>
        <pc:sldMkLst>
          <pc:docMk/>
          <pc:sldMk cId="1725035508" sldId="3836"/>
        </pc:sldMkLst>
        <pc:spChg chg="mod">
          <ac:chgData name="Ajay Choudhary" userId="d2ce2909-019e-4113-bb02-3f4271467935" providerId="ADAL" clId="{ED528CBE-0FE2-4BE5-9238-772D02606D81}" dt="2023-01-20T07:51:48.622" v="460" actId="1035"/>
          <ac:spMkLst>
            <pc:docMk/>
            <pc:sldMk cId="1725035508" sldId="3836"/>
            <ac:spMk id="2" creationId="{8EF0DE35-AD36-7514-CF6C-BFF1441F243A}"/>
          </ac:spMkLst>
        </pc:spChg>
        <pc:spChg chg="del">
          <ac:chgData name="Ajay Choudhary" userId="d2ce2909-019e-4113-bb02-3f4271467935" providerId="ADAL" clId="{ED528CBE-0FE2-4BE5-9238-772D02606D81}" dt="2023-01-20T07:50:48.757" v="434"/>
          <ac:spMkLst>
            <pc:docMk/>
            <pc:sldMk cId="1725035508" sldId="3836"/>
            <ac:spMk id="3" creationId="{8F4F2C04-0E48-C2D4-D8C6-8CE0DC45BD29}"/>
          </ac:spMkLst>
        </pc:spChg>
        <pc:picChg chg="add mod">
          <ac:chgData name="Ajay Choudhary" userId="d2ce2909-019e-4113-bb02-3f4271467935" providerId="ADAL" clId="{ED528CBE-0FE2-4BE5-9238-772D02606D81}" dt="2023-01-20T07:52:12.797" v="492" actId="1038"/>
          <ac:picMkLst>
            <pc:docMk/>
            <pc:sldMk cId="1725035508" sldId="3836"/>
            <ac:picMk id="2050" creationId="{F4C32352-06F9-AF8B-85B5-015128DD9668}"/>
          </ac:picMkLst>
        </pc:picChg>
      </pc:sldChg>
      <pc:sldChg chg="addSp delSp modSp new mod">
        <pc:chgData name="Ajay Choudhary" userId="d2ce2909-019e-4113-bb02-3f4271467935" providerId="ADAL" clId="{ED528CBE-0FE2-4BE5-9238-772D02606D81}" dt="2023-01-20T08:20:57.404" v="767" actId="1035"/>
        <pc:sldMkLst>
          <pc:docMk/>
          <pc:sldMk cId="3337063136" sldId="3837"/>
        </pc:sldMkLst>
        <pc:spChg chg="mod">
          <ac:chgData name="Ajay Choudhary" userId="d2ce2909-019e-4113-bb02-3f4271467935" providerId="ADAL" clId="{ED528CBE-0FE2-4BE5-9238-772D02606D81}" dt="2023-01-20T08:20:38.541" v="671" actId="27636"/>
          <ac:spMkLst>
            <pc:docMk/>
            <pc:sldMk cId="3337063136" sldId="3837"/>
            <ac:spMk id="2" creationId="{1EBDAD4A-1983-D8FE-BD51-9F4BBAF2D0FE}"/>
          </ac:spMkLst>
        </pc:spChg>
        <pc:spChg chg="del">
          <ac:chgData name="Ajay Choudhary" userId="d2ce2909-019e-4113-bb02-3f4271467935" providerId="ADAL" clId="{ED528CBE-0FE2-4BE5-9238-772D02606D81}" dt="2023-01-20T08:19:50.664" v="574"/>
          <ac:spMkLst>
            <pc:docMk/>
            <pc:sldMk cId="3337063136" sldId="3837"/>
            <ac:spMk id="3" creationId="{87E9E057-6056-2CA2-D8BF-24F4ACB27675}"/>
          </ac:spMkLst>
        </pc:spChg>
        <pc:picChg chg="add mod">
          <ac:chgData name="Ajay Choudhary" userId="d2ce2909-019e-4113-bb02-3f4271467935" providerId="ADAL" clId="{ED528CBE-0FE2-4BE5-9238-772D02606D81}" dt="2023-01-20T08:20:57.404" v="767" actId="1035"/>
          <ac:picMkLst>
            <pc:docMk/>
            <pc:sldMk cId="3337063136" sldId="3837"/>
            <ac:picMk id="3074" creationId="{EBB86B8A-477F-5B5A-BD48-19B40F001851}"/>
          </ac:picMkLst>
        </pc:picChg>
      </pc:sldChg>
      <pc:sldChg chg="addSp delSp modSp new mod setBg modClrScheme chgLayout">
        <pc:chgData name="Ajay Choudhary" userId="d2ce2909-019e-4113-bb02-3f4271467935" providerId="ADAL" clId="{ED528CBE-0FE2-4BE5-9238-772D02606D81}" dt="2023-01-20T08:24:24.916" v="793" actId="20577"/>
        <pc:sldMkLst>
          <pc:docMk/>
          <pc:sldMk cId="3590174148" sldId="3838"/>
        </pc:sldMkLst>
        <pc:spChg chg="del mod ord">
          <ac:chgData name="Ajay Choudhary" userId="d2ce2909-019e-4113-bb02-3f4271467935" providerId="ADAL" clId="{ED528CBE-0FE2-4BE5-9238-772D02606D81}" dt="2023-01-20T08:23:26.127" v="769" actId="700"/>
          <ac:spMkLst>
            <pc:docMk/>
            <pc:sldMk cId="3590174148" sldId="3838"/>
            <ac:spMk id="2" creationId="{BA399442-CA6B-A5C5-75CD-3E4EBC90E80B}"/>
          </ac:spMkLst>
        </pc:spChg>
        <pc:spChg chg="del mod ord">
          <ac:chgData name="Ajay Choudhary" userId="d2ce2909-019e-4113-bb02-3f4271467935" providerId="ADAL" clId="{ED528CBE-0FE2-4BE5-9238-772D02606D81}" dt="2023-01-20T08:23:26.127" v="769" actId="700"/>
          <ac:spMkLst>
            <pc:docMk/>
            <pc:sldMk cId="3590174148" sldId="3838"/>
            <ac:spMk id="3" creationId="{B96C805D-F91D-E374-87D0-99D68C88DF89}"/>
          </ac:spMkLst>
        </pc:spChg>
        <pc:spChg chg="mod ord">
          <ac:chgData name="Ajay Choudhary" userId="d2ce2909-019e-4113-bb02-3f4271467935" providerId="ADAL" clId="{ED528CBE-0FE2-4BE5-9238-772D02606D81}" dt="2023-01-20T08:24:09.283" v="773" actId="26606"/>
          <ac:spMkLst>
            <pc:docMk/>
            <pc:sldMk cId="3590174148" sldId="3838"/>
            <ac:spMk id="4" creationId="{1FB47118-3D2B-179F-6C4F-66000CF621E5}"/>
          </ac:spMkLst>
        </pc:spChg>
        <pc:spChg chg="mod ord">
          <ac:chgData name="Ajay Choudhary" userId="d2ce2909-019e-4113-bb02-3f4271467935" providerId="ADAL" clId="{ED528CBE-0FE2-4BE5-9238-772D02606D81}" dt="2023-01-20T08:24:09.283" v="773" actId="26606"/>
          <ac:spMkLst>
            <pc:docMk/>
            <pc:sldMk cId="3590174148" sldId="3838"/>
            <ac:spMk id="5" creationId="{71736721-95F1-293D-F2C1-4F41BE03D984}"/>
          </ac:spMkLst>
        </pc:spChg>
        <pc:spChg chg="mod ord">
          <ac:chgData name="Ajay Choudhary" userId="d2ce2909-019e-4113-bb02-3f4271467935" providerId="ADAL" clId="{ED528CBE-0FE2-4BE5-9238-772D02606D81}" dt="2023-01-20T08:24:09.283" v="773" actId="26606"/>
          <ac:spMkLst>
            <pc:docMk/>
            <pc:sldMk cId="3590174148" sldId="3838"/>
            <ac:spMk id="6" creationId="{DF6D2584-54A9-D681-4A7F-EBAFC15FEB63}"/>
          </ac:spMkLst>
        </pc:spChg>
        <pc:spChg chg="add mod ord">
          <ac:chgData name="Ajay Choudhary" userId="d2ce2909-019e-4113-bb02-3f4271467935" providerId="ADAL" clId="{ED528CBE-0FE2-4BE5-9238-772D02606D81}" dt="2023-01-20T08:24:24.916" v="793" actId="20577"/>
          <ac:spMkLst>
            <pc:docMk/>
            <pc:sldMk cId="3590174148" sldId="3838"/>
            <ac:spMk id="7" creationId="{43D5FF1A-7891-3EAE-AE4C-1857874C1F3F}"/>
          </ac:spMkLst>
        </pc:spChg>
        <pc:spChg chg="add del mod ord">
          <ac:chgData name="Ajay Choudhary" userId="d2ce2909-019e-4113-bb02-3f4271467935" providerId="ADAL" clId="{ED528CBE-0FE2-4BE5-9238-772D02606D81}" dt="2023-01-20T08:23:32.749" v="770" actId="478"/>
          <ac:spMkLst>
            <pc:docMk/>
            <pc:sldMk cId="3590174148" sldId="3838"/>
            <ac:spMk id="8" creationId="{278F2B8F-590D-B98F-F371-F30B738DD577}"/>
          </ac:spMkLst>
        </pc:spChg>
        <pc:spChg chg="add del mod ord">
          <ac:chgData name="Ajay Choudhary" userId="d2ce2909-019e-4113-bb02-3f4271467935" providerId="ADAL" clId="{ED528CBE-0FE2-4BE5-9238-772D02606D81}" dt="2023-01-20T08:24:09.283" v="773" actId="26606"/>
          <ac:spMkLst>
            <pc:docMk/>
            <pc:sldMk cId="3590174148" sldId="3838"/>
            <ac:spMk id="9" creationId="{4A64C018-3F2A-5D31-EE5E-12E961A7218A}"/>
          </ac:spMkLst>
        </pc:spChg>
        <pc:spChg chg="add del">
          <ac:chgData name="Ajay Choudhary" userId="d2ce2909-019e-4113-bb02-3f4271467935" providerId="ADAL" clId="{ED528CBE-0FE2-4BE5-9238-772D02606D81}" dt="2023-01-20T08:24:09.252" v="772" actId="26606"/>
          <ac:spMkLst>
            <pc:docMk/>
            <pc:sldMk cId="3590174148" sldId="3838"/>
            <ac:spMk id="14" creationId="{8A7BA06D-B3FF-4E91-8639-B4569AE3AA23}"/>
          </ac:spMkLst>
        </pc:spChg>
        <pc:spChg chg="add del">
          <ac:chgData name="Ajay Choudhary" userId="d2ce2909-019e-4113-bb02-3f4271467935" providerId="ADAL" clId="{ED528CBE-0FE2-4BE5-9238-772D02606D81}" dt="2023-01-20T08:24:09.252" v="772" actId="26606"/>
          <ac:spMkLst>
            <pc:docMk/>
            <pc:sldMk cId="3590174148" sldId="3838"/>
            <ac:spMk id="16" creationId="{2B30C86D-5A07-48BC-9C9D-6F9A2DB1E9E1}"/>
          </ac:spMkLst>
        </pc:spChg>
        <pc:spChg chg="add del">
          <ac:chgData name="Ajay Choudhary" userId="d2ce2909-019e-4113-bb02-3f4271467935" providerId="ADAL" clId="{ED528CBE-0FE2-4BE5-9238-772D02606D81}" dt="2023-01-20T08:24:09.252" v="772" actId="26606"/>
          <ac:spMkLst>
            <pc:docMk/>
            <pc:sldMk cId="3590174148" sldId="3838"/>
            <ac:spMk id="18" creationId="{59EF30C2-29AC-4A0D-BC0A-A679CF113EDD}"/>
          </ac:spMkLst>
        </pc:spChg>
        <pc:spChg chg="add del">
          <ac:chgData name="Ajay Choudhary" userId="d2ce2909-019e-4113-bb02-3f4271467935" providerId="ADAL" clId="{ED528CBE-0FE2-4BE5-9238-772D02606D81}" dt="2023-01-20T08:24:09.252" v="772" actId="26606"/>
          <ac:spMkLst>
            <pc:docMk/>
            <pc:sldMk cId="3590174148" sldId="3838"/>
            <ac:spMk id="20" creationId="{EA804283-B929-4503-802F-4585376E2B42}"/>
          </ac:spMkLst>
        </pc:spChg>
        <pc:spChg chg="add del">
          <ac:chgData name="Ajay Choudhary" userId="d2ce2909-019e-4113-bb02-3f4271467935" providerId="ADAL" clId="{ED528CBE-0FE2-4BE5-9238-772D02606D81}" dt="2023-01-20T08:24:09.252" v="772" actId="26606"/>
          <ac:spMkLst>
            <pc:docMk/>
            <pc:sldMk cId="3590174148" sldId="3838"/>
            <ac:spMk id="22" creationId="{9C682A1A-5B2D-4111-BBD6-620165633E5B}"/>
          </ac:spMkLst>
        </pc:spChg>
        <pc:spChg chg="add del">
          <ac:chgData name="Ajay Choudhary" userId="d2ce2909-019e-4113-bb02-3f4271467935" providerId="ADAL" clId="{ED528CBE-0FE2-4BE5-9238-772D02606D81}" dt="2023-01-20T08:24:09.252" v="772" actId="26606"/>
          <ac:spMkLst>
            <pc:docMk/>
            <pc:sldMk cId="3590174148" sldId="3838"/>
            <ac:spMk id="24" creationId="{A04F1504-431A-4D86-9091-AE7E4B33376B}"/>
          </ac:spMkLst>
        </pc:spChg>
        <pc:spChg chg="add del">
          <ac:chgData name="Ajay Choudhary" userId="d2ce2909-019e-4113-bb02-3f4271467935" providerId="ADAL" clId="{ED528CBE-0FE2-4BE5-9238-772D02606D81}" dt="2023-01-20T08:24:09.252" v="772" actId="26606"/>
          <ac:spMkLst>
            <pc:docMk/>
            <pc:sldMk cId="3590174148" sldId="3838"/>
            <ac:spMk id="26" creationId="{AD3811F5-514E-49A4-B382-673ED228A4CC}"/>
          </ac:spMkLst>
        </pc:spChg>
        <pc:spChg chg="add del">
          <ac:chgData name="Ajay Choudhary" userId="d2ce2909-019e-4113-bb02-3f4271467935" providerId="ADAL" clId="{ED528CBE-0FE2-4BE5-9238-772D02606D81}" dt="2023-01-20T08:24:09.252" v="772" actId="26606"/>
          <ac:spMkLst>
            <pc:docMk/>
            <pc:sldMk cId="3590174148" sldId="3838"/>
            <ac:spMk id="30" creationId="{C36A08F5-3B56-47C5-A371-9187BE56E1E5}"/>
          </ac:spMkLst>
        </pc:spChg>
        <pc:spChg chg="add del">
          <ac:chgData name="Ajay Choudhary" userId="d2ce2909-019e-4113-bb02-3f4271467935" providerId="ADAL" clId="{ED528CBE-0FE2-4BE5-9238-772D02606D81}" dt="2023-01-20T08:24:09.252" v="772" actId="26606"/>
          <ac:spMkLst>
            <pc:docMk/>
            <pc:sldMk cId="3590174148" sldId="3838"/>
            <ac:spMk id="32" creationId="{067AD921-1CEE-4C1B-9AA3-C66D908DDD14}"/>
          </ac:spMkLst>
        </pc:spChg>
        <pc:spChg chg="add">
          <ac:chgData name="Ajay Choudhary" userId="d2ce2909-019e-4113-bb02-3f4271467935" providerId="ADAL" clId="{ED528CBE-0FE2-4BE5-9238-772D02606D81}" dt="2023-01-20T08:24:09.283" v="773" actId="26606"/>
          <ac:spMkLst>
            <pc:docMk/>
            <pc:sldMk cId="3590174148" sldId="3838"/>
            <ac:spMk id="34" creationId="{C36A08F5-3B56-47C5-A371-9187BE56E1E5}"/>
          </ac:spMkLst>
        </pc:spChg>
        <pc:spChg chg="add">
          <ac:chgData name="Ajay Choudhary" userId="d2ce2909-019e-4113-bb02-3f4271467935" providerId="ADAL" clId="{ED528CBE-0FE2-4BE5-9238-772D02606D81}" dt="2023-01-20T08:24:09.283" v="773" actId="26606"/>
          <ac:spMkLst>
            <pc:docMk/>
            <pc:sldMk cId="3590174148" sldId="3838"/>
            <ac:spMk id="35" creationId="{8A7BA06D-B3FF-4E91-8639-B4569AE3AA23}"/>
          </ac:spMkLst>
        </pc:spChg>
        <pc:spChg chg="add">
          <ac:chgData name="Ajay Choudhary" userId="d2ce2909-019e-4113-bb02-3f4271467935" providerId="ADAL" clId="{ED528CBE-0FE2-4BE5-9238-772D02606D81}" dt="2023-01-20T08:24:09.283" v="773" actId="26606"/>
          <ac:spMkLst>
            <pc:docMk/>
            <pc:sldMk cId="3590174148" sldId="3838"/>
            <ac:spMk id="36" creationId="{2B30C86D-5A07-48BC-9C9D-6F9A2DB1E9E1}"/>
          </ac:spMkLst>
        </pc:spChg>
        <pc:spChg chg="add">
          <ac:chgData name="Ajay Choudhary" userId="d2ce2909-019e-4113-bb02-3f4271467935" providerId="ADAL" clId="{ED528CBE-0FE2-4BE5-9238-772D02606D81}" dt="2023-01-20T08:24:09.283" v="773" actId="26606"/>
          <ac:spMkLst>
            <pc:docMk/>
            <pc:sldMk cId="3590174148" sldId="3838"/>
            <ac:spMk id="37" creationId="{E5EAE061-4AFE-4B3A-8FA1-FC5953E7E857}"/>
          </ac:spMkLst>
        </pc:spChg>
        <pc:spChg chg="add">
          <ac:chgData name="Ajay Choudhary" userId="d2ce2909-019e-4113-bb02-3f4271467935" providerId="ADAL" clId="{ED528CBE-0FE2-4BE5-9238-772D02606D81}" dt="2023-01-20T08:24:09.283" v="773" actId="26606"/>
          <ac:spMkLst>
            <pc:docMk/>
            <pc:sldMk cId="3590174148" sldId="3838"/>
            <ac:spMk id="38" creationId="{BD0398FB-7D27-4C59-A68B-663AE7A37CC4}"/>
          </ac:spMkLst>
        </pc:spChg>
        <pc:spChg chg="add">
          <ac:chgData name="Ajay Choudhary" userId="d2ce2909-019e-4113-bb02-3f4271467935" providerId="ADAL" clId="{ED528CBE-0FE2-4BE5-9238-772D02606D81}" dt="2023-01-20T08:24:09.283" v="773" actId="26606"/>
          <ac:spMkLst>
            <pc:docMk/>
            <pc:sldMk cId="3590174148" sldId="3838"/>
            <ac:spMk id="39" creationId="{9C682A1A-5B2D-4111-BBD6-620165633E5B}"/>
          </ac:spMkLst>
        </pc:spChg>
        <pc:spChg chg="add">
          <ac:chgData name="Ajay Choudhary" userId="d2ce2909-019e-4113-bb02-3f4271467935" providerId="ADAL" clId="{ED528CBE-0FE2-4BE5-9238-772D02606D81}" dt="2023-01-20T08:24:09.283" v="773" actId="26606"/>
          <ac:spMkLst>
            <pc:docMk/>
            <pc:sldMk cId="3590174148" sldId="3838"/>
            <ac:spMk id="41" creationId="{EA804283-B929-4503-802F-4585376E2B42}"/>
          </ac:spMkLst>
        </pc:spChg>
        <pc:spChg chg="add">
          <ac:chgData name="Ajay Choudhary" userId="d2ce2909-019e-4113-bb02-3f4271467935" providerId="ADAL" clId="{ED528CBE-0FE2-4BE5-9238-772D02606D81}" dt="2023-01-20T08:24:09.283" v="773" actId="26606"/>
          <ac:spMkLst>
            <pc:docMk/>
            <pc:sldMk cId="3590174148" sldId="3838"/>
            <ac:spMk id="42" creationId="{D6EE29F2-D77F-4BD0-A20B-334D316A1C9D}"/>
          </ac:spMkLst>
        </pc:spChg>
        <pc:spChg chg="add">
          <ac:chgData name="Ajay Choudhary" userId="d2ce2909-019e-4113-bb02-3f4271467935" providerId="ADAL" clId="{ED528CBE-0FE2-4BE5-9238-772D02606D81}" dt="2023-01-20T08:24:09.283" v="773" actId="26606"/>
          <ac:spMkLst>
            <pc:docMk/>
            <pc:sldMk cId="3590174148" sldId="3838"/>
            <ac:spMk id="43" creationId="{A04F1504-431A-4D86-9091-AE7E4B33376B}"/>
          </ac:spMkLst>
        </pc:spChg>
        <pc:spChg chg="add">
          <ac:chgData name="Ajay Choudhary" userId="d2ce2909-019e-4113-bb02-3f4271467935" providerId="ADAL" clId="{ED528CBE-0FE2-4BE5-9238-772D02606D81}" dt="2023-01-20T08:24:09.283" v="773" actId="26606"/>
          <ac:spMkLst>
            <pc:docMk/>
            <pc:sldMk cId="3590174148" sldId="3838"/>
            <ac:spMk id="44" creationId="{0DEE8134-8942-423C-9EAA-0110FCA1131B}"/>
          </ac:spMkLst>
        </pc:spChg>
        <pc:cxnChg chg="add del">
          <ac:chgData name="Ajay Choudhary" userId="d2ce2909-019e-4113-bb02-3f4271467935" providerId="ADAL" clId="{ED528CBE-0FE2-4BE5-9238-772D02606D81}" dt="2023-01-20T08:24:09.252" v="772" actId="26606"/>
          <ac:cxnSpMkLst>
            <pc:docMk/>
            <pc:sldMk cId="3590174148" sldId="3838"/>
            <ac:cxnSpMk id="28" creationId="{266A0658-1CC4-4B0D-AAB7-A702286AFB03}"/>
          </ac:cxnSpMkLst>
        </pc:cxnChg>
        <pc:cxnChg chg="add">
          <ac:chgData name="Ajay Choudhary" userId="d2ce2909-019e-4113-bb02-3f4271467935" providerId="ADAL" clId="{ED528CBE-0FE2-4BE5-9238-772D02606D81}" dt="2023-01-20T08:24:09.283" v="773" actId="26606"/>
          <ac:cxnSpMkLst>
            <pc:docMk/>
            <pc:sldMk cId="3590174148" sldId="3838"/>
            <ac:cxnSpMk id="40" creationId="{266A0658-1CC4-4B0D-AAB7-A702286AFB03}"/>
          </ac:cxnSpMkLst>
        </pc:cxnChg>
      </pc:sldChg>
      <pc:sldMasterChg chg="modSp modSldLayout">
        <pc:chgData name="Ajay Choudhary" userId="d2ce2909-019e-4113-bb02-3f4271467935" providerId="ADAL" clId="{ED528CBE-0FE2-4BE5-9238-772D02606D81}" dt="2023-01-20T06:39:22.432" v="119"/>
        <pc:sldMasterMkLst>
          <pc:docMk/>
          <pc:sldMasterMk cId="3067668650" sldId="2147483768"/>
        </pc:sldMasterMkLst>
        <pc:spChg chg="mod">
          <ac:chgData name="Ajay Choudhary" userId="d2ce2909-019e-4113-bb02-3f4271467935" providerId="ADAL" clId="{ED528CBE-0FE2-4BE5-9238-772D02606D81}" dt="2023-01-20T06:38:48.965" v="118"/>
          <ac:spMkLst>
            <pc:docMk/>
            <pc:sldMasterMk cId="3067668650" sldId="2147483768"/>
            <ac:spMk id="4" creationId="{E99D5CDC-F2CE-410E-AD13-DDC235C71C6F}"/>
          </ac:spMkLst>
        </pc:spChg>
        <pc:spChg chg="mod">
          <ac:chgData name="Ajay Choudhary" userId="d2ce2909-019e-4113-bb02-3f4271467935" providerId="ADAL" clId="{ED528CBE-0FE2-4BE5-9238-772D02606D81}" dt="2023-01-20T06:39:22.432" v="119"/>
          <ac:spMkLst>
            <pc:docMk/>
            <pc:sldMasterMk cId="3067668650" sldId="2147483768"/>
            <ac:spMk id="5" creationId="{9340CD45-794A-4BB0-A427-0CE61AEAF484}"/>
          </ac:spMkLst>
        </pc:spChg>
        <pc:sldLayoutChg chg="modSp">
          <pc:chgData name="Ajay Choudhary" userId="d2ce2909-019e-4113-bb02-3f4271467935" providerId="ADAL" clId="{ED528CBE-0FE2-4BE5-9238-772D02606D81}" dt="2023-01-20T06:39:22.432" v="119"/>
          <pc:sldLayoutMkLst>
            <pc:docMk/>
            <pc:sldMasterMk cId="3067668650" sldId="2147483768"/>
            <pc:sldLayoutMk cId="3975081286" sldId="2147483770"/>
          </pc:sldLayoutMkLst>
          <pc:spChg chg="mod">
            <ac:chgData name="Ajay Choudhary" userId="d2ce2909-019e-4113-bb02-3f4271467935" providerId="ADAL" clId="{ED528CBE-0FE2-4BE5-9238-772D02606D81}" dt="2023-01-20T06:38:48.965" v="118"/>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576906992" sldId="2147483772"/>
          </pc:sldLayoutMkLst>
          <pc:spChg chg="mod">
            <ac:chgData name="Ajay Choudhary" userId="d2ce2909-019e-4113-bb02-3f4271467935" providerId="ADAL" clId="{ED528CBE-0FE2-4BE5-9238-772D02606D81}" dt="2023-01-20T06:38:48.965" v="118"/>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ED528CBE-0FE2-4BE5-9238-772D02606D81}" dt="2023-01-20T06:39:22.432" v="119"/>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95594666" sldId="2147483773"/>
          </pc:sldLayoutMkLst>
          <pc:spChg chg="mod">
            <ac:chgData name="Ajay Choudhary" userId="d2ce2909-019e-4113-bb02-3f4271467935" providerId="ADAL" clId="{ED528CBE-0FE2-4BE5-9238-772D02606D81}" dt="2023-01-20T06:38:48.965" v="118"/>
            <ac:spMkLst>
              <pc:docMk/>
              <pc:sldMasterMk cId="3067668650" sldId="2147483768"/>
              <pc:sldLayoutMk cId="95594666" sldId="2147483773"/>
              <ac:spMk id="7" creationId="{9A8A5018-8A77-40E8-B159-4894ECF228B1}"/>
            </ac:spMkLst>
          </pc:spChg>
          <pc:spChg chg="mod">
            <ac:chgData name="Ajay Choudhary" userId="d2ce2909-019e-4113-bb02-3f4271467935" providerId="ADAL" clId="{ED528CBE-0FE2-4BE5-9238-772D02606D81}" dt="2023-01-20T06:39:22.432" v="119"/>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98923025" sldId="2147483774"/>
          </pc:sldLayoutMkLst>
          <pc:spChg chg="mod">
            <ac:chgData name="Ajay Choudhary" userId="d2ce2909-019e-4113-bb02-3f4271467935" providerId="ADAL" clId="{ED528CBE-0FE2-4BE5-9238-772D02606D81}" dt="2023-01-20T06:38:48.965" v="118"/>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294648955" sldId="2147483775"/>
          </pc:sldLayoutMkLst>
          <pc:spChg chg="mod">
            <ac:chgData name="Ajay Choudhary" userId="d2ce2909-019e-4113-bb02-3f4271467935" providerId="ADAL" clId="{ED528CBE-0FE2-4BE5-9238-772D02606D81}" dt="2023-01-20T06:38:48.965" v="118"/>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ED528CBE-0FE2-4BE5-9238-772D02606D81}" dt="2023-01-20T06:39:22.432" v="119"/>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718628127" sldId="2147483776"/>
          </pc:sldLayoutMkLst>
          <pc:spChg chg="mod">
            <ac:chgData name="Ajay Choudhary" userId="d2ce2909-019e-4113-bb02-3f4271467935" providerId="ADAL" clId="{ED528CBE-0FE2-4BE5-9238-772D02606D81}" dt="2023-01-20T06:38:48.965" v="118"/>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ED528CBE-0FE2-4BE5-9238-772D02606D81}" dt="2023-01-20T06:39:22.432" v="119"/>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314012584" sldId="2147483777"/>
          </pc:sldLayoutMkLst>
          <pc:spChg chg="mod">
            <ac:chgData name="Ajay Choudhary" userId="d2ce2909-019e-4113-bb02-3f4271467935" providerId="ADAL" clId="{ED528CBE-0FE2-4BE5-9238-772D02606D81}" dt="2023-01-20T06:38:48.965" v="118"/>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ED528CBE-0FE2-4BE5-9238-772D02606D81}" dt="2023-01-20T06:39:22.432" v="119"/>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13944643" sldId="2147483781"/>
          </pc:sldLayoutMkLst>
          <pc:spChg chg="mod">
            <ac:chgData name="Ajay Choudhary" userId="d2ce2909-019e-4113-bb02-3f4271467935" providerId="ADAL" clId="{ED528CBE-0FE2-4BE5-9238-772D02606D81}" dt="2023-01-20T06:38:48.965" v="118"/>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1920839939" sldId="2147483782"/>
          </pc:sldLayoutMkLst>
          <pc:spChg chg="mod">
            <ac:chgData name="Ajay Choudhary" userId="d2ce2909-019e-4113-bb02-3f4271467935" providerId="ADAL" clId="{ED528CBE-0FE2-4BE5-9238-772D02606D81}" dt="2023-01-20T06:38:48.965" v="118"/>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20328163" sldId="2147483783"/>
          </pc:sldLayoutMkLst>
          <pc:spChg chg="mod">
            <ac:chgData name="Ajay Choudhary" userId="d2ce2909-019e-4113-bb02-3f4271467935" providerId="ADAL" clId="{ED528CBE-0FE2-4BE5-9238-772D02606D81}" dt="2023-01-20T06:38:48.965" v="118"/>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ED528CBE-0FE2-4BE5-9238-772D02606D81}" dt="2023-01-20T06:39:22.432" v="119"/>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567273847" sldId="2147483785"/>
          </pc:sldLayoutMkLst>
          <pc:spChg chg="mod">
            <ac:chgData name="Ajay Choudhary" userId="d2ce2909-019e-4113-bb02-3f4271467935" providerId="ADAL" clId="{ED528CBE-0FE2-4BE5-9238-772D02606D81}" dt="2023-01-20T06:38:48.965" v="118"/>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ED528CBE-0FE2-4BE5-9238-772D02606D81}" dt="2023-01-20T06:39:22.432" v="119"/>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1413178610" sldId="2147483786"/>
          </pc:sldLayoutMkLst>
          <pc:spChg chg="mod">
            <ac:chgData name="Ajay Choudhary" userId="d2ce2909-019e-4113-bb02-3f4271467935" providerId="ADAL" clId="{ED528CBE-0FE2-4BE5-9238-772D02606D81}" dt="2023-01-20T06:38:48.965" v="118"/>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2677912" sldId="2147483787"/>
          </pc:sldLayoutMkLst>
          <pc:spChg chg="mod">
            <ac:chgData name="Ajay Choudhary" userId="d2ce2909-019e-4113-bb02-3f4271467935" providerId="ADAL" clId="{ED528CBE-0FE2-4BE5-9238-772D02606D81}" dt="2023-01-20T06:38:48.965" v="118"/>
            <ac:spMkLst>
              <pc:docMk/>
              <pc:sldMasterMk cId="3067668650" sldId="2147483768"/>
              <pc:sldLayoutMk cId="82677912" sldId="2147483787"/>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3635405683" sldId="2147483788"/>
          </pc:sldLayoutMkLst>
          <pc:spChg chg="mod">
            <ac:chgData name="Ajay Choudhary" userId="d2ce2909-019e-4113-bb02-3f4271467935" providerId="ADAL" clId="{ED528CBE-0FE2-4BE5-9238-772D02606D81}" dt="2023-01-20T06:38:48.965" v="118"/>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ED528CBE-0FE2-4BE5-9238-772D02606D81}" dt="2023-01-20T06:39:22.432" v="119"/>
            <ac:spMkLst>
              <pc:docMk/>
              <pc:sldMasterMk cId="3067668650" sldId="2147483768"/>
              <pc:sldLayoutMk cId="3635405683" sldId="2147483788"/>
              <ac:spMk id="3" creationId="{2D34C9A2-75A7-4164-B3B8-E6A9D60BA0B6}"/>
            </ac:spMkLst>
          </pc:spChg>
        </pc:sldLayoutChg>
      </pc:sldMasterChg>
    </pc:docChg>
  </pc:docChgLst>
  <pc:docChgLst>
    <pc:chgData name="Ajay Choudhary" userId="d2ce2909-019e-4113-bb02-3f4271467935" providerId="ADAL" clId="{C4A8B68D-A642-43C6-8630-9AE6F5DD6DE3}"/>
    <pc:docChg chg="undo redo custSel addSld delSld modSld sldOrd modMainMaster">
      <pc:chgData name="Ajay Choudhary" userId="d2ce2909-019e-4113-bb02-3f4271467935" providerId="ADAL" clId="{C4A8B68D-A642-43C6-8630-9AE6F5DD6DE3}" dt="2023-01-29T15:39:33.201" v="461"/>
      <pc:docMkLst>
        <pc:docMk/>
      </pc:docMkLst>
      <pc:sldChg chg="addSp delSp modSp mod setBg">
        <pc:chgData name="Ajay Choudhary" userId="d2ce2909-019e-4113-bb02-3f4271467935" providerId="ADAL" clId="{C4A8B68D-A642-43C6-8630-9AE6F5DD6DE3}" dt="2023-01-29T15:10:59.482" v="459" actId="20577"/>
        <pc:sldMkLst>
          <pc:docMk/>
          <pc:sldMk cId="800962904" sldId="3825"/>
        </pc:sldMkLst>
        <pc:spChg chg="mod">
          <ac:chgData name="Ajay Choudhary" userId="d2ce2909-019e-4113-bb02-3f4271467935" providerId="ADAL" clId="{C4A8B68D-A642-43C6-8630-9AE6F5DD6DE3}" dt="2023-01-29T15:10:59.482" v="459" actId="20577"/>
          <ac:spMkLst>
            <pc:docMk/>
            <pc:sldMk cId="800962904" sldId="3825"/>
            <ac:spMk id="2" creationId="{28B08836-40C5-46C2-81BA-21AA27176925}"/>
          </ac:spMkLst>
        </pc:spChg>
        <pc:spChg chg="mod">
          <ac:chgData name="Ajay Choudhary" userId="d2ce2909-019e-4113-bb02-3f4271467935" providerId="ADAL" clId="{C4A8B68D-A642-43C6-8630-9AE6F5DD6DE3}" dt="2023-01-29T14:44:37.575" v="285" actId="26606"/>
          <ac:spMkLst>
            <pc:docMk/>
            <pc:sldMk cId="800962904" sldId="3825"/>
            <ac:spMk id="3" creationId="{72CC4EC4-809C-4FD2-AA20-009F08590DA6}"/>
          </ac:spMkLst>
        </pc:spChg>
        <pc:spChg chg="add del">
          <ac:chgData name="Ajay Choudhary" userId="d2ce2909-019e-4113-bb02-3f4271467935" providerId="ADAL" clId="{C4A8B68D-A642-43C6-8630-9AE6F5DD6DE3}" dt="2023-01-29T14:44:37.555" v="284" actId="26606"/>
          <ac:spMkLst>
            <pc:docMk/>
            <pc:sldMk cId="800962904" sldId="3825"/>
            <ac:spMk id="8" creationId="{5AB83C82-30AD-4DF2-A9AD-CE1547FDEDEA}"/>
          </ac:spMkLst>
        </pc:spChg>
        <pc:spChg chg="add del">
          <ac:chgData name="Ajay Choudhary" userId="d2ce2909-019e-4113-bb02-3f4271467935" providerId="ADAL" clId="{C4A8B68D-A642-43C6-8630-9AE6F5DD6DE3}" dt="2023-01-29T14:44:37.555" v="284" actId="26606"/>
          <ac:spMkLst>
            <pc:docMk/>
            <pc:sldMk cId="800962904" sldId="3825"/>
            <ac:spMk id="10" creationId="{B36D2DE0-0628-4A9A-A59D-7BA8B5EB3022}"/>
          </ac:spMkLst>
        </pc:spChg>
        <pc:spChg chg="add del">
          <ac:chgData name="Ajay Choudhary" userId="d2ce2909-019e-4113-bb02-3f4271467935" providerId="ADAL" clId="{C4A8B68D-A642-43C6-8630-9AE6F5DD6DE3}" dt="2023-01-29T14:44:37.555" v="284" actId="26606"/>
          <ac:spMkLst>
            <pc:docMk/>
            <pc:sldMk cId="800962904" sldId="3825"/>
            <ac:spMk id="12" creationId="{48E405C9-94BE-41DA-928C-DEC9A8550E9F}"/>
          </ac:spMkLst>
        </pc:spChg>
        <pc:spChg chg="add del">
          <ac:chgData name="Ajay Choudhary" userId="d2ce2909-019e-4113-bb02-3f4271467935" providerId="ADAL" clId="{C4A8B68D-A642-43C6-8630-9AE6F5DD6DE3}" dt="2023-01-29T14:44:37.555" v="284" actId="26606"/>
          <ac:spMkLst>
            <pc:docMk/>
            <pc:sldMk cId="800962904" sldId="3825"/>
            <ac:spMk id="14" creationId="{D2091A72-D5BB-42AC-8FD3-F7747D90861E}"/>
          </ac:spMkLst>
        </pc:spChg>
        <pc:spChg chg="add del">
          <ac:chgData name="Ajay Choudhary" userId="d2ce2909-019e-4113-bb02-3f4271467935" providerId="ADAL" clId="{C4A8B68D-A642-43C6-8630-9AE6F5DD6DE3}" dt="2023-01-29T14:44:37.555" v="284" actId="26606"/>
          <ac:spMkLst>
            <pc:docMk/>
            <pc:sldMk cId="800962904" sldId="3825"/>
            <ac:spMk id="16" creationId="{6ED12BFC-A737-46AF-8411-481112D54B0C}"/>
          </ac:spMkLst>
        </pc:spChg>
        <pc:spChg chg="add">
          <ac:chgData name="Ajay Choudhary" userId="d2ce2909-019e-4113-bb02-3f4271467935" providerId="ADAL" clId="{C4A8B68D-A642-43C6-8630-9AE6F5DD6DE3}" dt="2023-01-29T14:44:37.575" v="285" actId="26606"/>
          <ac:spMkLst>
            <pc:docMk/>
            <pc:sldMk cId="800962904" sldId="3825"/>
            <ac:spMk id="19" creationId="{3001AFEA-2442-4A9F-BA37-8C469F306654}"/>
          </ac:spMkLst>
        </pc:spChg>
        <pc:spChg chg="add">
          <ac:chgData name="Ajay Choudhary" userId="d2ce2909-019e-4113-bb02-3f4271467935" providerId="ADAL" clId="{C4A8B68D-A642-43C6-8630-9AE6F5DD6DE3}" dt="2023-01-29T14:44:37.575" v="285" actId="26606"/>
          <ac:spMkLst>
            <pc:docMk/>
            <pc:sldMk cId="800962904" sldId="3825"/>
            <ac:spMk id="20" creationId="{46A89C79-8EF3-4AF9-B3D9-59A883F41C83}"/>
          </ac:spMkLst>
        </pc:spChg>
        <pc:spChg chg="add">
          <ac:chgData name="Ajay Choudhary" userId="d2ce2909-019e-4113-bb02-3f4271467935" providerId="ADAL" clId="{C4A8B68D-A642-43C6-8630-9AE6F5DD6DE3}" dt="2023-01-29T14:44:37.575" v="285" actId="26606"/>
          <ac:spMkLst>
            <pc:docMk/>
            <pc:sldMk cId="800962904" sldId="3825"/>
            <ac:spMk id="21" creationId="{755E9CD0-04B0-4A3C-B291-AD913379C713}"/>
          </ac:spMkLst>
        </pc:spChg>
        <pc:spChg chg="add">
          <ac:chgData name="Ajay Choudhary" userId="d2ce2909-019e-4113-bb02-3f4271467935" providerId="ADAL" clId="{C4A8B68D-A642-43C6-8630-9AE6F5DD6DE3}" dt="2023-01-29T14:44:37.575" v="285" actId="26606"/>
          <ac:spMkLst>
            <pc:docMk/>
            <pc:sldMk cId="800962904" sldId="3825"/>
            <ac:spMk id="22" creationId="{EFE5CE34-4543-42E5-B82C-1F3D12422CDD}"/>
          </ac:spMkLst>
        </pc:spChg>
        <pc:spChg chg="add">
          <ac:chgData name="Ajay Choudhary" userId="d2ce2909-019e-4113-bb02-3f4271467935" providerId="ADAL" clId="{C4A8B68D-A642-43C6-8630-9AE6F5DD6DE3}" dt="2023-01-29T14:44:37.575" v="285" actId="26606"/>
          <ac:spMkLst>
            <pc:docMk/>
            <pc:sldMk cId="800962904" sldId="3825"/>
            <ac:spMk id="23" creationId="{1DD8BF3B-6066-418C-8D1A-75C5E396FC04}"/>
          </ac:spMkLst>
        </pc:spChg>
        <pc:spChg chg="add">
          <ac:chgData name="Ajay Choudhary" userId="d2ce2909-019e-4113-bb02-3f4271467935" providerId="ADAL" clId="{C4A8B68D-A642-43C6-8630-9AE6F5DD6DE3}" dt="2023-01-29T14:44:37.575" v="285" actId="26606"/>
          <ac:spMkLst>
            <pc:docMk/>
            <pc:sldMk cId="800962904" sldId="3825"/>
            <ac:spMk id="24" creationId="{72AF41FE-63D7-4695-81D2-66D2510E4486}"/>
          </ac:spMkLst>
        </pc:spChg>
        <pc:spChg chg="add">
          <ac:chgData name="Ajay Choudhary" userId="d2ce2909-019e-4113-bb02-3f4271467935" providerId="ADAL" clId="{C4A8B68D-A642-43C6-8630-9AE6F5DD6DE3}" dt="2023-01-29T14:44:37.575" v="285" actId="26606"/>
          <ac:spMkLst>
            <pc:docMk/>
            <pc:sldMk cId="800962904" sldId="3825"/>
            <ac:spMk id="25" creationId="{80BC66F9-7A74-4286-AD22-1174052CC22C}"/>
          </ac:spMkLst>
        </pc:spChg>
        <pc:spChg chg="add">
          <ac:chgData name="Ajay Choudhary" userId="d2ce2909-019e-4113-bb02-3f4271467935" providerId="ADAL" clId="{C4A8B68D-A642-43C6-8630-9AE6F5DD6DE3}" dt="2023-01-29T14:44:37.575" v="285" actId="26606"/>
          <ac:spMkLst>
            <pc:docMk/>
            <pc:sldMk cId="800962904" sldId="3825"/>
            <ac:spMk id="26" creationId="{D8142CC3-2B5C-48E6-9DF0-6C8ACBAF23EF}"/>
          </ac:spMkLst>
        </pc:spChg>
        <pc:cxnChg chg="add">
          <ac:chgData name="Ajay Choudhary" userId="d2ce2909-019e-4113-bb02-3f4271467935" providerId="ADAL" clId="{C4A8B68D-A642-43C6-8630-9AE6F5DD6DE3}" dt="2023-01-29T14:44:37.575" v="285" actId="26606"/>
          <ac:cxnSpMkLst>
            <pc:docMk/>
            <pc:sldMk cId="800962904" sldId="3825"/>
            <ac:cxnSpMk id="18" creationId="{7B2D303B-3DD0-4319-9EAD-361847FEC71D}"/>
          </ac:cxnSpMkLst>
        </pc:cxnChg>
      </pc:sldChg>
      <pc:sldChg chg="addSp delSp modSp mod setBg">
        <pc:chgData name="Ajay Choudhary" userId="d2ce2909-019e-4113-bb02-3f4271467935" providerId="ADAL" clId="{C4A8B68D-A642-43C6-8630-9AE6F5DD6DE3}" dt="2023-01-29T14:44:16.093" v="282" actId="26606"/>
        <pc:sldMkLst>
          <pc:docMk/>
          <pc:sldMk cId="55160260" sldId="3826"/>
        </pc:sldMkLst>
        <pc:spChg chg="mod">
          <ac:chgData name="Ajay Choudhary" userId="d2ce2909-019e-4113-bb02-3f4271467935" providerId="ADAL" clId="{C4A8B68D-A642-43C6-8630-9AE6F5DD6DE3}" dt="2023-01-29T14:44:16.093" v="282" actId="26606"/>
          <ac:spMkLst>
            <pc:docMk/>
            <pc:sldMk cId="55160260" sldId="3826"/>
            <ac:spMk id="2" creationId="{1836E49C-11A0-4C95-8A6E-FC7E9C57C105}"/>
          </ac:spMkLst>
        </pc:spChg>
        <pc:spChg chg="add del mod">
          <ac:chgData name="Ajay Choudhary" userId="d2ce2909-019e-4113-bb02-3f4271467935" providerId="ADAL" clId="{C4A8B68D-A642-43C6-8630-9AE6F5DD6DE3}" dt="2023-01-29T14:44:16.093" v="282" actId="26606"/>
          <ac:spMkLst>
            <pc:docMk/>
            <pc:sldMk cId="55160260" sldId="3826"/>
            <ac:spMk id="3" creationId="{869C3FD2-AF88-4EF1-AFB7-5D31BD5AA0BF}"/>
          </ac:spMkLst>
        </pc:spChg>
        <pc:spChg chg="mod">
          <ac:chgData name="Ajay Choudhary" userId="d2ce2909-019e-4113-bb02-3f4271467935" providerId="ADAL" clId="{C4A8B68D-A642-43C6-8630-9AE6F5DD6DE3}" dt="2023-01-29T14:44:16.093" v="282" actId="26606"/>
          <ac:spMkLst>
            <pc:docMk/>
            <pc:sldMk cId="55160260" sldId="3826"/>
            <ac:spMk id="4" creationId="{78C8B647-084C-492D-A242-148BEA5B6823}"/>
          </ac:spMkLst>
        </pc:spChg>
        <pc:spChg chg="mod">
          <ac:chgData name="Ajay Choudhary" userId="d2ce2909-019e-4113-bb02-3f4271467935" providerId="ADAL" clId="{C4A8B68D-A642-43C6-8630-9AE6F5DD6DE3}" dt="2023-01-29T14:44:16.093" v="282" actId="26606"/>
          <ac:spMkLst>
            <pc:docMk/>
            <pc:sldMk cId="55160260" sldId="3826"/>
            <ac:spMk id="5" creationId="{A4A2B84E-2163-44C1-99D0-6F162AEA82E9}"/>
          </ac:spMkLst>
        </pc:spChg>
        <pc:spChg chg="mod">
          <ac:chgData name="Ajay Choudhary" userId="d2ce2909-019e-4113-bb02-3f4271467935" providerId="ADAL" clId="{C4A8B68D-A642-43C6-8630-9AE6F5DD6DE3}" dt="2023-01-29T14:44:16.093" v="282" actId="26606"/>
          <ac:spMkLst>
            <pc:docMk/>
            <pc:sldMk cId="55160260" sldId="3826"/>
            <ac:spMk id="6" creationId="{88AB1A36-2D6E-4392-AAA4-996FFE03208D}"/>
          </ac:spMkLst>
        </pc:spChg>
        <pc:spChg chg="add del">
          <ac:chgData name="Ajay Choudhary" userId="d2ce2909-019e-4113-bb02-3f4271467935" providerId="ADAL" clId="{C4A8B68D-A642-43C6-8630-9AE6F5DD6DE3}" dt="2023-01-29T14:44:16.062" v="281" actId="26606"/>
          <ac:spMkLst>
            <pc:docMk/>
            <pc:sldMk cId="55160260" sldId="3826"/>
            <ac:spMk id="12" creationId="{9DBC8166-481C-4473-95F5-9A5B9073B7F1}"/>
          </ac:spMkLst>
        </pc:spChg>
        <pc:spChg chg="add del">
          <ac:chgData name="Ajay Choudhary" userId="d2ce2909-019e-4113-bb02-3f4271467935" providerId="ADAL" clId="{C4A8B68D-A642-43C6-8630-9AE6F5DD6DE3}" dt="2023-01-29T14:44:16.062" v="281" actId="26606"/>
          <ac:spMkLst>
            <pc:docMk/>
            <pc:sldMk cId="55160260" sldId="3826"/>
            <ac:spMk id="14" creationId="{A5A5CE6E-90AF-4D43-A014-1F9EC83EB93D}"/>
          </ac:spMkLst>
        </pc:spChg>
        <pc:spChg chg="add">
          <ac:chgData name="Ajay Choudhary" userId="d2ce2909-019e-4113-bb02-3f4271467935" providerId="ADAL" clId="{C4A8B68D-A642-43C6-8630-9AE6F5DD6DE3}" dt="2023-01-29T14:44:16.093" v="282" actId="26606"/>
          <ac:spMkLst>
            <pc:docMk/>
            <pc:sldMk cId="55160260" sldId="3826"/>
            <ac:spMk id="16" creationId="{6E895C8D-1379-40B8-8B1B-B6F5AEAF0A6C}"/>
          </ac:spMkLst>
        </pc:spChg>
        <pc:spChg chg="add">
          <ac:chgData name="Ajay Choudhary" userId="d2ce2909-019e-4113-bb02-3f4271467935" providerId="ADAL" clId="{C4A8B68D-A642-43C6-8630-9AE6F5DD6DE3}" dt="2023-01-29T14:44:16.093" v="282" actId="26606"/>
          <ac:spMkLst>
            <pc:docMk/>
            <pc:sldMk cId="55160260" sldId="3826"/>
            <ac:spMk id="17" creationId="{545D489D-16E1-484D-867B-144368D74B83}"/>
          </ac:spMkLst>
        </pc:spChg>
        <pc:spChg chg="add">
          <ac:chgData name="Ajay Choudhary" userId="d2ce2909-019e-4113-bb02-3f4271467935" providerId="ADAL" clId="{C4A8B68D-A642-43C6-8630-9AE6F5DD6DE3}" dt="2023-01-29T14:44:16.093" v="282" actId="26606"/>
          <ac:spMkLst>
            <pc:docMk/>
            <pc:sldMk cId="55160260" sldId="3826"/>
            <ac:spMk id="18" creationId="{49A496F5-B01E-4BF8-9D1E-C4E53B6F9652}"/>
          </ac:spMkLst>
        </pc:spChg>
        <pc:graphicFrameChg chg="add del">
          <ac:chgData name="Ajay Choudhary" userId="d2ce2909-019e-4113-bb02-3f4271467935" providerId="ADAL" clId="{C4A8B68D-A642-43C6-8630-9AE6F5DD6DE3}" dt="2023-01-29T14:44:16.062" v="281" actId="26606"/>
          <ac:graphicFrameMkLst>
            <pc:docMk/>
            <pc:sldMk cId="55160260" sldId="3826"/>
            <ac:graphicFrameMk id="8" creationId="{8E0801C8-BDCA-F77A-6B83-B22C42DA70F9}"/>
          </ac:graphicFrameMkLst>
        </pc:graphicFrameChg>
        <pc:graphicFrameChg chg="add">
          <ac:chgData name="Ajay Choudhary" userId="d2ce2909-019e-4113-bb02-3f4271467935" providerId="ADAL" clId="{C4A8B68D-A642-43C6-8630-9AE6F5DD6DE3}" dt="2023-01-29T14:44:16.093" v="282" actId="26606"/>
          <ac:graphicFrameMkLst>
            <pc:docMk/>
            <pc:sldMk cId="55160260" sldId="3826"/>
            <ac:graphicFrameMk id="19" creationId="{8E9EA479-BF43-8B2B-9CBE-A38782D215D8}"/>
          </ac:graphicFrameMkLst>
        </pc:graphicFrameChg>
      </pc:sldChg>
      <pc:sldChg chg="addSp modSp mod setBg">
        <pc:chgData name="Ajay Choudhary" userId="d2ce2909-019e-4113-bb02-3f4271467935" providerId="ADAL" clId="{C4A8B68D-A642-43C6-8630-9AE6F5DD6DE3}" dt="2023-01-29T14:42:55.590" v="276" actId="26606"/>
        <pc:sldMkLst>
          <pc:docMk/>
          <pc:sldMk cId="1002193766" sldId="3827"/>
        </pc:sldMkLst>
        <pc:spChg chg="mod">
          <ac:chgData name="Ajay Choudhary" userId="d2ce2909-019e-4113-bb02-3f4271467935" providerId="ADAL" clId="{C4A8B68D-A642-43C6-8630-9AE6F5DD6DE3}" dt="2023-01-29T14:42:55.590" v="276" actId="26606"/>
          <ac:spMkLst>
            <pc:docMk/>
            <pc:sldMk cId="1002193766" sldId="3827"/>
            <ac:spMk id="4" creationId="{7B290457-2071-4F7C-9327-CE85A282B4D5}"/>
          </ac:spMkLst>
        </pc:spChg>
        <pc:spChg chg="mod ord">
          <ac:chgData name="Ajay Choudhary" userId="d2ce2909-019e-4113-bb02-3f4271467935" providerId="ADAL" clId="{C4A8B68D-A642-43C6-8630-9AE6F5DD6DE3}" dt="2023-01-29T14:42:55.590" v="276" actId="26606"/>
          <ac:spMkLst>
            <pc:docMk/>
            <pc:sldMk cId="1002193766" sldId="3827"/>
            <ac:spMk id="5" creationId="{B67B1E24-2840-4BB0-AE5A-2320A01CB80F}"/>
          </ac:spMkLst>
        </pc:spChg>
        <pc:spChg chg="mod">
          <ac:chgData name="Ajay Choudhary" userId="d2ce2909-019e-4113-bb02-3f4271467935" providerId="ADAL" clId="{C4A8B68D-A642-43C6-8630-9AE6F5DD6DE3}" dt="2023-01-29T14:42:55.590" v="276" actId="26606"/>
          <ac:spMkLst>
            <pc:docMk/>
            <pc:sldMk cId="1002193766" sldId="3827"/>
            <ac:spMk id="14" creationId="{A01CAB10-68AF-4904-BD59-D332B297A10F}"/>
          </ac:spMkLst>
        </pc:spChg>
        <pc:spChg chg="mod">
          <ac:chgData name="Ajay Choudhary" userId="d2ce2909-019e-4113-bb02-3f4271467935" providerId="ADAL" clId="{C4A8B68D-A642-43C6-8630-9AE6F5DD6DE3}" dt="2023-01-29T14:42:55.590" v="276" actId="26606"/>
          <ac:spMkLst>
            <pc:docMk/>
            <pc:sldMk cId="1002193766" sldId="3827"/>
            <ac:spMk id="15" creationId="{96B342A5-1683-4650-BB07-B98D8B23C1FC}"/>
          </ac:spMkLst>
        </pc:spChg>
        <pc:spChg chg="mod">
          <ac:chgData name="Ajay Choudhary" userId="d2ce2909-019e-4113-bb02-3f4271467935" providerId="ADAL" clId="{C4A8B68D-A642-43C6-8630-9AE6F5DD6DE3}" dt="2023-01-29T14:42:55.590" v="276" actId="26606"/>
          <ac:spMkLst>
            <pc:docMk/>
            <pc:sldMk cId="1002193766" sldId="3827"/>
            <ac:spMk id="16" creationId="{46EEA4F1-5FA3-4EBF-97F1-DF392077DB76}"/>
          </ac:spMkLst>
        </pc:spChg>
        <pc:spChg chg="add">
          <ac:chgData name="Ajay Choudhary" userId="d2ce2909-019e-4113-bb02-3f4271467935" providerId="ADAL" clId="{C4A8B68D-A642-43C6-8630-9AE6F5DD6DE3}" dt="2023-01-29T14:42:55.590" v="276" actId="26606"/>
          <ac:spMkLst>
            <pc:docMk/>
            <pc:sldMk cId="1002193766" sldId="3827"/>
            <ac:spMk id="21" creationId="{23DA7759-3209-4FE2-96D1-4EEDD81E9EA0}"/>
          </ac:spMkLst>
        </pc:spChg>
        <pc:spChg chg="add">
          <ac:chgData name="Ajay Choudhary" userId="d2ce2909-019e-4113-bb02-3f4271467935" providerId="ADAL" clId="{C4A8B68D-A642-43C6-8630-9AE6F5DD6DE3}" dt="2023-01-29T14:42:55.590" v="276" actId="26606"/>
          <ac:spMkLst>
            <pc:docMk/>
            <pc:sldMk cId="1002193766" sldId="3827"/>
            <ac:spMk id="23" creationId="{41460DAD-8769-4C9F-9C8C-BB0443909D76}"/>
          </ac:spMkLst>
        </pc:spChg>
        <pc:spChg chg="add">
          <ac:chgData name="Ajay Choudhary" userId="d2ce2909-019e-4113-bb02-3f4271467935" providerId="ADAL" clId="{C4A8B68D-A642-43C6-8630-9AE6F5DD6DE3}" dt="2023-01-29T14:42:55.590" v="276" actId="26606"/>
          <ac:spMkLst>
            <pc:docMk/>
            <pc:sldMk cId="1002193766" sldId="3827"/>
            <ac:spMk id="25" creationId="{53E60C6D-4E85-4E14-BCDF-BF15C241F7CA}"/>
          </ac:spMkLst>
        </pc:spChg>
        <pc:spChg chg="add">
          <ac:chgData name="Ajay Choudhary" userId="d2ce2909-019e-4113-bb02-3f4271467935" providerId="ADAL" clId="{C4A8B68D-A642-43C6-8630-9AE6F5DD6DE3}" dt="2023-01-29T14:42:55.590" v="276" actId="26606"/>
          <ac:spMkLst>
            <pc:docMk/>
            <pc:sldMk cId="1002193766" sldId="3827"/>
            <ac:spMk id="27" creationId="{7D42D292-4C48-479B-9E59-E29CD9871C0C}"/>
          </ac:spMkLst>
        </pc:spChg>
        <pc:spChg chg="add">
          <ac:chgData name="Ajay Choudhary" userId="d2ce2909-019e-4113-bb02-3f4271467935" providerId="ADAL" clId="{C4A8B68D-A642-43C6-8630-9AE6F5DD6DE3}" dt="2023-01-29T14:42:55.590" v="276" actId="26606"/>
          <ac:spMkLst>
            <pc:docMk/>
            <pc:sldMk cId="1002193766" sldId="3827"/>
            <ac:spMk id="29" creationId="{533DF362-939D-4EEE-8DC4-6B54607E5611}"/>
          </ac:spMkLst>
        </pc:spChg>
        <pc:picChg chg="mod ord">
          <ac:chgData name="Ajay Choudhary" userId="d2ce2909-019e-4113-bb02-3f4271467935" providerId="ADAL" clId="{C4A8B68D-A642-43C6-8630-9AE6F5DD6DE3}" dt="2023-01-29T14:42:55.590" v="276" actId="26606"/>
          <ac:picMkLst>
            <pc:docMk/>
            <pc:sldMk cId="1002193766" sldId="3827"/>
            <ac:picMk id="11" creationId="{759DD474-D676-41A6-A2FB-30B2078418A8}"/>
          </ac:picMkLst>
        </pc:picChg>
        <pc:picChg chg="mod">
          <ac:chgData name="Ajay Choudhary" userId="d2ce2909-019e-4113-bb02-3f4271467935" providerId="ADAL" clId="{C4A8B68D-A642-43C6-8630-9AE6F5DD6DE3}" dt="2023-01-29T14:42:55.590" v="276" actId="26606"/>
          <ac:picMkLst>
            <pc:docMk/>
            <pc:sldMk cId="1002193766" sldId="3827"/>
            <ac:picMk id="13" creationId="{D624A4F8-65E3-4A17-A439-FE80714CDE5A}"/>
          </ac:picMkLst>
        </pc:picChg>
      </pc:sldChg>
      <pc:sldChg chg="del ord">
        <pc:chgData name="Ajay Choudhary" userId="d2ce2909-019e-4113-bb02-3f4271467935" providerId="ADAL" clId="{C4A8B68D-A642-43C6-8630-9AE6F5DD6DE3}" dt="2023-01-29T13:18:09.509" v="3" actId="47"/>
        <pc:sldMkLst>
          <pc:docMk/>
          <pc:sldMk cId="4283594893" sldId="3828"/>
        </pc:sldMkLst>
      </pc:sldChg>
      <pc:sldChg chg="del">
        <pc:chgData name="Ajay Choudhary" userId="d2ce2909-019e-4113-bb02-3f4271467935" providerId="ADAL" clId="{C4A8B68D-A642-43C6-8630-9AE6F5DD6DE3}" dt="2023-01-29T13:19:36.587" v="4" actId="47"/>
        <pc:sldMkLst>
          <pc:docMk/>
          <pc:sldMk cId="3942647457" sldId="3831"/>
        </pc:sldMkLst>
      </pc:sldChg>
      <pc:sldChg chg="addSp modSp mod setBg">
        <pc:chgData name="Ajay Choudhary" userId="d2ce2909-019e-4113-bb02-3f4271467935" providerId="ADAL" clId="{C4A8B68D-A642-43C6-8630-9AE6F5DD6DE3}" dt="2023-01-29T14:43:29.638" v="278" actId="26606"/>
        <pc:sldMkLst>
          <pc:docMk/>
          <pc:sldMk cId="17839761" sldId="3833"/>
        </pc:sldMkLst>
        <pc:spChg chg="mod">
          <ac:chgData name="Ajay Choudhary" userId="d2ce2909-019e-4113-bb02-3f4271467935" providerId="ADAL" clId="{C4A8B68D-A642-43C6-8630-9AE6F5DD6DE3}" dt="2023-01-29T14:43:29.638" v="278" actId="26606"/>
          <ac:spMkLst>
            <pc:docMk/>
            <pc:sldMk cId="17839761" sldId="3833"/>
            <ac:spMk id="4" creationId="{E45C6405-9D6C-48F5-9EFB-4CF1F3193EA4}"/>
          </ac:spMkLst>
        </pc:spChg>
        <pc:spChg chg="mod ord">
          <ac:chgData name="Ajay Choudhary" userId="d2ce2909-019e-4113-bb02-3f4271467935" providerId="ADAL" clId="{C4A8B68D-A642-43C6-8630-9AE6F5DD6DE3}" dt="2023-01-29T14:43:29.638" v="278" actId="26606"/>
          <ac:spMkLst>
            <pc:docMk/>
            <pc:sldMk cId="17839761" sldId="3833"/>
            <ac:spMk id="5" creationId="{42E3A3A9-5E96-4CDD-A971-9C272EFD97D9}"/>
          </ac:spMkLst>
        </pc:spChg>
        <pc:spChg chg="mod">
          <ac:chgData name="Ajay Choudhary" userId="d2ce2909-019e-4113-bb02-3f4271467935" providerId="ADAL" clId="{C4A8B68D-A642-43C6-8630-9AE6F5DD6DE3}" dt="2023-01-29T14:43:29.638" v="278" actId="26606"/>
          <ac:spMkLst>
            <pc:docMk/>
            <pc:sldMk cId="17839761" sldId="3833"/>
            <ac:spMk id="12" creationId="{C01975C7-D604-4AD4-85CC-2EFC92D81A7E}"/>
          </ac:spMkLst>
        </pc:spChg>
        <pc:spChg chg="mod">
          <ac:chgData name="Ajay Choudhary" userId="d2ce2909-019e-4113-bb02-3f4271467935" providerId="ADAL" clId="{C4A8B68D-A642-43C6-8630-9AE6F5DD6DE3}" dt="2023-01-29T14:43:29.638" v="278" actId="26606"/>
          <ac:spMkLst>
            <pc:docMk/>
            <pc:sldMk cId="17839761" sldId="3833"/>
            <ac:spMk id="13" creationId="{E0C27B2A-1D72-43E3-82D3-29739485AA73}"/>
          </ac:spMkLst>
        </pc:spChg>
        <pc:spChg chg="mod">
          <ac:chgData name="Ajay Choudhary" userId="d2ce2909-019e-4113-bb02-3f4271467935" providerId="ADAL" clId="{C4A8B68D-A642-43C6-8630-9AE6F5DD6DE3}" dt="2023-01-29T14:43:29.638" v="278" actId="26606"/>
          <ac:spMkLst>
            <pc:docMk/>
            <pc:sldMk cId="17839761" sldId="3833"/>
            <ac:spMk id="14" creationId="{DC4D09A1-D96F-4BFC-8475-2F079EAD8652}"/>
          </ac:spMkLst>
        </pc:spChg>
        <pc:spChg chg="add">
          <ac:chgData name="Ajay Choudhary" userId="d2ce2909-019e-4113-bb02-3f4271467935" providerId="ADAL" clId="{C4A8B68D-A642-43C6-8630-9AE6F5DD6DE3}" dt="2023-01-29T14:43:29.638" v="278" actId="26606"/>
          <ac:spMkLst>
            <pc:docMk/>
            <pc:sldMk cId="17839761" sldId="3833"/>
            <ac:spMk id="19" creationId="{23DA7759-3209-4FE2-96D1-4EEDD81E9EA0}"/>
          </ac:spMkLst>
        </pc:spChg>
        <pc:spChg chg="add">
          <ac:chgData name="Ajay Choudhary" userId="d2ce2909-019e-4113-bb02-3f4271467935" providerId="ADAL" clId="{C4A8B68D-A642-43C6-8630-9AE6F5DD6DE3}" dt="2023-01-29T14:43:29.638" v="278" actId="26606"/>
          <ac:spMkLst>
            <pc:docMk/>
            <pc:sldMk cId="17839761" sldId="3833"/>
            <ac:spMk id="21" creationId="{41460DAD-8769-4C9F-9C8C-BB0443909D76}"/>
          </ac:spMkLst>
        </pc:spChg>
        <pc:spChg chg="add">
          <ac:chgData name="Ajay Choudhary" userId="d2ce2909-019e-4113-bb02-3f4271467935" providerId="ADAL" clId="{C4A8B68D-A642-43C6-8630-9AE6F5DD6DE3}" dt="2023-01-29T14:43:29.638" v="278" actId="26606"/>
          <ac:spMkLst>
            <pc:docMk/>
            <pc:sldMk cId="17839761" sldId="3833"/>
            <ac:spMk id="23" creationId="{97AADD8D-29D7-4B10-9245-72837D2D602B}"/>
          </ac:spMkLst>
        </pc:spChg>
        <pc:spChg chg="add">
          <ac:chgData name="Ajay Choudhary" userId="d2ce2909-019e-4113-bb02-3f4271467935" providerId="ADAL" clId="{C4A8B68D-A642-43C6-8630-9AE6F5DD6DE3}" dt="2023-01-29T14:43:29.638" v="278" actId="26606"/>
          <ac:spMkLst>
            <pc:docMk/>
            <pc:sldMk cId="17839761" sldId="3833"/>
            <ac:spMk id="25" creationId="{55CB1B7E-4B0B-4E99-9560-9667270DA7A6}"/>
          </ac:spMkLst>
        </pc:spChg>
        <pc:spChg chg="add">
          <ac:chgData name="Ajay Choudhary" userId="d2ce2909-019e-4113-bb02-3f4271467935" providerId="ADAL" clId="{C4A8B68D-A642-43C6-8630-9AE6F5DD6DE3}" dt="2023-01-29T14:43:29.638" v="278" actId="26606"/>
          <ac:spMkLst>
            <pc:docMk/>
            <pc:sldMk cId="17839761" sldId="3833"/>
            <ac:spMk id="29" creationId="{196DE3D2-178D-4017-842D-87C88CE92E13}"/>
          </ac:spMkLst>
        </pc:spChg>
        <pc:spChg chg="add">
          <ac:chgData name="Ajay Choudhary" userId="d2ce2909-019e-4113-bb02-3f4271467935" providerId="ADAL" clId="{C4A8B68D-A642-43C6-8630-9AE6F5DD6DE3}" dt="2023-01-29T14:43:29.638" v="278" actId="26606"/>
          <ac:spMkLst>
            <pc:docMk/>
            <pc:sldMk cId="17839761" sldId="3833"/>
            <ac:spMk id="31" creationId="{C924DBCE-E731-4B22-8181-A39C1D86276C}"/>
          </ac:spMkLst>
        </pc:spChg>
        <pc:spChg chg="add">
          <ac:chgData name="Ajay Choudhary" userId="d2ce2909-019e-4113-bb02-3f4271467935" providerId="ADAL" clId="{C4A8B68D-A642-43C6-8630-9AE6F5DD6DE3}" dt="2023-01-29T14:43:29.638" v="278" actId="26606"/>
          <ac:spMkLst>
            <pc:docMk/>
            <pc:sldMk cId="17839761" sldId="3833"/>
            <ac:spMk id="33" creationId="{72413CFE-8B8A-45C9-B7BA-CF49986D4818}"/>
          </ac:spMkLst>
        </pc:spChg>
        <pc:spChg chg="add">
          <ac:chgData name="Ajay Choudhary" userId="d2ce2909-019e-4113-bb02-3f4271467935" providerId="ADAL" clId="{C4A8B68D-A642-43C6-8630-9AE6F5DD6DE3}" dt="2023-01-29T14:43:29.638" v="278" actId="26606"/>
          <ac:spMkLst>
            <pc:docMk/>
            <pc:sldMk cId="17839761" sldId="3833"/>
            <ac:spMk id="35" creationId="{034ACCCC-54D4-4F78-9B85-4A34FEBAA995}"/>
          </ac:spMkLst>
        </pc:spChg>
        <pc:picChg chg="mod ord">
          <ac:chgData name="Ajay Choudhary" userId="d2ce2909-019e-4113-bb02-3f4271467935" providerId="ADAL" clId="{C4A8B68D-A642-43C6-8630-9AE6F5DD6DE3}" dt="2023-01-29T14:43:29.638" v="278" actId="26606"/>
          <ac:picMkLst>
            <pc:docMk/>
            <pc:sldMk cId="17839761" sldId="3833"/>
            <ac:picMk id="9" creationId="{BB00A97C-4C32-42DA-9838-F3D341AB0DCC}"/>
          </ac:picMkLst>
        </pc:picChg>
        <pc:picChg chg="mod">
          <ac:chgData name="Ajay Choudhary" userId="d2ce2909-019e-4113-bb02-3f4271467935" providerId="ADAL" clId="{C4A8B68D-A642-43C6-8630-9AE6F5DD6DE3}" dt="2023-01-29T14:43:29.638" v="278" actId="26606"/>
          <ac:picMkLst>
            <pc:docMk/>
            <pc:sldMk cId="17839761" sldId="3833"/>
            <ac:picMk id="11" creationId="{89C83A94-9400-40DF-9CE0-AFEB3C742BC3}"/>
          </ac:picMkLst>
        </pc:picChg>
        <pc:cxnChg chg="add">
          <ac:chgData name="Ajay Choudhary" userId="d2ce2909-019e-4113-bb02-3f4271467935" providerId="ADAL" clId="{C4A8B68D-A642-43C6-8630-9AE6F5DD6DE3}" dt="2023-01-29T14:43:29.638" v="278" actId="26606"/>
          <ac:cxnSpMkLst>
            <pc:docMk/>
            <pc:sldMk cId="17839761" sldId="3833"/>
            <ac:cxnSpMk id="27" creationId="{43621FD4-D14D-45D5-9A57-9A2DE5EA59C0}"/>
          </ac:cxnSpMkLst>
        </pc:cxnChg>
      </pc:sldChg>
      <pc:sldChg chg="addSp delSp modSp mod setBg">
        <pc:chgData name="Ajay Choudhary" userId="d2ce2909-019e-4113-bb02-3f4271467935" providerId="ADAL" clId="{C4A8B68D-A642-43C6-8630-9AE6F5DD6DE3}" dt="2023-01-29T14:43:15.653" v="277" actId="26606"/>
        <pc:sldMkLst>
          <pc:docMk/>
          <pc:sldMk cId="962258905" sldId="3834"/>
        </pc:sldMkLst>
        <pc:spChg chg="mod">
          <ac:chgData name="Ajay Choudhary" userId="d2ce2909-019e-4113-bb02-3f4271467935" providerId="ADAL" clId="{C4A8B68D-A642-43C6-8630-9AE6F5DD6DE3}" dt="2023-01-29T14:43:15.653" v="277" actId="26606"/>
          <ac:spMkLst>
            <pc:docMk/>
            <pc:sldMk cId="962258905" sldId="3834"/>
            <ac:spMk id="2" creationId="{659706C9-F26D-46CA-93BF-8C27012F6B12}"/>
          </ac:spMkLst>
        </pc:spChg>
        <pc:spChg chg="del">
          <ac:chgData name="Ajay Choudhary" userId="d2ce2909-019e-4113-bb02-3f4271467935" providerId="ADAL" clId="{C4A8B68D-A642-43C6-8630-9AE6F5DD6DE3}" dt="2023-01-29T14:43:15.653" v="277" actId="26606"/>
          <ac:spMkLst>
            <pc:docMk/>
            <pc:sldMk cId="962258905" sldId="3834"/>
            <ac:spMk id="3" creationId="{21F0B6E0-1F7C-4E6A-87B1-554ADE739CD1}"/>
          </ac:spMkLst>
        </pc:spChg>
        <pc:spChg chg="mod">
          <ac:chgData name="Ajay Choudhary" userId="d2ce2909-019e-4113-bb02-3f4271467935" providerId="ADAL" clId="{C4A8B68D-A642-43C6-8630-9AE6F5DD6DE3}" dt="2023-01-29T14:43:15.653" v="277" actId="26606"/>
          <ac:spMkLst>
            <pc:docMk/>
            <pc:sldMk cId="962258905" sldId="3834"/>
            <ac:spMk id="4" creationId="{6F95E0EB-F1F4-436B-A218-93E100A66902}"/>
          </ac:spMkLst>
        </pc:spChg>
        <pc:spChg chg="mod">
          <ac:chgData name="Ajay Choudhary" userId="d2ce2909-019e-4113-bb02-3f4271467935" providerId="ADAL" clId="{C4A8B68D-A642-43C6-8630-9AE6F5DD6DE3}" dt="2023-01-29T14:43:15.653" v="277" actId="26606"/>
          <ac:spMkLst>
            <pc:docMk/>
            <pc:sldMk cId="962258905" sldId="3834"/>
            <ac:spMk id="5" creationId="{C75D06EF-9416-46F7-8230-B49EE1269F53}"/>
          </ac:spMkLst>
        </pc:spChg>
        <pc:spChg chg="mod">
          <ac:chgData name="Ajay Choudhary" userId="d2ce2909-019e-4113-bb02-3f4271467935" providerId="ADAL" clId="{C4A8B68D-A642-43C6-8630-9AE6F5DD6DE3}" dt="2023-01-29T14:43:15.653" v="277" actId="26606"/>
          <ac:spMkLst>
            <pc:docMk/>
            <pc:sldMk cId="962258905" sldId="3834"/>
            <ac:spMk id="6" creationId="{7359025F-68D1-4F50-8480-3F981455D4DE}"/>
          </ac:spMkLst>
        </pc:spChg>
        <pc:spChg chg="add">
          <ac:chgData name="Ajay Choudhary" userId="d2ce2909-019e-4113-bb02-3f4271467935" providerId="ADAL" clId="{C4A8B68D-A642-43C6-8630-9AE6F5DD6DE3}" dt="2023-01-29T14:43:15.653" v="277" actId="26606"/>
          <ac:spMkLst>
            <pc:docMk/>
            <pc:sldMk cId="962258905" sldId="3834"/>
            <ac:spMk id="12" creationId="{23DA7759-3209-4FE2-96D1-4EEDD81E9EA0}"/>
          </ac:spMkLst>
        </pc:spChg>
        <pc:spChg chg="add">
          <ac:chgData name="Ajay Choudhary" userId="d2ce2909-019e-4113-bb02-3f4271467935" providerId="ADAL" clId="{C4A8B68D-A642-43C6-8630-9AE6F5DD6DE3}" dt="2023-01-29T14:43:15.653" v="277" actId="26606"/>
          <ac:spMkLst>
            <pc:docMk/>
            <pc:sldMk cId="962258905" sldId="3834"/>
            <ac:spMk id="14" creationId="{41460DAD-8769-4C9F-9C8C-BB0443909D76}"/>
          </ac:spMkLst>
        </pc:spChg>
        <pc:spChg chg="add">
          <ac:chgData name="Ajay Choudhary" userId="d2ce2909-019e-4113-bb02-3f4271467935" providerId="ADAL" clId="{C4A8B68D-A642-43C6-8630-9AE6F5DD6DE3}" dt="2023-01-29T14:43:15.653" v="277" actId="26606"/>
          <ac:spMkLst>
            <pc:docMk/>
            <pc:sldMk cId="962258905" sldId="3834"/>
            <ac:spMk id="16" creationId="{AE2B703B-46F9-481A-A605-82E2A828C4FA}"/>
          </ac:spMkLst>
        </pc:spChg>
        <pc:spChg chg="add">
          <ac:chgData name="Ajay Choudhary" userId="d2ce2909-019e-4113-bb02-3f4271467935" providerId="ADAL" clId="{C4A8B68D-A642-43C6-8630-9AE6F5DD6DE3}" dt="2023-01-29T14:43:15.653" v="277" actId="26606"/>
          <ac:spMkLst>
            <pc:docMk/>
            <pc:sldMk cId="962258905" sldId="3834"/>
            <ac:spMk id="18" creationId="{F13BE4D7-0C3D-4906-B230-A1C5B4665CCF}"/>
          </ac:spMkLst>
        </pc:spChg>
        <pc:graphicFrameChg chg="add">
          <ac:chgData name="Ajay Choudhary" userId="d2ce2909-019e-4113-bb02-3f4271467935" providerId="ADAL" clId="{C4A8B68D-A642-43C6-8630-9AE6F5DD6DE3}" dt="2023-01-29T14:43:15.653" v="277" actId="26606"/>
          <ac:graphicFrameMkLst>
            <pc:docMk/>
            <pc:sldMk cId="962258905" sldId="3834"/>
            <ac:graphicFrameMk id="8" creationId="{075CFD78-8AD8-CD81-D04E-A9790B73F98A}"/>
          </ac:graphicFrameMkLst>
        </pc:graphicFrameChg>
      </pc:sldChg>
      <pc:sldChg chg="del">
        <pc:chgData name="Ajay Choudhary" userId="d2ce2909-019e-4113-bb02-3f4271467935" providerId="ADAL" clId="{C4A8B68D-A642-43C6-8630-9AE6F5DD6DE3}" dt="2023-01-29T13:19:40.536" v="5" actId="47"/>
        <pc:sldMkLst>
          <pc:docMk/>
          <pc:sldMk cId="994087601" sldId="3835"/>
        </pc:sldMkLst>
      </pc:sldChg>
      <pc:sldChg chg="del">
        <pc:chgData name="Ajay Choudhary" userId="d2ce2909-019e-4113-bb02-3f4271467935" providerId="ADAL" clId="{C4A8B68D-A642-43C6-8630-9AE6F5DD6DE3}" dt="2023-01-29T13:19:42.183" v="6" actId="47"/>
        <pc:sldMkLst>
          <pc:docMk/>
          <pc:sldMk cId="1725035508" sldId="3836"/>
        </pc:sldMkLst>
      </pc:sldChg>
      <pc:sldChg chg="del">
        <pc:chgData name="Ajay Choudhary" userId="d2ce2909-019e-4113-bb02-3f4271467935" providerId="ADAL" clId="{C4A8B68D-A642-43C6-8630-9AE6F5DD6DE3}" dt="2023-01-29T13:19:43.658" v="7" actId="47"/>
        <pc:sldMkLst>
          <pc:docMk/>
          <pc:sldMk cId="3337063136" sldId="3837"/>
        </pc:sldMkLst>
      </pc:sldChg>
      <pc:sldChg chg="addSp delSp modSp mod">
        <pc:chgData name="Ajay Choudhary" userId="d2ce2909-019e-4113-bb02-3f4271467935" providerId="ADAL" clId="{C4A8B68D-A642-43C6-8630-9AE6F5DD6DE3}" dt="2023-01-29T14:43:45.279" v="279" actId="26606"/>
        <pc:sldMkLst>
          <pc:docMk/>
          <pc:sldMk cId="3590174148" sldId="3838"/>
        </pc:sldMkLst>
        <pc:spChg chg="mod ord">
          <ac:chgData name="Ajay Choudhary" userId="d2ce2909-019e-4113-bb02-3f4271467935" providerId="ADAL" clId="{C4A8B68D-A642-43C6-8630-9AE6F5DD6DE3}" dt="2023-01-29T14:43:45.279" v="279" actId="26606"/>
          <ac:spMkLst>
            <pc:docMk/>
            <pc:sldMk cId="3590174148" sldId="3838"/>
            <ac:spMk id="4" creationId="{1FB47118-3D2B-179F-6C4F-66000CF621E5}"/>
          </ac:spMkLst>
        </pc:spChg>
        <pc:spChg chg="mod">
          <ac:chgData name="Ajay Choudhary" userId="d2ce2909-019e-4113-bb02-3f4271467935" providerId="ADAL" clId="{C4A8B68D-A642-43C6-8630-9AE6F5DD6DE3}" dt="2023-01-29T14:43:45.279" v="279" actId="26606"/>
          <ac:spMkLst>
            <pc:docMk/>
            <pc:sldMk cId="3590174148" sldId="3838"/>
            <ac:spMk id="5" creationId="{71736721-95F1-293D-F2C1-4F41BE03D984}"/>
          </ac:spMkLst>
        </pc:spChg>
        <pc:spChg chg="mod">
          <ac:chgData name="Ajay Choudhary" userId="d2ce2909-019e-4113-bb02-3f4271467935" providerId="ADAL" clId="{C4A8B68D-A642-43C6-8630-9AE6F5DD6DE3}" dt="2023-01-29T14:43:45.279" v="279" actId="26606"/>
          <ac:spMkLst>
            <pc:docMk/>
            <pc:sldMk cId="3590174148" sldId="3838"/>
            <ac:spMk id="6" creationId="{DF6D2584-54A9-D681-4A7F-EBAFC15FEB63}"/>
          </ac:spMkLst>
        </pc:spChg>
        <pc:spChg chg="mod">
          <ac:chgData name="Ajay Choudhary" userId="d2ce2909-019e-4113-bb02-3f4271467935" providerId="ADAL" clId="{C4A8B68D-A642-43C6-8630-9AE6F5DD6DE3}" dt="2023-01-29T14:43:45.279" v="279" actId="26606"/>
          <ac:spMkLst>
            <pc:docMk/>
            <pc:sldMk cId="3590174148" sldId="3838"/>
            <ac:spMk id="7" creationId="{43D5FF1A-7891-3EAE-AE4C-1857874C1F3F}"/>
          </ac:spMkLst>
        </pc:spChg>
        <pc:spChg chg="del">
          <ac:chgData name="Ajay Choudhary" userId="d2ce2909-019e-4113-bb02-3f4271467935" providerId="ADAL" clId="{C4A8B68D-A642-43C6-8630-9AE6F5DD6DE3}" dt="2023-01-29T14:43:45.279" v="279" actId="26606"/>
          <ac:spMkLst>
            <pc:docMk/>
            <pc:sldMk cId="3590174148" sldId="3838"/>
            <ac:spMk id="34" creationId="{C36A08F5-3B56-47C5-A371-9187BE56E1E5}"/>
          </ac:spMkLst>
        </pc:spChg>
        <pc:spChg chg="del">
          <ac:chgData name="Ajay Choudhary" userId="d2ce2909-019e-4113-bb02-3f4271467935" providerId="ADAL" clId="{C4A8B68D-A642-43C6-8630-9AE6F5DD6DE3}" dt="2023-01-29T14:43:45.279" v="279" actId="26606"/>
          <ac:spMkLst>
            <pc:docMk/>
            <pc:sldMk cId="3590174148" sldId="3838"/>
            <ac:spMk id="35" creationId="{8A7BA06D-B3FF-4E91-8639-B4569AE3AA23}"/>
          </ac:spMkLst>
        </pc:spChg>
        <pc:spChg chg="del">
          <ac:chgData name="Ajay Choudhary" userId="d2ce2909-019e-4113-bb02-3f4271467935" providerId="ADAL" clId="{C4A8B68D-A642-43C6-8630-9AE6F5DD6DE3}" dt="2023-01-29T14:43:45.279" v="279" actId="26606"/>
          <ac:spMkLst>
            <pc:docMk/>
            <pc:sldMk cId="3590174148" sldId="3838"/>
            <ac:spMk id="36" creationId="{2B30C86D-5A07-48BC-9C9D-6F9A2DB1E9E1}"/>
          </ac:spMkLst>
        </pc:spChg>
        <pc:spChg chg="del">
          <ac:chgData name="Ajay Choudhary" userId="d2ce2909-019e-4113-bb02-3f4271467935" providerId="ADAL" clId="{C4A8B68D-A642-43C6-8630-9AE6F5DD6DE3}" dt="2023-01-29T14:43:45.279" v="279" actId="26606"/>
          <ac:spMkLst>
            <pc:docMk/>
            <pc:sldMk cId="3590174148" sldId="3838"/>
            <ac:spMk id="37" creationId="{E5EAE061-4AFE-4B3A-8FA1-FC5953E7E857}"/>
          </ac:spMkLst>
        </pc:spChg>
        <pc:spChg chg="del">
          <ac:chgData name="Ajay Choudhary" userId="d2ce2909-019e-4113-bb02-3f4271467935" providerId="ADAL" clId="{C4A8B68D-A642-43C6-8630-9AE6F5DD6DE3}" dt="2023-01-29T14:43:45.279" v="279" actId="26606"/>
          <ac:spMkLst>
            <pc:docMk/>
            <pc:sldMk cId="3590174148" sldId="3838"/>
            <ac:spMk id="38" creationId="{BD0398FB-7D27-4C59-A68B-663AE7A37CC4}"/>
          </ac:spMkLst>
        </pc:spChg>
        <pc:spChg chg="del">
          <ac:chgData name="Ajay Choudhary" userId="d2ce2909-019e-4113-bb02-3f4271467935" providerId="ADAL" clId="{C4A8B68D-A642-43C6-8630-9AE6F5DD6DE3}" dt="2023-01-29T14:43:45.279" v="279" actId="26606"/>
          <ac:spMkLst>
            <pc:docMk/>
            <pc:sldMk cId="3590174148" sldId="3838"/>
            <ac:spMk id="39" creationId="{9C682A1A-5B2D-4111-BBD6-620165633E5B}"/>
          </ac:spMkLst>
        </pc:spChg>
        <pc:spChg chg="del">
          <ac:chgData name="Ajay Choudhary" userId="d2ce2909-019e-4113-bb02-3f4271467935" providerId="ADAL" clId="{C4A8B68D-A642-43C6-8630-9AE6F5DD6DE3}" dt="2023-01-29T14:43:45.279" v="279" actId="26606"/>
          <ac:spMkLst>
            <pc:docMk/>
            <pc:sldMk cId="3590174148" sldId="3838"/>
            <ac:spMk id="41" creationId="{EA804283-B929-4503-802F-4585376E2B42}"/>
          </ac:spMkLst>
        </pc:spChg>
        <pc:spChg chg="del">
          <ac:chgData name="Ajay Choudhary" userId="d2ce2909-019e-4113-bb02-3f4271467935" providerId="ADAL" clId="{C4A8B68D-A642-43C6-8630-9AE6F5DD6DE3}" dt="2023-01-29T14:43:45.279" v="279" actId="26606"/>
          <ac:spMkLst>
            <pc:docMk/>
            <pc:sldMk cId="3590174148" sldId="3838"/>
            <ac:spMk id="42" creationId="{D6EE29F2-D77F-4BD0-A20B-334D316A1C9D}"/>
          </ac:spMkLst>
        </pc:spChg>
        <pc:spChg chg="del">
          <ac:chgData name="Ajay Choudhary" userId="d2ce2909-019e-4113-bb02-3f4271467935" providerId="ADAL" clId="{C4A8B68D-A642-43C6-8630-9AE6F5DD6DE3}" dt="2023-01-29T14:43:45.279" v="279" actId="26606"/>
          <ac:spMkLst>
            <pc:docMk/>
            <pc:sldMk cId="3590174148" sldId="3838"/>
            <ac:spMk id="43" creationId="{A04F1504-431A-4D86-9091-AE7E4B33376B}"/>
          </ac:spMkLst>
        </pc:spChg>
        <pc:spChg chg="del">
          <ac:chgData name="Ajay Choudhary" userId="d2ce2909-019e-4113-bb02-3f4271467935" providerId="ADAL" clId="{C4A8B68D-A642-43C6-8630-9AE6F5DD6DE3}" dt="2023-01-29T14:43:45.279" v="279" actId="26606"/>
          <ac:spMkLst>
            <pc:docMk/>
            <pc:sldMk cId="3590174148" sldId="3838"/>
            <ac:spMk id="44" creationId="{0DEE8134-8942-423C-9EAA-0110FCA1131B}"/>
          </ac:spMkLst>
        </pc:spChg>
        <pc:spChg chg="add">
          <ac:chgData name="Ajay Choudhary" userId="d2ce2909-019e-4113-bb02-3f4271467935" providerId="ADAL" clId="{C4A8B68D-A642-43C6-8630-9AE6F5DD6DE3}" dt="2023-01-29T14:43:45.279" v="279" actId="26606"/>
          <ac:spMkLst>
            <pc:docMk/>
            <pc:sldMk cId="3590174148" sldId="3838"/>
            <ac:spMk id="49" creationId="{8A7BA06D-B3FF-4E91-8639-B4569AE3AA23}"/>
          </ac:spMkLst>
        </pc:spChg>
        <pc:spChg chg="add">
          <ac:chgData name="Ajay Choudhary" userId="d2ce2909-019e-4113-bb02-3f4271467935" providerId="ADAL" clId="{C4A8B68D-A642-43C6-8630-9AE6F5DD6DE3}" dt="2023-01-29T14:43:45.279" v="279" actId="26606"/>
          <ac:spMkLst>
            <pc:docMk/>
            <pc:sldMk cId="3590174148" sldId="3838"/>
            <ac:spMk id="51" creationId="{2B30C86D-5A07-48BC-9C9D-6F9A2DB1E9E1}"/>
          </ac:spMkLst>
        </pc:spChg>
        <pc:spChg chg="add">
          <ac:chgData name="Ajay Choudhary" userId="d2ce2909-019e-4113-bb02-3f4271467935" providerId="ADAL" clId="{C4A8B68D-A642-43C6-8630-9AE6F5DD6DE3}" dt="2023-01-29T14:43:45.279" v="279" actId="26606"/>
          <ac:spMkLst>
            <pc:docMk/>
            <pc:sldMk cId="3590174148" sldId="3838"/>
            <ac:spMk id="53" creationId="{D278ADA9-6383-4BDD-80D2-8899A402687B}"/>
          </ac:spMkLst>
        </pc:spChg>
        <pc:spChg chg="add">
          <ac:chgData name="Ajay Choudhary" userId="d2ce2909-019e-4113-bb02-3f4271467935" providerId="ADAL" clId="{C4A8B68D-A642-43C6-8630-9AE6F5DD6DE3}" dt="2023-01-29T14:43:45.279" v="279" actId="26606"/>
          <ac:spMkLst>
            <pc:docMk/>
            <pc:sldMk cId="3590174148" sldId="3838"/>
            <ac:spMk id="55" creationId="{484B7147-B0F6-40ED-B5A2-FF72BC8198B6}"/>
          </ac:spMkLst>
        </pc:spChg>
        <pc:spChg chg="add">
          <ac:chgData name="Ajay Choudhary" userId="d2ce2909-019e-4113-bb02-3f4271467935" providerId="ADAL" clId="{C4A8B68D-A642-43C6-8630-9AE6F5DD6DE3}" dt="2023-01-29T14:43:45.279" v="279" actId="26606"/>
          <ac:spMkLst>
            <pc:docMk/>
            <pc:sldMk cId="3590174148" sldId="3838"/>
            <ac:spMk id="57" creationId="{B36D2DE0-0628-4A9A-A59D-7BA8B5EB3022}"/>
          </ac:spMkLst>
        </pc:spChg>
        <pc:spChg chg="add">
          <ac:chgData name="Ajay Choudhary" userId="d2ce2909-019e-4113-bb02-3f4271467935" providerId="ADAL" clId="{C4A8B68D-A642-43C6-8630-9AE6F5DD6DE3}" dt="2023-01-29T14:43:45.279" v="279" actId="26606"/>
          <ac:spMkLst>
            <pc:docMk/>
            <pc:sldMk cId="3590174148" sldId="3838"/>
            <ac:spMk id="59" creationId="{48E405C9-94BE-41DA-928C-DEC9A8550E9F}"/>
          </ac:spMkLst>
        </pc:spChg>
        <pc:spChg chg="add">
          <ac:chgData name="Ajay Choudhary" userId="d2ce2909-019e-4113-bb02-3f4271467935" providerId="ADAL" clId="{C4A8B68D-A642-43C6-8630-9AE6F5DD6DE3}" dt="2023-01-29T14:43:45.279" v="279" actId="26606"/>
          <ac:spMkLst>
            <pc:docMk/>
            <pc:sldMk cId="3590174148" sldId="3838"/>
            <ac:spMk id="61" creationId="{D2091A72-D5BB-42AC-8FD3-F7747D90861E}"/>
          </ac:spMkLst>
        </pc:spChg>
        <pc:spChg chg="add">
          <ac:chgData name="Ajay Choudhary" userId="d2ce2909-019e-4113-bb02-3f4271467935" providerId="ADAL" clId="{C4A8B68D-A642-43C6-8630-9AE6F5DD6DE3}" dt="2023-01-29T14:43:45.279" v="279" actId="26606"/>
          <ac:spMkLst>
            <pc:docMk/>
            <pc:sldMk cId="3590174148" sldId="3838"/>
            <ac:spMk id="63" creationId="{6ED12BFC-A737-46AF-8411-481112D54B0C}"/>
          </ac:spMkLst>
        </pc:spChg>
        <pc:cxnChg chg="del">
          <ac:chgData name="Ajay Choudhary" userId="d2ce2909-019e-4113-bb02-3f4271467935" providerId="ADAL" clId="{C4A8B68D-A642-43C6-8630-9AE6F5DD6DE3}" dt="2023-01-29T14:43:45.279" v="279" actId="26606"/>
          <ac:cxnSpMkLst>
            <pc:docMk/>
            <pc:sldMk cId="3590174148" sldId="3838"/>
            <ac:cxnSpMk id="40" creationId="{266A0658-1CC4-4B0D-AAB7-A702286AFB03}"/>
          </ac:cxnSpMkLst>
        </pc:cxnChg>
      </pc:sldChg>
      <pc:sldChg chg="addSp delSp modSp new mod">
        <pc:chgData name="Ajay Choudhary" userId="d2ce2909-019e-4113-bb02-3f4271467935" providerId="ADAL" clId="{C4A8B68D-A642-43C6-8630-9AE6F5DD6DE3}" dt="2023-01-29T14:42:40.105" v="275" actId="1076"/>
        <pc:sldMkLst>
          <pc:docMk/>
          <pc:sldMk cId="4012346343" sldId="3839"/>
        </pc:sldMkLst>
        <pc:spChg chg="del">
          <ac:chgData name="Ajay Choudhary" userId="d2ce2909-019e-4113-bb02-3f4271467935" providerId="ADAL" clId="{C4A8B68D-A642-43C6-8630-9AE6F5DD6DE3}" dt="2023-01-29T13:32:14.777" v="22"/>
          <ac:spMkLst>
            <pc:docMk/>
            <pc:sldMk cId="4012346343" sldId="3839"/>
            <ac:spMk id="2" creationId="{1A9E4A13-576B-CA7B-1894-FDE2841C5D7E}"/>
          </ac:spMkLst>
        </pc:spChg>
        <pc:spChg chg="del">
          <ac:chgData name="Ajay Choudhary" userId="d2ce2909-019e-4113-bb02-3f4271467935" providerId="ADAL" clId="{C4A8B68D-A642-43C6-8630-9AE6F5DD6DE3}" dt="2023-01-29T13:32:07.642" v="20"/>
          <ac:spMkLst>
            <pc:docMk/>
            <pc:sldMk cId="4012346343" sldId="3839"/>
            <ac:spMk id="3" creationId="{E4BA8DE7-AC43-2C2C-D171-B7A49480311A}"/>
          </ac:spMkLst>
        </pc:spChg>
        <pc:spChg chg="mod">
          <ac:chgData name="Ajay Choudhary" userId="d2ce2909-019e-4113-bb02-3f4271467935" providerId="ADAL" clId="{C4A8B68D-A642-43C6-8630-9AE6F5DD6DE3}" dt="2023-01-29T13:30:56.957" v="19" actId="14100"/>
          <ac:spMkLst>
            <pc:docMk/>
            <pc:sldMk cId="4012346343" sldId="3839"/>
            <ac:spMk id="4" creationId="{4B80B1ED-3BD3-1AD2-12CD-DD21E1AD16EE}"/>
          </ac:spMkLst>
        </pc:spChg>
        <pc:spChg chg="del mod">
          <ac:chgData name="Ajay Choudhary" userId="d2ce2909-019e-4113-bb02-3f4271467935" providerId="ADAL" clId="{C4A8B68D-A642-43C6-8630-9AE6F5DD6DE3}" dt="2023-01-29T14:42:33.181" v="274" actId="26606"/>
          <ac:spMkLst>
            <pc:docMk/>
            <pc:sldMk cId="4012346343" sldId="3839"/>
            <ac:spMk id="5" creationId="{A00A4DB7-4C15-AC98-C760-AC71B8F2AFFE}"/>
          </ac:spMkLst>
        </pc:spChg>
        <pc:spChg chg="mod">
          <ac:chgData name="Ajay Choudhary" userId="d2ce2909-019e-4113-bb02-3f4271467935" providerId="ADAL" clId="{C4A8B68D-A642-43C6-8630-9AE6F5DD6DE3}" dt="2023-01-29T14:07:49.765" v="85"/>
          <ac:spMkLst>
            <pc:docMk/>
            <pc:sldMk cId="4012346343" sldId="3839"/>
            <ac:spMk id="6" creationId="{7AC73B60-147F-5137-2DE6-66C43073C4E6}"/>
          </ac:spMkLst>
        </pc:spChg>
        <pc:spChg chg="mod">
          <ac:chgData name="Ajay Choudhary" userId="d2ce2909-019e-4113-bb02-3f4271467935" providerId="ADAL" clId="{C4A8B68D-A642-43C6-8630-9AE6F5DD6DE3}" dt="2023-01-29T14:07:11.105" v="84"/>
          <ac:spMkLst>
            <pc:docMk/>
            <pc:sldMk cId="4012346343" sldId="3839"/>
            <ac:spMk id="7" creationId="{D2B17ADE-6689-808D-B51F-F2692B132517}"/>
          </ac:spMkLst>
        </pc:spChg>
        <pc:spChg chg="add del mod">
          <ac:chgData name="Ajay Choudhary" userId="d2ce2909-019e-4113-bb02-3f4271467935" providerId="ADAL" clId="{C4A8B68D-A642-43C6-8630-9AE6F5DD6DE3}" dt="2023-01-29T13:32:29.415" v="25" actId="478"/>
          <ac:spMkLst>
            <pc:docMk/>
            <pc:sldMk cId="4012346343" sldId="3839"/>
            <ac:spMk id="9" creationId="{CD9B38F4-B4E7-06FB-BF2F-708254A8487F}"/>
          </ac:spMkLst>
        </pc:spChg>
        <pc:graphicFrameChg chg="add">
          <ac:chgData name="Ajay Choudhary" userId="d2ce2909-019e-4113-bb02-3f4271467935" providerId="ADAL" clId="{C4A8B68D-A642-43C6-8630-9AE6F5DD6DE3}" dt="2023-01-29T14:42:33.181" v="274" actId="26606"/>
          <ac:graphicFrameMkLst>
            <pc:docMk/>
            <pc:sldMk cId="4012346343" sldId="3839"/>
            <ac:graphicFrameMk id="1030" creationId="{83583C7C-25E0-EC28-8FD8-F120DE4D6EB8}"/>
          </ac:graphicFrameMkLst>
        </pc:graphicFrameChg>
        <pc:picChg chg="add del mod">
          <ac:chgData name="Ajay Choudhary" userId="d2ce2909-019e-4113-bb02-3f4271467935" providerId="ADAL" clId="{C4A8B68D-A642-43C6-8630-9AE6F5DD6DE3}" dt="2023-01-29T13:32:11.319" v="21" actId="478"/>
          <ac:picMkLst>
            <pc:docMk/>
            <pc:sldMk cId="4012346343" sldId="3839"/>
            <ac:picMk id="1026" creationId="{02ADB21E-42D0-292D-741F-6FD5BBF0E2B8}"/>
          </ac:picMkLst>
        </pc:picChg>
        <pc:picChg chg="add mod">
          <ac:chgData name="Ajay Choudhary" userId="d2ce2909-019e-4113-bb02-3f4271467935" providerId="ADAL" clId="{C4A8B68D-A642-43C6-8630-9AE6F5DD6DE3}" dt="2023-01-29T14:42:40.105" v="275" actId="1076"/>
          <ac:picMkLst>
            <pc:docMk/>
            <pc:sldMk cId="4012346343" sldId="3839"/>
            <ac:picMk id="1028" creationId="{26D1F361-8EBF-1B15-5E5E-A475677F1903}"/>
          </ac:picMkLst>
        </pc:picChg>
      </pc:sldChg>
      <pc:sldChg chg="addSp delSp modSp new mod setBg modClrScheme delDesignElem chgLayout">
        <pc:chgData name="Ajay Choudhary" userId="d2ce2909-019e-4113-bb02-3f4271467935" providerId="ADAL" clId="{C4A8B68D-A642-43C6-8630-9AE6F5DD6DE3}" dt="2023-01-29T14:42:15.932" v="273" actId="26606"/>
        <pc:sldMkLst>
          <pc:docMk/>
          <pc:sldMk cId="314389184" sldId="3840"/>
        </pc:sldMkLst>
        <pc:spChg chg="del">
          <ac:chgData name="Ajay Choudhary" userId="d2ce2909-019e-4113-bb02-3f4271467935" providerId="ADAL" clId="{C4A8B68D-A642-43C6-8630-9AE6F5DD6DE3}" dt="2023-01-29T14:04:58.800" v="79" actId="478"/>
          <ac:spMkLst>
            <pc:docMk/>
            <pc:sldMk cId="314389184" sldId="3840"/>
            <ac:spMk id="2" creationId="{D0520714-0926-8C12-C15C-8E92CA59DD3D}"/>
          </ac:spMkLst>
        </pc:spChg>
        <pc:spChg chg="del">
          <ac:chgData name="Ajay Choudhary" userId="d2ce2909-019e-4113-bb02-3f4271467935" providerId="ADAL" clId="{C4A8B68D-A642-43C6-8630-9AE6F5DD6DE3}" dt="2023-01-29T14:03:54.813" v="77" actId="478"/>
          <ac:spMkLst>
            <pc:docMk/>
            <pc:sldMk cId="314389184" sldId="3840"/>
            <ac:spMk id="3" creationId="{B16F7581-1E53-3B88-A27D-B54AFB9B369E}"/>
          </ac:spMkLst>
        </pc:spChg>
        <pc:spChg chg="add del mod ord">
          <ac:chgData name="Ajay Choudhary" userId="d2ce2909-019e-4113-bb02-3f4271467935" providerId="ADAL" clId="{C4A8B68D-A642-43C6-8630-9AE6F5DD6DE3}" dt="2023-01-29T14:42:15.932" v="273" actId="26606"/>
          <ac:spMkLst>
            <pc:docMk/>
            <pc:sldMk cId="314389184" sldId="3840"/>
            <ac:spMk id="4" creationId="{222984FB-1A03-E4FE-A19F-B77EF1A4CCEB}"/>
          </ac:spMkLst>
        </pc:spChg>
        <pc:spChg chg="del mod ord">
          <ac:chgData name="Ajay Choudhary" userId="d2ce2909-019e-4113-bb02-3f4271467935" providerId="ADAL" clId="{C4A8B68D-A642-43C6-8630-9AE6F5DD6DE3}" dt="2023-01-29T14:05:15.915" v="80" actId="700"/>
          <ac:spMkLst>
            <pc:docMk/>
            <pc:sldMk cId="314389184" sldId="3840"/>
            <ac:spMk id="5" creationId="{C218B862-28D1-1B14-B361-913FF91EECF3}"/>
          </ac:spMkLst>
        </pc:spChg>
        <pc:spChg chg="mod ord">
          <ac:chgData name="Ajay Choudhary" userId="d2ce2909-019e-4113-bb02-3f4271467935" providerId="ADAL" clId="{C4A8B68D-A642-43C6-8630-9AE6F5DD6DE3}" dt="2023-01-29T14:26:55.337" v="161" actId="700"/>
          <ac:spMkLst>
            <pc:docMk/>
            <pc:sldMk cId="314389184" sldId="3840"/>
            <ac:spMk id="6" creationId="{881B3FF6-7556-333D-444E-A52A2A477175}"/>
          </ac:spMkLst>
        </pc:spChg>
        <pc:spChg chg="mod ord">
          <ac:chgData name="Ajay Choudhary" userId="d2ce2909-019e-4113-bb02-3f4271467935" providerId="ADAL" clId="{C4A8B68D-A642-43C6-8630-9AE6F5DD6DE3}" dt="2023-01-29T14:42:15.932" v="273" actId="26606"/>
          <ac:spMkLst>
            <pc:docMk/>
            <pc:sldMk cId="314389184" sldId="3840"/>
            <ac:spMk id="7" creationId="{348F71E6-E474-58EB-3F4A-C5C6F460B0EF}"/>
          </ac:spMkLst>
        </pc:spChg>
        <pc:spChg chg="mod ord">
          <ac:chgData name="Ajay Choudhary" userId="d2ce2909-019e-4113-bb02-3f4271467935" providerId="ADAL" clId="{C4A8B68D-A642-43C6-8630-9AE6F5DD6DE3}" dt="2023-01-29T14:42:15.932" v="273" actId="26606"/>
          <ac:spMkLst>
            <pc:docMk/>
            <pc:sldMk cId="314389184" sldId="3840"/>
            <ac:spMk id="8" creationId="{7E0074CD-159F-655D-E6AA-2CD0D093AEC1}"/>
          </ac:spMkLst>
        </pc:spChg>
        <pc:spChg chg="add del mod ord">
          <ac:chgData name="Ajay Choudhary" userId="d2ce2909-019e-4113-bb02-3f4271467935" providerId="ADAL" clId="{C4A8B68D-A642-43C6-8630-9AE6F5DD6DE3}" dt="2023-01-29T14:42:15.932" v="273" actId="26606"/>
          <ac:spMkLst>
            <pc:docMk/>
            <pc:sldMk cId="314389184" sldId="3840"/>
            <ac:spMk id="9" creationId="{FA5850A3-6FF2-C6D4-FE9E-E939330DCB5E}"/>
          </ac:spMkLst>
        </pc:spChg>
        <pc:spChg chg="add del mod">
          <ac:chgData name="Ajay Choudhary" userId="d2ce2909-019e-4113-bb02-3f4271467935" providerId="ADAL" clId="{C4A8B68D-A642-43C6-8630-9AE6F5DD6DE3}" dt="2023-01-29T14:26:54.383" v="160" actId="478"/>
          <ac:spMkLst>
            <pc:docMk/>
            <pc:sldMk cId="314389184" sldId="3840"/>
            <ac:spMk id="11" creationId="{4D955A87-62CE-F903-38B8-A6ACCE2A56A9}"/>
          </ac:spMkLst>
        </pc:spChg>
        <pc:spChg chg="add del">
          <ac:chgData name="Ajay Choudhary" userId="d2ce2909-019e-4113-bb02-3f4271467935" providerId="ADAL" clId="{C4A8B68D-A642-43C6-8630-9AE6F5DD6DE3}" dt="2023-01-29T14:42:15.932" v="273" actId="26606"/>
          <ac:spMkLst>
            <pc:docMk/>
            <pc:sldMk cId="314389184" sldId="3840"/>
            <ac:spMk id="14" creationId="{389575E1-3389-451A-A5F7-27854C25C599}"/>
          </ac:spMkLst>
        </pc:spChg>
        <pc:spChg chg="add del">
          <ac:chgData name="Ajay Choudhary" userId="d2ce2909-019e-4113-bb02-3f4271467935" providerId="ADAL" clId="{C4A8B68D-A642-43C6-8630-9AE6F5DD6DE3}" dt="2023-01-29T14:42:15.932" v="273" actId="26606"/>
          <ac:spMkLst>
            <pc:docMk/>
            <pc:sldMk cId="314389184" sldId="3840"/>
            <ac:spMk id="16" creationId="{A53CCC5C-D88E-40FB-B30B-23DCDBD01D37}"/>
          </ac:spMkLst>
        </pc:spChg>
        <pc:spChg chg="add del">
          <ac:chgData name="Ajay Choudhary" userId="d2ce2909-019e-4113-bb02-3f4271467935" providerId="ADAL" clId="{C4A8B68D-A642-43C6-8630-9AE6F5DD6DE3}" dt="2023-01-29T14:42:15.932" v="273" actId="26606"/>
          <ac:spMkLst>
            <pc:docMk/>
            <pc:sldMk cId="314389184" sldId="3840"/>
            <ac:spMk id="18" creationId="{081E4A58-353D-44AE-B2FC-2A74E2E400F7}"/>
          </ac:spMkLst>
        </pc:spChg>
        <pc:spChg chg="add del">
          <ac:chgData name="Ajay Choudhary" userId="d2ce2909-019e-4113-bb02-3f4271467935" providerId="ADAL" clId="{C4A8B68D-A642-43C6-8630-9AE6F5DD6DE3}" dt="2023-01-29T14:42:15.885" v="272" actId="26606"/>
          <ac:spMkLst>
            <pc:docMk/>
            <pc:sldMk cId="314389184" sldId="3840"/>
            <ac:spMk id="24" creationId="{545D489D-16E1-484D-867B-144368D74B83}"/>
          </ac:spMkLst>
        </pc:spChg>
        <pc:spChg chg="add del">
          <ac:chgData name="Ajay Choudhary" userId="d2ce2909-019e-4113-bb02-3f4271467935" providerId="ADAL" clId="{C4A8B68D-A642-43C6-8630-9AE6F5DD6DE3}" dt="2023-01-29T14:42:15.885" v="272" actId="26606"/>
          <ac:spMkLst>
            <pc:docMk/>
            <pc:sldMk cId="314389184" sldId="3840"/>
            <ac:spMk id="26" creationId="{49A496F5-B01E-4BF8-9D1E-C4E53B6F9652}"/>
          </ac:spMkLst>
        </pc:spChg>
        <pc:spChg chg="add del">
          <ac:chgData name="Ajay Choudhary" userId="d2ce2909-019e-4113-bb02-3f4271467935" providerId="ADAL" clId="{C4A8B68D-A642-43C6-8630-9AE6F5DD6DE3}" dt="2023-01-29T14:42:15.885" v="272" actId="26606"/>
          <ac:spMkLst>
            <pc:docMk/>
            <pc:sldMk cId="314389184" sldId="3840"/>
            <ac:spMk id="28" creationId="{6E895C8D-1379-40B8-8B1B-B6F5AEAF0A6C}"/>
          </ac:spMkLst>
        </pc:spChg>
        <pc:spChg chg="add">
          <ac:chgData name="Ajay Choudhary" userId="d2ce2909-019e-4113-bb02-3f4271467935" providerId="ADAL" clId="{C4A8B68D-A642-43C6-8630-9AE6F5DD6DE3}" dt="2023-01-29T14:42:15.932" v="273" actId="26606"/>
          <ac:spMkLst>
            <pc:docMk/>
            <pc:sldMk cId="314389184" sldId="3840"/>
            <ac:spMk id="30" creationId="{AE2B703B-46F9-481A-A605-82E2A828C4FA}"/>
          </ac:spMkLst>
        </pc:spChg>
        <pc:spChg chg="add">
          <ac:chgData name="Ajay Choudhary" userId="d2ce2909-019e-4113-bb02-3f4271467935" providerId="ADAL" clId="{C4A8B68D-A642-43C6-8630-9AE6F5DD6DE3}" dt="2023-01-29T14:42:15.932" v="273" actId="26606"/>
          <ac:spMkLst>
            <pc:docMk/>
            <pc:sldMk cId="314389184" sldId="3840"/>
            <ac:spMk id="31" creationId="{F13BE4D7-0C3D-4906-B230-A1C5B4665CCF}"/>
          </ac:spMkLst>
        </pc:spChg>
        <pc:graphicFrameChg chg="add del">
          <ac:chgData name="Ajay Choudhary" userId="d2ce2909-019e-4113-bb02-3f4271467935" providerId="ADAL" clId="{C4A8B68D-A642-43C6-8630-9AE6F5DD6DE3}" dt="2023-01-29T14:42:15.885" v="272" actId="26606"/>
          <ac:graphicFrameMkLst>
            <pc:docMk/>
            <pc:sldMk cId="314389184" sldId="3840"/>
            <ac:graphicFrameMk id="20" creationId="{A3D65AF6-0757-F556-EB0E-4D59D66650B2}"/>
          </ac:graphicFrameMkLst>
        </pc:graphicFrameChg>
        <pc:graphicFrameChg chg="add">
          <ac:chgData name="Ajay Choudhary" userId="d2ce2909-019e-4113-bb02-3f4271467935" providerId="ADAL" clId="{C4A8B68D-A642-43C6-8630-9AE6F5DD6DE3}" dt="2023-01-29T14:42:15.932" v="273" actId="26606"/>
          <ac:graphicFrameMkLst>
            <pc:docMk/>
            <pc:sldMk cId="314389184" sldId="3840"/>
            <ac:graphicFrameMk id="32" creationId="{44D5AB69-40B1-7030-51EC-BFCE2A90D31D}"/>
          </ac:graphicFrameMkLst>
        </pc:graphicFrameChg>
        <pc:picChg chg="add del mod">
          <ac:chgData name="Ajay Choudhary" userId="d2ce2909-019e-4113-bb02-3f4271467935" providerId="ADAL" clId="{C4A8B68D-A642-43C6-8630-9AE6F5DD6DE3}" dt="2023-01-29T14:31:38.230" v="189" actId="478"/>
          <ac:picMkLst>
            <pc:docMk/>
            <pc:sldMk cId="314389184" sldId="3840"/>
            <ac:picMk id="2050" creationId="{26976DD5-CA1F-AD14-CEED-441725AC9DE1}"/>
          </ac:picMkLst>
        </pc:picChg>
      </pc:sldChg>
      <pc:sldChg chg="addSp delSp modSp new mod setBg">
        <pc:chgData name="Ajay Choudhary" userId="d2ce2909-019e-4113-bb02-3f4271467935" providerId="ADAL" clId="{C4A8B68D-A642-43C6-8630-9AE6F5DD6DE3}" dt="2023-01-29T14:41:21.120" v="270" actId="26606"/>
        <pc:sldMkLst>
          <pc:docMk/>
          <pc:sldMk cId="3091221575" sldId="3841"/>
        </pc:sldMkLst>
        <pc:spChg chg="del mod">
          <ac:chgData name="Ajay Choudhary" userId="d2ce2909-019e-4113-bb02-3f4271467935" providerId="ADAL" clId="{C4A8B68D-A642-43C6-8630-9AE6F5DD6DE3}" dt="2023-01-29T14:41:09.445" v="268" actId="478"/>
          <ac:spMkLst>
            <pc:docMk/>
            <pc:sldMk cId="3091221575" sldId="3841"/>
            <ac:spMk id="2" creationId="{1DD62D5C-775C-7134-B1FB-E888D7427B31}"/>
          </ac:spMkLst>
        </pc:spChg>
        <pc:spChg chg="del mod">
          <ac:chgData name="Ajay Choudhary" userId="d2ce2909-019e-4113-bb02-3f4271467935" providerId="ADAL" clId="{C4A8B68D-A642-43C6-8630-9AE6F5DD6DE3}" dt="2023-01-29T14:41:21.120" v="270" actId="26606"/>
          <ac:spMkLst>
            <pc:docMk/>
            <pc:sldMk cId="3091221575" sldId="3841"/>
            <ac:spMk id="3" creationId="{C342A909-2661-CF1C-E19A-01F5E3434087}"/>
          </ac:spMkLst>
        </pc:spChg>
        <pc:spChg chg="mod">
          <ac:chgData name="Ajay Choudhary" userId="d2ce2909-019e-4113-bb02-3f4271467935" providerId="ADAL" clId="{C4A8B68D-A642-43C6-8630-9AE6F5DD6DE3}" dt="2023-01-29T14:41:21.120" v="270" actId="26606"/>
          <ac:spMkLst>
            <pc:docMk/>
            <pc:sldMk cId="3091221575" sldId="3841"/>
            <ac:spMk id="4" creationId="{A6293D01-9F0C-609B-C440-97D9BB432202}"/>
          </ac:spMkLst>
        </pc:spChg>
        <pc:spChg chg="mod">
          <ac:chgData name="Ajay Choudhary" userId="d2ce2909-019e-4113-bb02-3f4271467935" providerId="ADAL" clId="{C4A8B68D-A642-43C6-8630-9AE6F5DD6DE3}" dt="2023-01-29T14:41:21.120" v="270" actId="26606"/>
          <ac:spMkLst>
            <pc:docMk/>
            <pc:sldMk cId="3091221575" sldId="3841"/>
            <ac:spMk id="5" creationId="{D0CF1390-9C73-A1A9-98AD-20C02AE38E2E}"/>
          </ac:spMkLst>
        </pc:spChg>
        <pc:spChg chg="mod">
          <ac:chgData name="Ajay Choudhary" userId="d2ce2909-019e-4113-bb02-3f4271467935" providerId="ADAL" clId="{C4A8B68D-A642-43C6-8630-9AE6F5DD6DE3}" dt="2023-01-29T14:41:21.120" v="270" actId="26606"/>
          <ac:spMkLst>
            <pc:docMk/>
            <pc:sldMk cId="3091221575" sldId="3841"/>
            <ac:spMk id="6" creationId="{E54CE305-EEC6-6125-B8ED-24AD412E6808}"/>
          </ac:spMkLst>
        </pc:spChg>
        <pc:spChg chg="add del mod">
          <ac:chgData name="Ajay Choudhary" userId="d2ce2909-019e-4113-bb02-3f4271467935" providerId="ADAL" clId="{C4A8B68D-A642-43C6-8630-9AE6F5DD6DE3}" dt="2023-01-29T14:41:12.747" v="269" actId="478"/>
          <ac:spMkLst>
            <pc:docMk/>
            <pc:sldMk cId="3091221575" sldId="3841"/>
            <ac:spMk id="8" creationId="{68B7F0AC-30B8-D832-D406-1E73EEEA8DA2}"/>
          </ac:spMkLst>
        </pc:spChg>
        <pc:spChg chg="add">
          <ac:chgData name="Ajay Choudhary" userId="d2ce2909-019e-4113-bb02-3f4271467935" providerId="ADAL" clId="{C4A8B68D-A642-43C6-8630-9AE6F5DD6DE3}" dt="2023-01-29T14:41:21.120" v="270" actId="26606"/>
          <ac:spMkLst>
            <pc:docMk/>
            <pc:sldMk cId="3091221575" sldId="3841"/>
            <ac:spMk id="12" creationId="{AE2B703B-46F9-481A-A605-82E2A828C4FA}"/>
          </ac:spMkLst>
        </pc:spChg>
        <pc:spChg chg="add">
          <ac:chgData name="Ajay Choudhary" userId="d2ce2909-019e-4113-bb02-3f4271467935" providerId="ADAL" clId="{C4A8B68D-A642-43C6-8630-9AE6F5DD6DE3}" dt="2023-01-29T14:41:21.120" v="270" actId="26606"/>
          <ac:spMkLst>
            <pc:docMk/>
            <pc:sldMk cId="3091221575" sldId="3841"/>
            <ac:spMk id="14" creationId="{F13BE4D7-0C3D-4906-B230-A1C5B4665CCF}"/>
          </ac:spMkLst>
        </pc:spChg>
        <pc:graphicFrameChg chg="add">
          <ac:chgData name="Ajay Choudhary" userId="d2ce2909-019e-4113-bb02-3f4271467935" providerId="ADAL" clId="{C4A8B68D-A642-43C6-8630-9AE6F5DD6DE3}" dt="2023-01-29T14:41:21.120" v="270" actId="26606"/>
          <ac:graphicFrameMkLst>
            <pc:docMk/>
            <pc:sldMk cId="3091221575" sldId="3841"/>
            <ac:graphicFrameMk id="9" creationId="{C49F1878-17A4-1473-8B4F-A87F724AB637}"/>
          </ac:graphicFrameMkLst>
        </pc:graphicFrameChg>
      </pc:sldChg>
      <pc:sldChg chg="addSp delSp modSp new mod setBg">
        <pc:chgData name="Ajay Choudhary" userId="d2ce2909-019e-4113-bb02-3f4271467935" providerId="ADAL" clId="{C4A8B68D-A642-43C6-8630-9AE6F5DD6DE3}" dt="2023-01-29T14:49:23.662" v="293" actId="26606"/>
        <pc:sldMkLst>
          <pc:docMk/>
          <pc:sldMk cId="3252942689" sldId="3842"/>
        </pc:sldMkLst>
        <pc:spChg chg="mod">
          <ac:chgData name="Ajay Choudhary" userId="d2ce2909-019e-4113-bb02-3f4271467935" providerId="ADAL" clId="{C4A8B68D-A642-43C6-8630-9AE6F5DD6DE3}" dt="2023-01-29T14:49:23.662" v="293" actId="26606"/>
          <ac:spMkLst>
            <pc:docMk/>
            <pc:sldMk cId="3252942689" sldId="3842"/>
            <ac:spMk id="2" creationId="{73AFA142-B05E-A666-1D9F-8DF3AA3B8FF7}"/>
          </ac:spMkLst>
        </pc:spChg>
        <pc:spChg chg="add del mod">
          <ac:chgData name="Ajay Choudhary" userId="d2ce2909-019e-4113-bb02-3f4271467935" providerId="ADAL" clId="{C4A8B68D-A642-43C6-8630-9AE6F5DD6DE3}" dt="2023-01-29T14:49:23.662" v="293" actId="26606"/>
          <ac:spMkLst>
            <pc:docMk/>
            <pc:sldMk cId="3252942689" sldId="3842"/>
            <ac:spMk id="3" creationId="{5BC0865B-DDA7-AF68-E1DE-1DC257F4F836}"/>
          </ac:spMkLst>
        </pc:spChg>
        <pc:spChg chg="mod">
          <ac:chgData name="Ajay Choudhary" userId="d2ce2909-019e-4113-bb02-3f4271467935" providerId="ADAL" clId="{C4A8B68D-A642-43C6-8630-9AE6F5DD6DE3}" dt="2023-01-29T14:49:23.662" v="293" actId="26606"/>
          <ac:spMkLst>
            <pc:docMk/>
            <pc:sldMk cId="3252942689" sldId="3842"/>
            <ac:spMk id="4" creationId="{1E8992F7-50F5-7958-D666-FABE60CF4040}"/>
          </ac:spMkLst>
        </pc:spChg>
        <pc:spChg chg="mod">
          <ac:chgData name="Ajay Choudhary" userId="d2ce2909-019e-4113-bb02-3f4271467935" providerId="ADAL" clId="{C4A8B68D-A642-43C6-8630-9AE6F5DD6DE3}" dt="2023-01-29T14:49:23.662" v="293" actId="26606"/>
          <ac:spMkLst>
            <pc:docMk/>
            <pc:sldMk cId="3252942689" sldId="3842"/>
            <ac:spMk id="5" creationId="{97BC3CB4-07AA-FACD-D254-9177D31844D5}"/>
          </ac:spMkLst>
        </pc:spChg>
        <pc:spChg chg="mod">
          <ac:chgData name="Ajay Choudhary" userId="d2ce2909-019e-4113-bb02-3f4271467935" providerId="ADAL" clId="{C4A8B68D-A642-43C6-8630-9AE6F5DD6DE3}" dt="2023-01-29T14:49:23.662" v="293" actId="26606"/>
          <ac:spMkLst>
            <pc:docMk/>
            <pc:sldMk cId="3252942689" sldId="3842"/>
            <ac:spMk id="6" creationId="{BAA2B1FB-EC90-C3D1-0151-BD6EB0B73D01}"/>
          </ac:spMkLst>
        </pc:spChg>
        <pc:spChg chg="add del">
          <ac:chgData name="Ajay Choudhary" userId="d2ce2909-019e-4113-bb02-3f4271467935" providerId="ADAL" clId="{C4A8B68D-A642-43C6-8630-9AE6F5DD6DE3}" dt="2023-01-29T14:49:23.630" v="292" actId="26606"/>
          <ac:spMkLst>
            <pc:docMk/>
            <pc:sldMk cId="3252942689" sldId="3842"/>
            <ac:spMk id="12" creationId="{AE2B703B-46F9-481A-A605-82E2A828C4FA}"/>
          </ac:spMkLst>
        </pc:spChg>
        <pc:spChg chg="add del">
          <ac:chgData name="Ajay Choudhary" userId="d2ce2909-019e-4113-bb02-3f4271467935" providerId="ADAL" clId="{C4A8B68D-A642-43C6-8630-9AE6F5DD6DE3}" dt="2023-01-29T14:49:23.630" v="292" actId="26606"/>
          <ac:spMkLst>
            <pc:docMk/>
            <pc:sldMk cId="3252942689" sldId="3842"/>
            <ac:spMk id="14" creationId="{F13BE4D7-0C3D-4906-B230-A1C5B4665CCF}"/>
          </ac:spMkLst>
        </pc:spChg>
        <pc:spChg chg="add">
          <ac:chgData name="Ajay Choudhary" userId="d2ce2909-019e-4113-bb02-3f4271467935" providerId="ADAL" clId="{C4A8B68D-A642-43C6-8630-9AE6F5DD6DE3}" dt="2023-01-29T14:49:23.662" v="293" actId="26606"/>
          <ac:spMkLst>
            <pc:docMk/>
            <pc:sldMk cId="3252942689" sldId="3842"/>
            <ac:spMk id="16" creationId="{6E895C8D-1379-40B8-8B1B-B6F5AEAF0A6C}"/>
          </ac:spMkLst>
        </pc:spChg>
        <pc:spChg chg="add">
          <ac:chgData name="Ajay Choudhary" userId="d2ce2909-019e-4113-bb02-3f4271467935" providerId="ADAL" clId="{C4A8B68D-A642-43C6-8630-9AE6F5DD6DE3}" dt="2023-01-29T14:49:23.662" v="293" actId="26606"/>
          <ac:spMkLst>
            <pc:docMk/>
            <pc:sldMk cId="3252942689" sldId="3842"/>
            <ac:spMk id="17" creationId="{545D489D-16E1-484D-867B-144368D74B83}"/>
          </ac:spMkLst>
        </pc:spChg>
        <pc:spChg chg="add">
          <ac:chgData name="Ajay Choudhary" userId="d2ce2909-019e-4113-bb02-3f4271467935" providerId="ADAL" clId="{C4A8B68D-A642-43C6-8630-9AE6F5DD6DE3}" dt="2023-01-29T14:49:23.662" v="293" actId="26606"/>
          <ac:spMkLst>
            <pc:docMk/>
            <pc:sldMk cId="3252942689" sldId="3842"/>
            <ac:spMk id="18" creationId="{49A496F5-B01E-4BF8-9D1E-C4E53B6F9652}"/>
          </ac:spMkLst>
        </pc:spChg>
        <pc:graphicFrameChg chg="add del">
          <ac:chgData name="Ajay Choudhary" userId="d2ce2909-019e-4113-bb02-3f4271467935" providerId="ADAL" clId="{C4A8B68D-A642-43C6-8630-9AE6F5DD6DE3}" dt="2023-01-29T14:49:23.630" v="292" actId="26606"/>
          <ac:graphicFrameMkLst>
            <pc:docMk/>
            <pc:sldMk cId="3252942689" sldId="3842"/>
            <ac:graphicFrameMk id="8" creationId="{40DFF566-A9D1-E0E7-43AA-9F4BBEB58582}"/>
          </ac:graphicFrameMkLst>
        </pc:graphicFrameChg>
        <pc:graphicFrameChg chg="add">
          <ac:chgData name="Ajay Choudhary" userId="d2ce2909-019e-4113-bb02-3f4271467935" providerId="ADAL" clId="{C4A8B68D-A642-43C6-8630-9AE6F5DD6DE3}" dt="2023-01-29T14:49:23.662" v="293" actId="26606"/>
          <ac:graphicFrameMkLst>
            <pc:docMk/>
            <pc:sldMk cId="3252942689" sldId="3842"/>
            <ac:graphicFrameMk id="19" creationId="{B436B9D6-F8C1-0E33-6D4C-8C563C5FD305}"/>
          </ac:graphicFrameMkLst>
        </pc:graphicFrameChg>
      </pc:sldChg>
      <pc:sldChg chg="addSp delSp modSp new mod ord setBg modClrScheme delDesignElem chgLayout">
        <pc:chgData name="Ajay Choudhary" userId="d2ce2909-019e-4113-bb02-3f4271467935" providerId="ADAL" clId="{C4A8B68D-A642-43C6-8630-9AE6F5DD6DE3}" dt="2023-01-29T15:39:33.201" v="461"/>
        <pc:sldMkLst>
          <pc:docMk/>
          <pc:sldMk cId="3304760803" sldId="3843"/>
        </pc:sldMkLst>
        <pc:spChg chg="del">
          <ac:chgData name="Ajay Choudhary" userId="d2ce2909-019e-4113-bb02-3f4271467935" providerId="ADAL" clId="{C4A8B68D-A642-43C6-8630-9AE6F5DD6DE3}" dt="2023-01-29T14:52:58.749" v="331" actId="478"/>
          <ac:spMkLst>
            <pc:docMk/>
            <pc:sldMk cId="3304760803" sldId="3843"/>
            <ac:spMk id="2" creationId="{BA9F6029-92BA-05E9-9B84-CDAA9CA67B3A}"/>
          </ac:spMkLst>
        </pc:spChg>
        <pc:spChg chg="del mod">
          <ac:chgData name="Ajay Choudhary" userId="d2ce2909-019e-4113-bb02-3f4271467935" providerId="ADAL" clId="{C4A8B68D-A642-43C6-8630-9AE6F5DD6DE3}" dt="2023-01-29T14:53:59.245" v="345" actId="26606"/>
          <ac:spMkLst>
            <pc:docMk/>
            <pc:sldMk cId="3304760803" sldId="3843"/>
            <ac:spMk id="3" creationId="{AE8B8597-3BF6-4786-620B-4B8CD10829A6}"/>
          </ac:spMkLst>
        </pc:spChg>
        <pc:spChg chg="mod ord">
          <ac:chgData name="Ajay Choudhary" userId="d2ce2909-019e-4113-bb02-3f4271467935" providerId="ADAL" clId="{C4A8B68D-A642-43C6-8630-9AE6F5DD6DE3}" dt="2023-01-29T14:56:04.079" v="356" actId="26606"/>
          <ac:spMkLst>
            <pc:docMk/>
            <pc:sldMk cId="3304760803" sldId="3843"/>
            <ac:spMk id="4" creationId="{E1C58E4F-2CD9-AE60-AE39-166337E0E03F}"/>
          </ac:spMkLst>
        </pc:spChg>
        <pc:spChg chg="mod ord">
          <ac:chgData name="Ajay Choudhary" userId="d2ce2909-019e-4113-bb02-3f4271467935" providerId="ADAL" clId="{C4A8B68D-A642-43C6-8630-9AE6F5DD6DE3}" dt="2023-01-29T14:56:04.079" v="356" actId="26606"/>
          <ac:spMkLst>
            <pc:docMk/>
            <pc:sldMk cId="3304760803" sldId="3843"/>
            <ac:spMk id="5" creationId="{BB966D19-909D-C782-005A-28355CBA4CD6}"/>
          </ac:spMkLst>
        </pc:spChg>
        <pc:spChg chg="mod ord">
          <ac:chgData name="Ajay Choudhary" userId="d2ce2909-019e-4113-bb02-3f4271467935" providerId="ADAL" clId="{C4A8B68D-A642-43C6-8630-9AE6F5DD6DE3}" dt="2023-01-29T14:56:04.079" v="356" actId="26606"/>
          <ac:spMkLst>
            <pc:docMk/>
            <pc:sldMk cId="3304760803" sldId="3843"/>
            <ac:spMk id="6" creationId="{9B50A1C0-4646-9CD9-C1FE-134BEC86E633}"/>
          </ac:spMkLst>
        </pc:spChg>
        <pc:spChg chg="add del">
          <ac:chgData name="Ajay Choudhary" userId="d2ce2909-019e-4113-bb02-3f4271467935" providerId="ADAL" clId="{C4A8B68D-A642-43C6-8630-9AE6F5DD6DE3}" dt="2023-01-29T14:53:35.456" v="337" actId="26606"/>
          <ac:spMkLst>
            <pc:docMk/>
            <pc:sldMk cId="3304760803" sldId="3843"/>
            <ac:spMk id="11" creationId="{1BB867FF-FC45-48F7-8104-F89BE54909F1}"/>
          </ac:spMkLst>
        </pc:spChg>
        <pc:spChg chg="add del">
          <ac:chgData name="Ajay Choudhary" userId="d2ce2909-019e-4113-bb02-3f4271467935" providerId="ADAL" clId="{C4A8B68D-A642-43C6-8630-9AE6F5DD6DE3}" dt="2023-01-29T14:53:35.456" v="337" actId="26606"/>
          <ac:spMkLst>
            <pc:docMk/>
            <pc:sldMk cId="3304760803" sldId="3843"/>
            <ac:spMk id="13" creationId="{8BB56887-D0D5-4F0C-9E19-7247EB83C8B7}"/>
          </ac:spMkLst>
        </pc:spChg>
        <pc:spChg chg="add del">
          <ac:chgData name="Ajay Choudhary" userId="d2ce2909-019e-4113-bb02-3f4271467935" providerId="ADAL" clId="{C4A8B68D-A642-43C6-8630-9AE6F5DD6DE3}" dt="2023-01-29T14:53:35.456" v="337" actId="26606"/>
          <ac:spMkLst>
            <pc:docMk/>
            <pc:sldMk cId="3304760803" sldId="3843"/>
            <ac:spMk id="15" creationId="{081E4A58-353D-44AE-B2FC-2A74E2E400F7}"/>
          </ac:spMkLst>
        </pc:spChg>
        <pc:spChg chg="add del">
          <ac:chgData name="Ajay Choudhary" userId="d2ce2909-019e-4113-bb02-3f4271467935" providerId="ADAL" clId="{C4A8B68D-A642-43C6-8630-9AE6F5DD6DE3}" dt="2023-01-29T14:53:41.775" v="340" actId="26606"/>
          <ac:spMkLst>
            <pc:docMk/>
            <pc:sldMk cId="3304760803" sldId="3843"/>
            <ac:spMk id="17" creationId="{389575E1-3389-451A-A5F7-27854C25C599}"/>
          </ac:spMkLst>
        </pc:spChg>
        <pc:spChg chg="add del">
          <ac:chgData name="Ajay Choudhary" userId="d2ce2909-019e-4113-bb02-3f4271467935" providerId="ADAL" clId="{C4A8B68D-A642-43C6-8630-9AE6F5DD6DE3}" dt="2023-01-29T14:53:41.775" v="340" actId="26606"/>
          <ac:spMkLst>
            <pc:docMk/>
            <pc:sldMk cId="3304760803" sldId="3843"/>
            <ac:spMk id="18" creationId="{A53CCC5C-D88E-40FB-B30B-23DCDBD01D37}"/>
          </ac:spMkLst>
        </pc:spChg>
        <pc:spChg chg="add del">
          <ac:chgData name="Ajay Choudhary" userId="d2ce2909-019e-4113-bb02-3f4271467935" providerId="ADAL" clId="{C4A8B68D-A642-43C6-8630-9AE6F5DD6DE3}" dt="2023-01-29T14:53:41.775" v="340" actId="26606"/>
          <ac:spMkLst>
            <pc:docMk/>
            <pc:sldMk cId="3304760803" sldId="3843"/>
            <ac:spMk id="19" creationId="{081E4A58-353D-44AE-B2FC-2A74E2E400F7}"/>
          </ac:spMkLst>
        </pc:spChg>
        <pc:spChg chg="add del">
          <ac:chgData name="Ajay Choudhary" userId="d2ce2909-019e-4113-bb02-3f4271467935" providerId="ADAL" clId="{C4A8B68D-A642-43C6-8630-9AE6F5DD6DE3}" dt="2023-01-29T14:53:59.245" v="345" actId="26606"/>
          <ac:spMkLst>
            <pc:docMk/>
            <pc:sldMk cId="3304760803" sldId="3843"/>
            <ac:spMk id="21" creationId="{1BB867FF-FC45-48F7-8104-F89BE54909F1}"/>
          </ac:spMkLst>
        </pc:spChg>
        <pc:spChg chg="add del">
          <ac:chgData name="Ajay Choudhary" userId="d2ce2909-019e-4113-bb02-3f4271467935" providerId="ADAL" clId="{C4A8B68D-A642-43C6-8630-9AE6F5DD6DE3}" dt="2023-01-29T14:53:59.245" v="345" actId="26606"/>
          <ac:spMkLst>
            <pc:docMk/>
            <pc:sldMk cId="3304760803" sldId="3843"/>
            <ac:spMk id="22" creationId="{8BB56887-D0D5-4F0C-9E19-7247EB83C8B7}"/>
          </ac:spMkLst>
        </pc:spChg>
        <pc:spChg chg="add del">
          <ac:chgData name="Ajay Choudhary" userId="d2ce2909-019e-4113-bb02-3f4271467935" providerId="ADAL" clId="{C4A8B68D-A642-43C6-8630-9AE6F5DD6DE3}" dt="2023-01-29T14:53:59.245" v="345" actId="26606"/>
          <ac:spMkLst>
            <pc:docMk/>
            <pc:sldMk cId="3304760803" sldId="3843"/>
            <ac:spMk id="23" creationId="{081E4A58-353D-44AE-B2FC-2A74E2E400F7}"/>
          </ac:spMkLst>
        </pc:spChg>
        <pc:spChg chg="add del">
          <ac:chgData name="Ajay Choudhary" userId="d2ce2909-019e-4113-bb02-3f4271467935" providerId="ADAL" clId="{C4A8B68D-A642-43C6-8630-9AE6F5DD6DE3}" dt="2023-01-29T14:54:56.996" v="352" actId="26606"/>
          <ac:spMkLst>
            <pc:docMk/>
            <pc:sldMk cId="3304760803" sldId="3843"/>
            <ac:spMk id="29" creationId="{AE2B703B-46F9-481A-A605-82E2A828C4FA}"/>
          </ac:spMkLst>
        </pc:spChg>
        <pc:spChg chg="add del">
          <ac:chgData name="Ajay Choudhary" userId="d2ce2909-019e-4113-bb02-3f4271467935" providerId="ADAL" clId="{C4A8B68D-A642-43C6-8630-9AE6F5DD6DE3}" dt="2023-01-29T14:56:04.078" v="355" actId="26606"/>
          <ac:spMkLst>
            <pc:docMk/>
            <pc:sldMk cId="3304760803" sldId="3843"/>
            <ac:spMk id="30" creationId="{8ECBFEF8-9038-4E5E-A5F1-E4DC2303553E}"/>
          </ac:spMkLst>
        </pc:spChg>
        <pc:spChg chg="add del">
          <ac:chgData name="Ajay Choudhary" userId="d2ce2909-019e-4113-bb02-3f4271467935" providerId="ADAL" clId="{C4A8B68D-A642-43C6-8630-9AE6F5DD6DE3}" dt="2023-01-29T14:54:56.996" v="352" actId="26606"/>
          <ac:spMkLst>
            <pc:docMk/>
            <pc:sldMk cId="3304760803" sldId="3843"/>
            <ac:spMk id="31" creationId="{F13BE4D7-0C3D-4906-B230-A1C5B4665CCF}"/>
          </ac:spMkLst>
        </pc:spChg>
        <pc:spChg chg="add del">
          <ac:chgData name="Ajay Choudhary" userId="d2ce2909-019e-4113-bb02-3f4271467935" providerId="ADAL" clId="{C4A8B68D-A642-43C6-8630-9AE6F5DD6DE3}" dt="2023-01-29T14:56:04.078" v="355" actId="26606"/>
          <ac:spMkLst>
            <pc:docMk/>
            <pc:sldMk cId="3304760803" sldId="3843"/>
            <ac:spMk id="32" creationId="{F37E8EB2-7BE0-4F3D-921C-F4E9C2C14929}"/>
          </ac:spMkLst>
        </pc:spChg>
        <pc:spChg chg="add del">
          <ac:chgData name="Ajay Choudhary" userId="d2ce2909-019e-4113-bb02-3f4271467935" providerId="ADAL" clId="{C4A8B68D-A642-43C6-8630-9AE6F5DD6DE3}" dt="2023-01-29T14:56:04.078" v="355" actId="26606"/>
          <ac:spMkLst>
            <pc:docMk/>
            <pc:sldMk cId="3304760803" sldId="3843"/>
            <ac:spMk id="34" creationId="{E77AE46B-A945-4A7E-9911-903176079DD0}"/>
          </ac:spMkLst>
        </pc:spChg>
        <pc:spChg chg="add del">
          <ac:chgData name="Ajay Choudhary" userId="d2ce2909-019e-4113-bb02-3f4271467935" providerId="ADAL" clId="{C4A8B68D-A642-43C6-8630-9AE6F5DD6DE3}" dt="2023-01-29T14:54:56.902" v="351" actId="26606"/>
          <ac:spMkLst>
            <pc:docMk/>
            <pc:sldMk cId="3304760803" sldId="3843"/>
            <ac:spMk id="36" creationId="{7DA1F35B-C8F7-4A5A-9339-7DA4D785B300}"/>
          </ac:spMkLst>
        </pc:spChg>
        <pc:spChg chg="add">
          <ac:chgData name="Ajay Choudhary" userId="d2ce2909-019e-4113-bb02-3f4271467935" providerId="ADAL" clId="{C4A8B68D-A642-43C6-8630-9AE6F5DD6DE3}" dt="2023-01-29T14:56:04.079" v="356" actId="26606"/>
          <ac:spMkLst>
            <pc:docMk/>
            <pc:sldMk cId="3304760803" sldId="3843"/>
            <ac:spMk id="37" creationId="{8ECBFEF8-9038-4E5E-A5F1-E4DC2303553E}"/>
          </ac:spMkLst>
        </pc:spChg>
        <pc:spChg chg="add del">
          <ac:chgData name="Ajay Choudhary" userId="d2ce2909-019e-4113-bb02-3f4271467935" providerId="ADAL" clId="{C4A8B68D-A642-43C6-8630-9AE6F5DD6DE3}" dt="2023-01-29T14:54:56.902" v="351" actId="26606"/>
          <ac:spMkLst>
            <pc:docMk/>
            <pc:sldMk cId="3304760803" sldId="3843"/>
            <ac:spMk id="38" creationId="{B2D4AD41-40DA-4A81-92F5-B6E3BA1ED82A}"/>
          </ac:spMkLst>
        </pc:spChg>
        <pc:spChg chg="add">
          <ac:chgData name="Ajay Choudhary" userId="d2ce2909-019e-4113-bb02-3f4271467935" providerId="ADAL" clId="{C4A8B68D-A642-43C6-8630-9AE6F5DD6DE3}" dt="2023-01-29T14:56:04.079" v="356" actId="26606"/>
          <ac:spMkLst>
            <pc:docMk/>
            <pc:sldMk cId="3304760803" sldId="3843"/>
            <ac:spMk id="39" creationId="{F37E8EB2-7BE0-4F3D-921C-F4E9C2C14929}"/>
          </ac:spMkLst>
        </pc:spChg>
        <pc:spChg chg="add del">
          <ac:chgData name="Ajay Choudhary" userId="d2ce2909-019e-4113-bb02-3f4271467935" providerId="ADAL" clId="{C4A8B68D-A642-43C6-8630-9AE6F5DD6DE3}" dt="2023-01-29T14:55:22.871" v="353" actId="700"/>
          <ac:spMkLst>
            <pc:docMk/>
            <pc:sldMk cId="3304760803" sldId="3843"/>
            <ac:spMk id="40" creationId="{AE2B703B-46F9-481A-A605-82E2A828C4FA}"/>
          </ac:spMkLst>
        </pc:spChg>
        <pc:spChg chg="add del">
          <ac:chgData name="Ajay Choudhary" userId="d2ce2909-019e-4113-bb02-3f4271467935" providerId="ADAL" clId="{C4A8B68D-A642-43C6-8630-9AE6F5DD6DE3}" dt="2023-01-29T14:55:22.871" v="353" actId="700"/>
          <ac:spMkLst>
            <pc:docMk/>
            <pc:sldMk cId="3304760803" sldId="3843"/>
            <ac:spMk id="41" creationId="{F13BE4D7-0C3D-4906-B230-A1C5B4665CCF}"/>
          </ac:spMkLst>
        </pc:spChg>
        <pc:spChg chg="add">
          <ac:chgData name="Ajay Choudhary" userId="d2ce2909-019e-4113-bb02-3f4271467935" providerId="ADAL" clId="{C4A8B68D-A642-43C6-8630-9AE6F5DD6DE3}" dt="2023-01-29T14:56:04.079" v="356" actId="26606"/>
          <ac:spMkLst>
            <pc:docMk/>
            <pc:sldMk cId="3304760803" sldId="3843"/>
            <ac:spMk id="42" creationId="{E77AE46B-A945-4A7E-9911-903176079DD0}"/>
          </ac:spMkLst>
        </pc:spChg>
        <pc:graphicFrameChg chg="add mod ord modGraphic">
          <ac:chgData name="Ajay Choudhary" userId="d2ce2909-019e-4113-bb02-3f4271467935" providerId="ADAL" clId="{C4A8B68D-A642-43C6-8630-9AE6F5DD6DE3}" dt="2023-01-29T14:55:22.871" v="353" actId="700"/>
          <ac:graphicFrameMkLst>
            <pc:docMk/>
            <pc:sldMk cId="3304760803" sldId="3843"/>
            <ac:graphicFrameMk id="25" creationId="{20DD1AD4-CBA1-2DE1-4164-497EC93473B6}"/>
          </ac:graphicFrameMkLst>
        </pc:graphicFrameChg>
      </pc:sldChg>
      <pc:sldChg chg="addSp delSp modSp new mod setBg">
        <pc:chgData name="Ajay Choudhary" userId="d2ce2909-019e-4113-bb02-3f4271467935" providerId="ADAL" clId="{C4A8B68D-A642-43C6-8630-9AE6F5DD6DE3}" dt="2023-01-29T15:10:00.745" v="453" actId="1076"/>
        <pc:sldMkLst>
          <pc:docMk/>
          <pc:sldMk cId="795353866" sldId="3844"/>
        </pc:sldMkLst>
        <pc:spChg chg="mod">
          <ac:chgData name="Ajay Choudhary" userId="d2ce2909-019e-4113-bb02-3f4271467935" providerId="ADAL" clId="{C4A8B68D-A642-43C6-8630-9AE6F5DD6DE3}" dt="2023-01-29T15:07:57.732" v="419" actId="26606"/>
          <ac:spMkLst>
            <pc:docMk/>
            <pc:sldMk cId="795353866" sldId="3844"/>
            <ac:spMk id="2" creationId="{F69AC320-CE9F-0936-E071-0B65321EE12C}"/>
          </ac:spMkLst>
        </pc:spChg>
        <pc:spChg chg="mod">
          <ac:chgData name="Ajay Choudhary" userId="d2ce2909-019e-4113-bb02-3f4271467935" providerId="ADAL" clId="{C4A8B68D-A642-43C6-8630-9AE6F5DD6DE3}" dt="2023-01-29T15:07:57.732" v="419" actId="26606"/>
          <ac:spMkLst>
            <pc:docMk/>
            <pc:sldMk cId="795353866" sldId="3844"/>
            <ac:spMk id="3" creationId="{4920AE66-2C5B-0514-71E6-1CCC4857130C}"/>
          </ac:spMkLst>
        </pc:spChg>
        <pc:spChg chg="mod">
          <ac:chgData name="Ajay Choudhary" userId="d2ce2909-019e-4113-bb02-3f4271467935" providerId="ADAL" clId="{C4A8B68D-A642-43C6-8630-9AE6F5DD6DE3}" dt="2023-01-29T15:07:57.732" v="419" actId="26606"/>
          <ac:spMkLst>
            <pc:docMk/>
            <pc:sldMk cId="795353866" sldId="3844"/>
            <ac:spMk id="4" creationId="{EA9B9A8B-5274-674D-8C2D-132ECE4DDC41}"/>
          </ac:spMkLst>
        </pc:spChg>
        <pc:spChg chg="add del mod">
          <ac:chgData name="Ajay Choudhary" userId="d2ce2909-019e-4113-bb02-3f4271467935" providerId="ADAL" clId="{C4A8B68D-A642-43C6-8630-9AE6F5DD6DE3}" dt="2023-01-29T15:07:57.732" v="419" actId="26606"/>
          <ac:spMkLst>
            <pc:docMk/>
            <pc:sldMk cId="795353866" sldId="3844"/>
            <ac:spMk id="6" creationId="{EF32B6CE-C4A5-0712-E229-FC6B67C4BD7F}"/>
          </ac:spMkLst>
        </pc:spChg>
        <pc:spChg chg="add mod">
          <ac:chgData name="Ajay Choudhary" userId="d2ce2909-019e-4113-bb02-3f4271467935" providerId="ADAL" clId="{C4A8B68D-A642-43C6-8630-9AE6F5DD6DE3}" dt="2023-01-29T15:09:53.117" v="452" actId="14100"/>
          <ac:spMkLst>
            <pc:docMk/>
            <pc:sldMk cId="795353866" sldId="3844"/>
            <ac:spMk id="8" creationId="{616A9C66-31F6-A204-506C-BF4E34D32B40}"/>
          </ac:spMkLst>
        </pc:spChg>
        <pc:spChg chg="add del">
          <ac:chgData name="Ajay Choudhary" userId="d2ce2909-019e-4113-bb02-3f4271467935" providerId="ADAL" clId="{C4A8B68D-A642-43C6-8630-9AE6F5DD6DE3}" dt="2023-01-29T15:07:57.670" v="418" actId="26606"/>
          <ac:spMkLst>
            <pc:docMk/>
            <pc:sldMk cId="795353866" sldId="3844"/>
            <ac:spMk id="14" creationId="{23DA7759-3209-4FE2-96D1-4EEDD81E9EA0}"/>
          </ac:spMkLst>
        </pc:spChg>
        <pc:spChg chg="add del">
          <ac:chgData name="Ajay Choudhary" userId="d2ce2909-019e-4113-bb02-3f4271467935" providerId="ADAL" clId="{C4A8B68D-A642-43C6-8630-9AE6F5DD6DE3}" dt="2023-01-29T15:07:57.670" v="418" actId="26606"/>
          <ac:spMkLst>
            <pc:docMk/>
            <pc:sldMk cId="795353866" sldId="3844"/>
            <ac:spMk id="16" creationId="{41460DAD-8769-4C9F-9C8C-BB0443909D76}"/>
          </ac:spMkLst>
        </pc:spChg>
        <pc:spChg chg="add del">
          <ac:chgData name="Ajay Choudhary" userId="d2ce2909-019e-4113-bb02-3f4271467935" providerId="ADAL" clId="{C4A8B68D-A642-43C6-8630-9AE6F5DD6DE3}" dt="2023-01-29T15:07:57.670" v="418" actId="26606"/>
          <ac:spMkLst>
            <pc:docMk/>
            <pc:sldMk cId="795353866" sldId="3844"/>
            <ac:spMk id="18" creationId="{AE2B703B-46F9-481A-A605-82E2A828C4FA}"/>
          </ac:spMkLst>
        </pc:spChg>
        <pc:spChg chg="add del">
          <ac:chgData name="Ajay Choudhary" userId="d2ce2909-019e-4113-bb02-3f4271467935" providerId="ADAL" clId="{C4A8B68D-A642-43C6-8630-9AE6F5DD6DE3}" dt="2023-01-29T15:07:57.670" v="418" actId="26606"/>
          <ac:spMkLst>
            <pc:docMk/>
            <pc:sldMk cId="795353866" sldId="3844"/>
            <ac:spMk id="20" creationId="{F13BE4D7-0C3D-4906-B230-A1C5B4665CCF}"/>
          </ac:spMkLst>
        </pc:spChg>
        <pc:spChg chg="add">
          <ac:chgData name="Ajay Choudhary" userId="d2ce2909-019e-4113-bb02-3f4271467935" providerId="ADAL" clId="{C4A8B68D-A642-43C6-8630-9AE6F5DD6DE3}" dt="2023-01-29T15:07:57.732" v="419" actId="26606"/>
          <ac:spMkLst>
            <pc:docMk/>
            <pc:sldMk cId="795353866" sldId="3844"/>
            <ac:spMk id="22" creationId="{23DA7759-3209-4FE2-96D1-4EEDD81E9EA0}"/>
          </ac:spMkLst>
        </pc:spChg>
        <pc:spChg chg="add">
          <ac:chgData name="Ajay Choudhary" userId="d2ce2909-019e-4113-bb02-3f4271467935" providerId="ADAL" clId="{C4A8B68D-A642-43C6-8630-9AE6F5DD6DE3}" dt="2023-01-29T15:07:57.732" v="419" actId="26606"/>
          <ac:spMkLst>
            <pc:docMk/>
            <pc:sldMk cId="795353866" sldId="3844"/>
            <ac:spMk id="23" creationId="{41460DAD-8769-4C9F-9C8C-BB0443909D76}"/>
          </ac:spMkLst>
        </pc:spChg>
        <pc:spChg chg="add">
          <ac:chgData name="Ajay Choudhary" userId="d2ce2909-019e-4113-bb02-3f4271467935" providerId="ADAL" clId="{C4A8B68D-A642-43C6-8630-9AE6F5DD6DE3}" dt="2023-01-29T15:07:57.732" v="419" actId="26606"/>
          <ac:spMkLst>
            <pc:docMk/>
            <pc:sldMk cId="795353866" sldId="3844"/>
            <ac:spMk id="24" creationId="{9DBC8166-481C-4473-95F5-9A5B9073B7F1}"/>
          </ac:spMkLst>
        </pc:spChg>
        <pc:spChg chg="add">
          <ac:chgData name="Ajay Choudhary" userId="d2ce2909-019e-4113-bb02-3f4271467935" providerId="ADAL" clId="{C4A8B68D-A642-43C6-8630-9AE6F5DD6DE3}" dt="2023-01-29T15:07:57.732" v="419" actId="26606"/>
          <ac:spMkLst>
            <pc:docMk/>
            <pc:sldMk cId="795353866" sldId="3844"/>
            <ac:spMk id="25" creationId="{A5A5CE6E-90AF-4D43-A014-1F9EC83EB93D}"/>
          </ac:spMkLst>
        </pc:spChg>
        <pc:graphicFrameChg chg="add del">
          <ac:chgData name="Ajay Choudhary" userId="d2ce2909-019e-4113-bb02-3f4271467935" providerId="ADAL" clId="{C4A8B68D-A642-43C6-8630-9AE6F5DD6DE3}" dt="2023-01-29T15:07:57.670" v="418" actId="26606"/>
          <ac:graphicFrameMkLst>
            <pc:docMk/>
            <pc:sldMk cId="795353866" sldId="3844"/>
            <ac:graphicFrameMk id="10" creationId="{FC24CC07-6AB8-5A53-E05A-135FE5268444}"/>
          </ac:graphicFrameMkLst>
        </pc:graphicFrameChg>
        <pc:graphicFrameChg chg="add mod">
          <ac:chgData name="Ajay Choudhary" userId="d2ce2909-019e-4113-bb02-3f4271467935" providerId="ADAL" clId="{C4A8B68D-A642-43C6-8630-9AE6F5DD6DE3}" dt="2023-01-29T15:10:00.745" v="453" actId="1076"/>
          <ac:graphicFrameMkLst>
            <pc:docMk/>
            <pc:sldMk cId="795353866" sldId="3844"/>
            <ac:graphicFrameMk id="26" creationId="{8CE08A79-C2DE-8791-AA15-B3B3C84EE31B}"/>
          </ac:graphicFrameMkLst>
        </pc:graphicFrameChg>
      </pc:sldChg>
      <pc:sldMasterChg chg="modSp modSldLayout">
        <pc:chgData name="Ajay Choudhary" userId="d2ce2909-019e-4113-bb02-3f4271467935" providerId="ADAL" clId="{C4A8B68D-A642-43C6-8630-9AE6F5DD6DE3}" dt="2023-01-29T14:07:49.765" v="85"/>
        <pc:sldMasterMkLst>
          <pc:docMk/>
          <pc:sldMasterMk cId="3067668650" sldId="2147483768"/>
        </pc:sldMasterMkLst>
        <pc:spChg chg="mod">
          <ac:chgData name="Ajay Choudhary" userId="d2ce2909-019e-4113-bb02-3f4271467935" providerId="ADAL" clId="{C4A8B68D-A642-43C6-8630-9AE6F5DD6DE3}" dt="2023-01-29T14:07:49.765" v="85"/>
          <ac:spMkLst>
            <pc:docMk/>
            <pc:sldMasterMk cId="3067668650" sldId="2147483768"/>
            <ac:spMk id="4" creationId="{E99D5CDC-F2CE-410E-AD13-DDC235C71C6F}"/>
          </ac:spMkLst>
        </pc:spChg>
        <pc:spChg chg="mod">
          <ac:chgData name="Ajay Choudhary" userId="d2ce2909-019e-4113-bb02-3f4271467935" providerId="ADAL" clId="{C4A8B68D-A642-43C6-8630-9AE6F5DD6DE3}" dt="2023-01-29T14:07:11.105" v="84"/>
          <ac:spMkLst>
            <pc:docMk/>
            <pc:sldMasterMk cId="3067668650" sldId="2147483768"/>
            <ac:spMk id="5" creationId="{9340CD45-794A-4BB0-A427-0CE61AEAF484}"/>
          </ac:spMkLst>
        </pc:spChg>
        <pc:sldLayoutChg chg="modSp">
          <pc:chgData name="Ajay Choudhary" userId="d2ce2909-019e-4113-bb02-3f4271467935" providerId="ADAL" clId="{C4A8B68D-A642-43C6-8630-9AE6F5DD6DE3}" dt="2023-01-29T14:07:49.765" v="85"/>
          <pc:sldLayoutMkLst>
            <pc:docMk/>
            <pc:sldMasterMk cId="3067668650" sldId="2147483768"/>
            <pc:sldLayoutMk cId="3975081286" sldId="2147483770"/>
          </pc:sldLayoutMkLst>
          <pc:spChg chg="mod">
            <ac:chgData name="Ajay Choudhary" userId="d2ce2909-019e-4113-bb02-3f4271467935" providerId="ADAL" clId="{C4A8B68D-A642-43C6-8630-9AE6F5DD6DE3}" dt="2023-01-29T14:07:49.765" v="85"/>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C4A8B68D-A642-43C6-8630-9AE6F5DD6DE3}" dt="2023-01-29T14:07:11.105" v="84"/>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576906992" sldId="2147483772"/>
          </pc:sldLayoutMkLst>
          <pc:spChg chg="mod">
            <ac:chgData name="Ajay Choudhary" userId="d2ce2909-019e-4113-bb02-3f4271467935" providerId="ADAL" clId="{C4A8B68D-A642-43C6-8630-9AE6F5DD6DE3}" dt="2023-01-29T14:07:49.765" v="85"/>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C4A8B68D-A642-43C6-8630-9AE6F5DD6DE3}" dt="2023-01-29T14:07:11.105" v="84"/>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95594666" sldId="2147483773"/>
          </pc:sldLayoutMkLst>
          <pc:spChg chg="mod">
            <ac:chgData name="Ajay Choudhary" userId="d2ce2909-019e-4113-bb02-3f4271467935" providerId="ADAL" clId="{C4A8B68D-A642-43C6-8630-9AE6F5DD6DE3}" dt="2023-01-29T14:07:49.765" v="85"/>
            <ac:spMkLst>
              <pc:docMk/>
              <pc:sldMasterMk cId="3067668650" sldId="2147483768"/>
              <pc:sldLayoutMk cId="95594666" sldId="2147483773"/>
              <ac:spMk id="7" creationId="{9A8A5018-8A77-40E8-B159-4894ECF228B1}"/>
            </ac:spMkLst>
          </pc:spChg>
          <pc:spChg chg="mod">
            <ac:chgData name="Ajay Choudhary" userId="d2ce2909-019e-4113-bb02-3f4271467935" providerId="ADAL" clId="{C4A8B68D-A642-43C6-8630-9AE6F5DD6DE3}" dt="2023-01-29T14:07:11.105" v="84"/>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898923025" sldId="2147483774"/>
          </pc:sldLayoutMkLst>
          <pc:spChg chg="mod">
            <ac:chgData name="Ajay Choudhary" userId="d2ce2909-019e-4113-bb02-3f4271467935" providerId="ADAL" clId="{C4A8B68D-A642-43C6-8630-9AE6F5DD6DE3}" dt="2023-01-29T14:07:49.765" v="85"/>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C4A8B68D-A642-43C6-8630-9AE6F5DD6DE3}" dt="2023-01-29T14:07:11.105" v="84"/>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2294648955" sldId="2147483775"/>
          </pc:sldLayoutMkLst>
          <pc:spChg chg="mod">
            <ac:chgData name="Ajay Choudhary" userId="d2ce2909-019e-4113-bb02-3f4271467935" providerId="ADAL" clId="{C4A8B68D-A642-43C6-8630-9AE6F5DD6DE3}" dt="2023-01-29T14:07:49.765" v="85"/>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C4A8B68D-A642-43C6-8630-9AE6F5DD6DE3}" dt="2023-01-29T14:07:11.105" v="84"/>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2718628127" sldId="2147483776"/>
          </pc:sldLayoutMkLst>
          <pc:spChg chg="mod">
            <ac:chgData name="Ajay Choudhary" userId="d2ce2909-019e-4113-bb02-3f4271467935" providerId="ADAL" clId="{C4A8B68D-A642-43C6-8630-9AE6F5DD6DE3}" dt="2023-01-29T14:07:49.765" v="85"/>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C4A8B68D-A642-43C6-8630-9AE6F5DD6DE3}" dt="2023-01-29T14:07:11.105" v="84"/>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2314012584" sldId="2147483777"/>
          </pc:sldLayoutMkLst>
          <pc:spChg chg="mod">
            <ac:chgData name="Ajay Choudhary" userId="d2ce2909-019e-4113-bb02-3f4271467935" providerId="ADAL" clId="{C4A8B68D-A642-43C6-8630-9AE6F5DD6DE3}" dt="2023-01-29T14:07:49.765" v="85"/>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C4A8B68D-A642-43C6-8630-9AE6F5DD6DE3}" dt="2023-01-29T14:07:11.105" v="84"/>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813944643" sldId="2147483781"/>
          </pc:sldLayoutMkLst>
          <pc:spChg chg="mod">
            <ac:chgData name="Ajay Choudhary" userId="d2ce2909-019e-4113-bb02-3f4271467935" providerId="ADAL" clId="{C4A8B68D-A642-43C6-8630-9AE6F5DD6DE3}" dt="2023-01-29T14:07:49.765" v="85"/>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C4A8B68D-A642-43C6-8630-9AE6F5DD6DE3}" dt="2023-01-29T14:07:11.105" v="84"/>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1920839939" sldId="2147483782"/>
          </pc:sldLayoutMkLst>
          <pc:spChg chg="mod">
            <ac:chgData name="Ajay Choudhary" userId="d2ce2909-019e-4113-bb02-3f4271467935" providerId="ADAL" clId="{C4A8B68D-A642-43C6-8630-9AE6F5DD6DE3}" dt="2023-01-29T14:07:49.765" v="85"/>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C4A8B68D-A642-43C6-8630-9AE6F5DD6DE3}" dt="2023-01-29T14:07:11.105" v="84"/>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220328163" sldId="2147483783"/>
          </pc:sldLayoutMkLst>
          <pc:spChg chg="mod">
            <ac:chgData name="Ajay Choudhary" userId="d2ce2909-019e-4113-bb02-3f4271467935" providerId="ADAL" clId="{C4A8B68D-A642-43C6-8630-9AE6F5DD6DE3}" dt="2023-01-29T14:07:49.765" v="85"/>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C4A8B68D-A642-43C6-8630-9AE6F5DD6DE3}" dt="2023-01-29T14:07:11.105" v="84"/>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567273847" sldId="2147483785"/>
          </pc:sldLayoutMkLst>
          <pc:spChg chg="mod">
            <ac:chgData name="Ajay Choudhary" userId="d2ce2909-019e-4113-bb02-3f4271467935" providerId="ADAL" clId="{C4A8B68D-A642-43C6-8630-9AE6F5DD6DE3}" dt="2023-01-29T14:07:49.765" v="85"/>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C4A8B68D-A642-43C6-8630-9AE6F5DD6DE3}" dt="2023-01-29T14:07:11.105" v="84"/>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1413178610" sldId="2147483786"/>
          </pc:sldLayoutMkLst>
          <pc:spChg chg="mod">
            <ac:chgData name="Ajay Choudhary" userId="d2ce2909-019e-4113-bb02-3f4271467935" providerId="ADAL" clId="{C4A8B68D-A642-43C6-8630-9AE6F5DD6DE3}" dt="2023-01-29T14:07:49.765" v="85"/>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C4A8B68D-A642-43C6-8630-9AE6F5DD6DE3}" dt="2023-01-29T14:07:11.105" v="84"/>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82677912" sldId="2147483787"/>
          </pc:sldLayoutMkLst>
          <pc:spChg chg="mod">
            <ac:chgData name="Ajay Choudhary" userId="d2ce2909-019e-4113-bb02-3f4271467935" providerId="ADAL" clId="{C4A8B68D-A642-43C6-8630-9AE6F5DD6DE3}" dt="2023-01-29T14:07:49.765" v="85"/>
            <ac:spMkLst>
              <pc:docMk/>
              <pc:sldMasterMk cId="3067668650" sldId="2147483768"/>
              <pc:sldLayoutMk cId="82677912" sldId="2147483787"/>
              <ac:spMk id="3" creationId="{254D3190-B78C-42F1-9D62-F523886BBE51}"/>
            </ac:spMkLst>
          </pc:spChg>
          <pc:spChg chg="mod">
            <ac:chgData name="Ajay Choudhary" userId="d2ce2909-019e-4113-bb02-3f4271467935" providerId="ADAL" clId="{C4A8B68D-A642-43C6-8630-9AE6F5DD6DE3}" dt="2023-01-29T14:07:11.105" v="84"/>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C4A8B68D-A642-43C6-8630-9AE6F5DD6DE3}" dt="2023-01-29T14:07:49.765" v="85"/>
          <pc:sldLayoutMkLst>
            <pc:docMk/>
            <pc:sldMasterMk cId="3067668650" sldId="2147483768"/>
            <pc:sldLayoutMk cId="3635405683" sldId="2147483788"/>
          </pc:sldLayoutMkLst>
          <pc:spChg chg="mod">
            <ac:chgData name="Ajay Choudhary" userId="d2ce2909-019e-4113-bb02-3f4271467935" providerId="ADAL" clId="{C4A8B68D-A642-43C6-8630-9AE6F5DD6DE3}" dt="2023-01-29T14:07:49.765" v="85"/>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C4A8B68D-A642-43C6-8630-9AE6F5DD6DE3}" dt="2023-01-29T14:07:11.105" v="84"/>
            <ac:spMkLst>
              <pc:docMk/>
              <pc:sldMasterMk cId="3067668650" sldId="2147483768"/>
              <pc:sldLayoutMk cId="3635405683" sldId="2147483788"/>
              <ac:spMk id="3" creationId="{2D34C9A2-75A7-4164-B3B8-E6A9D60BA0B6}"/>
            </ac:spMkLst>
          </pc:spChg>
        </pc:sldLayoutChg>
      </pc:sldMasterChg>
    </pc:docChg>
  </pc:docChgLst>
</pc:chgInfo>
</file>

<file path=ppt/diagrams/_rels/data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hyperlink" Target="https://www.credly.com/users/ajay-choudhary.9c080c4b/badges" TargetMode="Externa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diagrams/_rels/drawing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www.credly.com/users/ajay-choudhary.9c080c4b/badges" TargetMode="External"/><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BEEBF-36AA-4536-B1FE-2493E0144FD4}"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D0E71B2E-58C8-463A-8C68-FC01D2B05991}">
      <dgm:prSet/>
      <dgm:spPr/>
      <dgm:t>
        <a:bodyPr/>
        <a:lstStyle/>
        <a:p>
          <a:r>
            <a:rPr lang="en-US" b="0" i="0"/>
            <a:t>Azure Virtual Machines</a:t>
          </a:r>
          <a:endParaRPr lang="en-US"/>
        </a:p>
      </dgm:t>
    </dgm:pt>
    <dgm:pt modelId="{A33EBB14-F96E-4163-BE3C-8250D13F0876}" type="parTrans" cxnId="{2DFECC17-92EA-4F75-9200-AA4AAB13E2C5}">
      <dgm:prSet/>
      <dgm:spPr/>
      <dgm:t>
        <a:bodyPr/>
        <a:lstStyle/>
        <a:p>
          <a:endParaRPr lang="en-US"/>
        </a:p>
      </dgm:t>
    </dgm:pt>
    <dgm:pt modelId="{B2A5B5B7-158E-41D2-B884-38F970CD4F07}" type="sibTrans" cxnId="{2DFECC17-92EA-4F75-9200-AA4AAB13E2C5}">
      <dgm:prSet/>
      <dgm:spPr/>
      <dgm:t>
        <a:bodyPr/>
        <a:lstStyle/>
        <a:p>
          <a:endParaRPr lang="en-US"/>
        </a:p>
      </dgm:t>
    </dgm:pt>
    <dgm:pt modelId="{774A7CF8-218E-4B53-A4F8-71ADA2378A75}">
      <dgm:prSet/>
      <dgm:spPr/>
      <dgm:t>
        <a:bodyPr/>
        <a:lstStyle/>
        <a:p>
          <a:r>
            <a:rPr lang="en-US" b="0" i="0"/>
            <a:t>Azure Container Instances</a:t>
          </a:r>
          <a:endParaRPr lang="en-US"/>
        </a:p>
      </dgm:t>
    </dgm:pt>
    <dgm:pt modelId="{A7EF7B87-E33A-41E3-9887-06350C18D66E}" type="parTrans" cxnId="{0453107F-01CB-4C94-9076-01260E36C321}">
      <dgm:prSet/>
      <dgm:spPr/>
      <dgm:t>
        <a:bodyPr/>
        <a:lstStyle/>
        <a:p>
          <a:endParaRPr lang="en-US"/>
        </a:p>
      </dgm:t>
    </dgm:pt>
    <dgm:pt modelId="{1302791D-A9F3-4DB6-A798-5D2E1FF01DEC}" type="sibTrans" cxnId="{0453107F-01CB-4C94-9076-01260E36C321}">
      <dgm:prSet/>
      <dgm:spPr/>
      <dgm:t>
        <a:bodyPr/>
        <a:lstStyle/>
        <a:p>
          <a:endParaRPr lang="en-US"/>
        </a:p>
      </dgm:t>
    </dgm:pt>
    <dgm:pt modelId="{918BBC6D-4F7B-4DFE-B8EF-50C76833BE27}">
      <dgm:prSet/>
      <dgm:spPr/>
      <dgm:t>
        <a:bodyPr/>
        <a:lstStyle/>
        <a:p>
          <a:r>
            <a:rPr lang="en-US" b="0" i="0"/>
            <a:t>Azure App Service</a:t>
          </a:r>
          <a:endParaRPr lang="en-US"/>
        </a:p>
      </dgm:t>
    </dgm:pt>
    <dgm:pt modelId="{B09A6EA7-951A-45A9-89AC-44B1055E68EA}" type="parTrans" cxnId="{3221F64E-34D5-43B4-AB77-0DDE2D5D99C3}">
      <dgm:prSet/>
      <dgm:spPr/>
      <dgm:t>
        <a:bodyPr/>
        <a:lstStyle/>
        <a:p>
          <a:endParaRPr lang="en-US"/>
        </a:p>
      </dgm:t>
    </dgm:pt>
    <dgm:pt modelId="{25E7F921-0A26-4998-9BC9-83046145905A}" type="sibTrans" cxnId="{3221F64E-34D5-43B4-AB77-0DDE2D5D99C3}">
      <dgm:prSet/>
      <dgm:spPr/>
      <dgm:t>
        <a:bodyPr/>
        <a:lstStyle/>
        <a:p>
          <a:endParaRPr lang="en-US"/>
        </a:p>
      </dgm:t>
    </dgm:pt>
    <dgm:pt modelId="{035EA21F-DC1F-482E-9B6D-65935D85454C}">
      <dgm:prSet/>
      <dgm:spPr/>
      <dgm:t>
        <a:bodyPr/>
        <a:lstStyle/>
        <a:p>
          <a:r>
            <a:rPr lang="en-US" b="0" i="0"/>
            <a:t>Azure Functions (or </a:t>
          </a:r>
          <a:r>
            <a:rPr lang="en-US" b="0" i="1"/>
            <a:t>serverless computing</a:t>
          </a:r>
          <a:r>
            <a:rPr lang="en-US" b="0" i="0"/>
            <a:t>)</a:t>
          </a:r>
          <a:endParaRPr lang="en-US"/>
        </a:p>
      </dgm:t>
    </dgm:pt>
    <dgm:pt modelId="{B5BCB65C-21C6-47AE-9DDE-F8DDAEBDEEBE}" type="parTrans" cxnId="{22742216-FA18-4554-806D-EE7918C5C32A}">
      <dgm:prSet/>
      <dgm:spPr/>
      <dgm:t>
        <a:bodyPr/>
        <a:lstStyle/>
        <a:p>
          <a:endParaRPr lang="en-US"/>
        </a:p>
      </dgm:t>
    </dgm:pt>
    <dgm:pt modelId="{E249595B-6CA1-4C4B-8E83-54CD22864B69}" type="sibTrans" cxnId="{22742216-FA18-4554-806D-EE7918C5C32A}">
      <dgm:prSet/>
      <dgm:spPr/>
      <dgm:t>
        <a:bodyPr/>
        <a:lstStyle/>
        <a:p>
          <a:endParaRPr lang="en-US"/>
        </a:p>
      </dgm:t>
    </dgm:pt>
    <dgm:pt modelId="{F70A5026-0B66-4D70-8035-B59B6E6F7077}" type="pres">
      <dgm:prSet presAssocID="{5BFBEEBF-36AA-4536-B1FE-2493E0144FD4}" presName="matrix" presStyleCnt="0">
        <dgm:presLayoutVars>
          <dgm:chMax val="1"/>
          <dgm:dir/>
          <dgm:resizeHandles val="exact"/>
        </dgm:presLayoutVars>
      </dgm:prSet>
      <dgm:spPr/>
    </dgm:pt>
    <dgm:pt modelId="{FDB0B9A6-8528-498B-8AB2-E7D740225EE0}" type="pres">
      <dgm:prSet presAssocID="{5BFBEEBF-36AA-4536-B1FE-2493E0144FD4}" presName="diamond" presStyleLbl="bgShp" presStyleIdx="0" presStyleCnt="1"/>
      <dgm:spPr/>
    </dgm:pt>
    <dgm:pt modelId="{DF54DCAD-8165-4D0E-9918-22FAD725D271}" type="pres">
      <dgm:prSet presAssocID="{5BFBEEBF-36AA-4536-B1FE-2493E0144FD4}" presName="quad1" presStyleLbl="node1" presStyleIdx="0" presStyleCnt="4">
        <dgm:presLayoutVars>
          <dgm:chMax val="0"/>
          <dgm:chPref val="0"/>
          <dgm:bulletEnabled val="1"/>
        </dgm:presLayoutVars>
      </dgm:prSet>
      <dgm:spPr/>
    </dgm:pt>
    <dgm:pt modelId="{717D378D-0995-4F68-A3A8-B1844A48D6B8}" type="pres">
      <dgm:prSet presAssocID="{5BFBEEBF-36AA-4536-B1FE-2493E0144FD4}" presName="quad2" presStyleLbl="node1" presStyleIdx="1" presStyleCnt="4">
        <dgm:presLayoutVars>
          <dgm:chMax val="0"/>
          <dgm:chPref val="0"/>
          <dgm:bulletEnabled val="1"/>
        </dgm:presLayoutVars>
      </dgm:prSet>
      <dgm:spPr/>
    </dgm:pt>
    <dgm:pt modelId="{4F4B264D-F95C-4B73-83DC-B1D024419A52}" type="pres">
      <dgm:prSet presAssocID="{5BFBEEBF-36AA-4536-B1FE-2493E0144FD4}" presName="quad3" presStyleLbl="node1" presStyleIdx="2" presStyleCnt="4">
        <dgm:presLayoutVars>
          <dgm:chMax val="0"/>
          <dgm:chPref val="0"/>
          <dgm:bulletEnabled val="1"/>
        </dgm:presLayoutVars>
      </dgm:prSet>
      <dgm:spPr/>
    </dgm:pt>
    <dgm:pt modelId="{F28D75A3-5D1B-4F49-9195-81F4CA0CA237}" type="pres">
      <dgm:prSet presAssocID="{5BFBEEBF-36AA-4536-B1FE-2493E0144FD4}" presName="quad4" presStyleLbl="node1" presStyleIdx="3" presStyleCnt="4">
        <dgm:presLayoutVars>
          <dgm:chMax val="0"/>
          <dgm:chPref val="0"/>
          <dgm:bulletEnabled val="1"/>
        </dgm:presLayoutVars>
      </dgm:prSet>
      <dgm:spPr/>
    </dgm:pt>
  </dgm:ptLst>
  <dgm:cxnLst>
    <dgm:cxn modelId="{22742216-FA18-4554-806D-EE7918C5C32A}" srcId="{5BFBEEBF-36AA-4536-B1FE-2493E0144FD4}" destId="{035EA21F-DC1F-482E-9B6D-65935D85454C}" srcOrd="3" destOrd="0" parTransId="{B5BCB65C-21C6-47AE-9DDE-F8DDAEBDEEBE}" sibTransId="{E249595B-6CA1-4C4B-8E83-54CD22864B69}"/>
    <dgm:cxn modelId="{2DFECC17-92EA-4F75-9200-AA4AAB13E2C5}" srcId="{5BFBEEBF-36AA-4536-B1FE-2493E0144FD4}" destId="{D0E71B2E-58C8-463A-8C68-FC01D2B05991}" srcOrd="0" destOrd="0" parTransId="{A33EBB14-F96E-4163-BE3C-8250D13F0876}" sibTransId="{B2A5B5B7-158E-41D2-B884-38F970CD4F07}"/>
    <dgm:cxn modelId="{EDB23F18-0E3E-4B62-A496-6018CA6EFE55}" type="presOf" srcId="{774A7CF8-218E-4B53-A4F8-71ADA2378A75}" destId="{717D378D-0995-4F68-A3A8-B1844A48D6B8}" srcOrd="0" destOrd="0" presId="urn:microsoft.com/office/officeart/2005/8/layout/matrix3"/>
    <dgm:cxn modelId="{2F01A96C-C8F4-4B31-8DF2-B6E626379973}" type="presOf" srcId="{D0E71B2E-58C8-463A-8C68-FC01D2B05991}" destId="{DF54DCAD-8165-4D0E-9918-22FAD725D271}" srcOrd="0" destOrd="0" presId="urn:microsoft.com/office/officeart/2005/8/layout/matrix3"/>
    <dgm:cxn modelId="{3221F64E-34D5-43B4-AB77-0DDE2D5D99C3}" srcId="{5BFBEEBF-36AA-4536-B1FE-2493E0144FD4}" destId="{918BBC6D-4F7B-4DFE-B8EF-50C76833BE27}" srcOrd="2" destOrd="0" parTransId="{B09A6EA7-951A-45A9-89AC-44B1055E68EA}" sibTransId="{25E7F921-0A26-4998-9BC9-83046145905A}"/>
    <dgm:cxn modelId="{7D59EC7A-5FF4-479A-A6AA-D0E4DA275A1B}" type="presOf" srcId="{5BFBEEBF-36AA-4536-B1FE-2493E0144FD4}" destId="{F70A5026-0B66-4D70-8035-B59B6E6F7077}" srcOrd="0" destOrd="0" presId="urn:microsoft.com/office/officeart/2005/8/layout/matrix3"/>
    <dgm:cxn modelId="{0453107F-01CB-4C94-9076-01260E36C321}" srcId="{5BFBEEBF-36AA-4536-B1FE-2493E0144FD4}" destId="{774A7CF8-218E-4B53-A4F8-71ADA2378A75}" srcOrd="1" destOrd="0" parTransId="{A7EF7B87-E33A-41E3-9887-06350C18D66E}" sibTransId="{1302791D-A9F3-4DB6-A798-5D2E1FF01DEC}"/>
    <dgm:cxn modelId="{4653109F-5367-4887-9E2F-6365871CE1DC}" type="presOf" srcId="{035EA21F-DC1F-482E-9B6D-65935D85454C}" destId="{F28D75A3-5D1B-4F49-9195-81F4CA0CA237}" srcOrd="0" destOrd="0" presId="urn:microsoft.com/office/officeart/2005/8/layout/matrix3"/>
    <dgm:cxn modelId="{E08272D1-1E90-4AD8-BEFD-1461116D80FF}" type="presOf" srcId="{918BBC6D-4F7B-4DFE-B8EF-50C76833BE27}" destId="{4F4B264D-F95C-4B73-83DC-B1D024419A52}" srcOrd="0" destOrd="0" presId="urn:microsoft.com/office/officeart/2005/8/layout/matrix3"/>
    <dgm:cxn modelId="{430992BC-E206-46DD-B951-4F38D5433CEA}" type="presParOf" srcId="{F70A5026-0B66-4D70-8035-B59B6E6F7077}" destId="{FDB0B9A6-8528-498B-8AB2-E7D740225EE0}" srcOrd="0" destOrd="0" presId="urn:microsoft.com/office/officeart/2005/8/layout/matrix3"/>
    <dgm:cxn modelId="{A09B88F1-EAD6-406E-B65F-7F7B4BBF21AD}" type="presParOf" srcId="{F70A5026-0B66-4D70-8035-B59B6E6F7077}" destId="{DF54DCAD-8165-4D0E-9918-22FAD725D271}" srcOrd="1" destOrd="0" presId="urn:microsoft.com/office/officeart/2005/8/layout/matrix3"/>
    <dgm:cxn modelId="{3282F5C5-FD5E-44BF-8DDE-632B61A8E17C}" type="presParOf" srcId="{F70A5026-0B66-4D70-8035-B59B6E6F7077}" destId="{717D378D-0995-4F68-A3A8-B1844A48D6B8}" srcOrd="2" destOrd="0" presId="urn:microsoft.com/office/officeart/2005/8/layout/matrix3"/>
    <dgm:cxn modelId="{C72323A0-39EC-49B3-BE29-F2BA63E5A9F3}" type="presParOf" srcId="{F70A5026-0B66-4D70-8035-B59B6E6F7077}" destId="{4F4B264D-F95C-4B73-83DC-B1D024419A52}" srcOrd="3" destOrd="0" presId="urn:microsoft.com/office/officeart/2005/8/layout/matrix3"/>
    <dgm:cxn modelId="{B50D3FE9-9DDE-44C7-A3AB-5CA21AD8AEE4}" type="presParOf" srcId="{F70A5026-0B66-4D70-8035-B59B6E6F7077}" destId="{F28D75A3-5D1B-4F49-9195-81F4CA0CA23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AA370C-E350-4256-99AC-1AEDFCC7503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75C465-2410-436D-A6A5-0DE59C3187D7}">
      <dgm:prSet/>
      <dgm:spPr/>
      <dgm:t>
        <a:bodyPr/>
        <a:lstStyle/>
        <a:p>
          <a:r>
            <a:rPr lang="en-US" b="0" i="0" dirty="0"/>
            <a:t>Provision Linux and Windows virtual machines in seconds with the configurations of your choice. VMs provide infrastructure as a service (IaaS) in the form of a virtualized server and can be used in many ways. Just like a physical computer, you can customize all of the software running on your VM. VMs are an ideal choice when you need:</a:t>
          </a:r>
          <a:endParaRPr lang="en-US" dirty="0"/>
        </a:p>
      </dgm:t>
    </dgm:pt>
    <dgm:pt modelId="{EBA06E27-2793-43A3-9944-C52BAF92D518}" type="parTrans" cxnId="{76DE18C1-08B6-4E75-A2AA-CF91D6A4F451}">
      <dgm:prSet/>
      <dgm:spPr/>
      <dgm:t>
        <a:bodyPr/>
        <a:lstStyle/>
        <a:p>
          <a:endParaRPr lang="en-US"/>
        </a:p>
      </dgm:t>
    </dgm:pt>
    <dgm:pt modelId="{074C7715-FABB-4958-B774-59748EA09A04}" type="sibTrans" cxnId="{76DE18C1-08B6-4E75-A2AA-CF91D6A4F451}">
      <dgm:prSet/>
      <dgm:spPr/>
      <dgm:t>
        <a:bodyPr/>
        <a:lstStyle/>
        <a:p>
          <a:endParaRPr lang="en-US"/>
        </a:p>
      </dgm:t>
    </dgm:pt>
    <dgm:pt modelId="{CA3EA5F1-FC08-439A-B4DA-DB7AED7691E5}">
      <dgm:prSet/>
      <dgm:spPr/>
      <dgm:t>
        <a:bodyPr/>
        <a:lstStyle/>
        <a:p>
          <a:r>
            <a:rPr lang="en-US" b="0" i="0" dirty="0"/>
            <a:t>Total control over the operating system (OS).</a:t>
          </a:r>
          <a:endParaRPr lang="en-US" dirty="0"/>
        </a:p>
      </dgm:t>
    </dgm:pt>
    <dgm:pt modelId="{A7E7255F-876C-49C4-9B4D-8DA0553711AB}" type="parTrans" cxnId="{45896677-B708-4FD5-83D7-1B32E2559409}">
      <dgm:prSet/>
      <dgm:spPr/>
      <dgm:t>
        <a:bodyPr/>
        <a:lstStyle/>
        <a:p>
          <a:endParaRPr lang="en-US"/>
        </a:p>
      </dgm:t>
    </dgm:pt>
    <dgm:pt modelId="{0189A08C-F8DC-4414-BA55-A599614DB6E2}" type="sibTrans" cxnId="{45896677-B708-4FD5-83D7-1B32E2559409}">
      <dgm:prSet/>
      <dgm:spPr/>
      <dgm:t>
        <a:bodyPr/>
        <a:lstStyle/>
        <a:p>
          <a:endParaRPr lang="en-US"/>
        </a:p>
      </dgm:t>
    </dgm:pt>
    <dgm:pt modelId="{712C7D31-1C5A-4F7E-B0D1-84898EAC7C1E}">
      <dgm:prSet/>
      <dgm:spPr/>
      <dgm:t>
        <a:bodyPr/>
        <a:lstStyle/>
        <a:p>
          <a:r>
            <a:rPr lang="en-US" b="0" i="0" dirty="0"/>
            <a:t>The ability to run custom software.</a:t>
          </a:r>
          <a:endParaRPr lang="en-US" dirty="0"/>
        </a:p>
      </dgm:t>
    </dgm:pt>
    <dgm:pt modelId="{E9B2F633-5176-49EC-841B-CA62EBE996BE}" type="parTrans" cxnId="{2EFEF958-E916-42A8-BC3B-47E31021B9F9}">
      <dgm:prSet/>
      <dgm:spPr/>
      <dgm:t>
        <a:bodyPr/>
        <a:lstStyle/>
        <a:p>
          <a:endParaRPr lang="en-US"/>
        </a:p>
      </dgm:t>
    </dgm:pt>
    <dgm:pt modelId="{0718C67A-A583-483C-B9C8-328A5AAB6C82}" type="sibTrans" cxnId="{2EFEF958-E916-42A8-BC3B-47E31021B9F9}">
      <dgm:prSet/>
      <dgm:spPr/>
      <dgm:t>
        <a:bodyPr/>
        <a:lstStyle/>
        <a:p>
          <a:endParaRPr lang="en-US"/>
        </a:p>
      </dgm:t>
    </dgm:pt>
    <dgm:pt modelId="{6753E225-ABA9-4D44-B085-824303FD7105}">
      <dgm:prSet/>
      <dgm:spPr/>
      <dgm:t>
        <a:bodyPr/>
        <a:lstStyle/>
        <a:p>
          <a:r>
            <a:rPr lang="en-US" b="0" i="0" dirty="0"/>
            <a:t>To use custom hosting configurations.</a:t>
          </a:r>
          <a:endParaRPr lang="en-US" dirty="0"/>
        </a:p>
      </dgm:t>
    </dgm:pt>
    <dgm:pt modelId="{0C5D6906-CF02-4CF8-9C0D-AB193610D9AC}" type="parTrans" cxnId="{32774BAE-8399-469E-9172-5C271E7D1073}">
      <dgm:prSet/>
      <dgm:spPr/>
      <dgm:t>
        <a:bodyPr/>
        <a:lstStyle/>
        <a:p>
          <a:endParaRPr lang="en-US"/>
        </a:p>
      </dgm:t>
    </dgm:pt>
    <dgm:pt modelId="{DE111E78-E450-4CDE-8C22-3E01740ED952}" type="sibTrans" cxnId="{32774BAE-8399-469E-9172-5C271E7D1073}">
      <dgm:prSet/>
      <dgm:spPr/>
      <dgm:t>
        <a:bodyPr/>
        <a:lstStyle/>
        <a:p>
          <a:endParaRPr lang="en-US"/>
        </a:p>
      </dgm:t>
    </dgm:pt>
    <dgm:pt modelId="{2A9F4EB2-FAA6-457F-BE2A-5B103216A92D}" type="pres">
      <dgm:prSet presAssocID="{11AA370C-E350-4256-99AC-1AEDFCC7503E}" presName="linear" presStyleCnt="0">
        <dgm:presLayoutVars>
          <dgm:animLvl val="lvl"/>
          <dgm:resizeHandles val="exact"/>
        </dgm:presLayoutVars>
      </dgm:prSet>
      <dgm:spPr/>
    </dgm:pt>
    <dgm:pt modelId="{FA54E03B-418E-42AC-857F-414C07A6D19B}" type="pres">
      <dgm:prSet presAssocID="{1875C465-2410-436D-A6A5-0DE59C3187D7}" presName="parentText" presStyleLbl="node1" presStyleIdx="0" presStyleCnt="1">
        <dgm:presLayoutVars>
          <dgm:chMax val="0"/>
          <dgm:bulletEnabled val="1"/>
        </dgm:presLayoutVars>
      </dgm:prSet>
      <dgm:spPr/>
    </dgm:pt>
    <dgm:pt modelId="{8D071280-9EA5-41BA-B544-9971923F0839}" type="pres">
      <dgm:prSet presAssocID="{1875C465-2410-436D-A6A5-0DE59C3187D7}" presName="childText" presStyleLbl="revTx" presStyleIdx="0" presStyleCnt="1">
        <dgm:presLayoutVars>
          <dgm:bulletEnabled val="1"/>
        </dgm:presLayoutVars>
      </dgm:prSet>
      <dgm:spPr/>
    </dgm:pt>
  </dgm:ptLst>
  <dgm:cxnLst>
    <dgm:cxn modelId="{5E8D4D18-B32A-4A0D-8D82-97EB0ECA024A}" type="presOf" srcId="{712C7D31-1C5A-4F7E-B0D1-84898EAC7C1E}" destId="{8D071280-9EA5-41BA-B544-9971923F0839}" srcOrd="0" destOrd="1" presId="urn:microsoft.com/office/officeart/2005/8/layout/vList2"/>
    <dgm:cxn modelId="{DE739040-C2B8-4AD6-A319-458D7BADC781}" type="presOf" srcId="{6753E225-ABA9-4D44-B085-824303FD7105}" destId="{8D071280-9EA5-41BA-B544-9971923F0839}" srcOrd="0" destOrd="2" presId="urn:microsoft.com/office/officeart/2005/8/layout/vList2"/>
    <dgm:cxn modelId="{B3D69F48-CDF4-4C0F-B27D-0441806309B3}" type="presOf" srcId="{11AA370C-E350-4256-99AC-1AEDFCC7503E}" destId="{2A9F4EB2-FAA6-457F-BE2A-5B103216A92D}" srcOrd="0" destOrd="0" presId="urn:microsoft.com/office/officeart/2005/8/layout/vList2"/>
    <dgm:cxn modelId="{45896677-B708-4FD5-83D7-1B32E2559409}" srcId="{1875C465-2410-436D-A6A5-0DE59C3187D7}" destId="{CA3EA5F1-FC08-439A-B4DA-DB7AED7691E5}" srcOrd="0" destOrd="0" parTransId="{A7E7255F-876C-49C4-9B4D-8DA0553711AB}" sibTransId="{0189A08C-F8DC-4414-BA55-A599614DB6E2}"/>
    <dgm:cxn modelId="{2EFEF958-E916-42A8-BC3B-47E31021B9F9}" srcId="{1875C465-2410-436D-A6A5-0DE59C3187D7}" destId="{712C7D31-1C5A-4F7E-B0D1-84898EAC7C1E}" srcOrd="1" destOrd="0" parTransId="{E9B2F633-5176-49EC-841B-CA62EBE996BE}" sibTransId="{0718C67A-A583-483C-B9C8-328A5AAB6C82}"/>
    <dgm:cxn modelId="{FF726585-24BE-4AB5-AB07-E3D809EB9593}" type="presOf" srcId="{1875C465-2410-436D-A6A5-0DE59C3187D7}" destId="{FA54E03B-418E-42AC-857F-414C07A6D19B}" srcOrd="0" destOrd="0" presId="urn:microsoft.com/office/officeart/2005/8/layout/vList2"/>
    <dgm:cxn modelId="{32774BAE-8399-469E-9172-5C271E7D1073}" srcId="{1875C465-2410-436D-A6A5-0DE59C3187D7}" destId="{6753E225-ABA9-4D44-B085-824303FD7105}" srcOrd="2" destOrd="0" parTransId="{0C5D6906-CF02-4CF8-9C0D-AB193610D9AC}" sibTransId="{DE111E78-E450-4CDE-8C22-3E01740ED952}"/>
    <dgm:cxn modelId="{76DE18C1-08B6-4E75-A2AA-CF91D6A4F451}" srcId="{11AA370C-E350-4256-99AC-1AEDFCC7503E}" destId="{1875C465-2410-436D-A6A5-0DE59C3187D7}" srcOrd="0" destOrd="0" parTransId="{EBA06E27-2793-43A3-9944-C52BAF92D518}" sibTransId="{074C7715-FABB-4958-B774-59748EA09A04}"/>
    <dgm:cxn modelId="{CF9989F9-1DDD-4CB9-9DAE-F5F1522F812C}" type="presOf" srcId="{CA3EA5F1-FC08-439A-B4DA-DB7AED7691E5}" destId="{8D071280-9EA5-41BA-B544-9971923F0839}" srcOrd="0" destOrd="0" presId="urn:microsoft.com/office/officeart/2005/8/layout/vList2"/>
    <dgm:cxn modelId="{3BDE81B3-92FE-46DA-818E-9CE2411A42A2}" type="presParOf" srcId="{2A9F4EB2-FAA6-457F-BE2A-5B103216A92D}" destId="{FA54E03B-418E-42AC-857F-414C07A6D19B}" srcOrd="0" destOrd="0" presId="urn:microsoft.com/office/officeart/2005/8/layout/vList2"/>
    <dgm:cxn modelId="{2F929FF1-FAD0-44FC-B127-4C4A91C94426}" type="presParOf" srcId="{2A9F4EB2-FAA6-457F-BE2A-5B103216A92D}" destId="{8D071280-9EA5-41BA-B544-9971923F083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723F92-A480-4BCD-86E3-B289CA66DE7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7F70EAD-AD4F-4DCD-9810-1F02E3B1ABAA}">
      <dgm:prSet/>
      <dgm:spPr/>
      <dgm:t>
        <a:bodyPr/>
        <a:lstStyle/>
        <a:p>
          <a:r>
            <a:rPr lang="en-US" b="1" i="0" dirty="0"/>
            <a:t>Virtual machine scale sets - </a:t>
          </a:r>
          <a:r>
            <a:rPr lang="en-US" b="0" i="0" dirty="0"/>
            <a:t>Achieve high availability by autoscaling to create thousands of VMs in minutes.</a:t>
          </a:r>
          <a:endParaRPr lang="en-US" dirty="0"/>
        </a:p>
      </dgm:t>
    </dgm:pt>
    <dgm:pt modelId="{6288D3CF-91DF-4CDB-AB9A-9B88CC1C10BF}" type="parTrans" cxnId="{1B941951-F5CA-47EF-A14D-8A7B32561031}">
      <dgm:prSet/>
      <dgm:spPr/>
      <dgm:t>
        <a:bodyPr/>
        <a:lstStyle/>
        <a:p>
          <a:endParaRPr lang="en-US"/>
        </a:p>
      </dgm:t>
    </dgm:pt>
    <dgm:pt modelId="{53686072-D778-4E73-927C-871AC8DABAC9}" type="sibTrans" cxnId="{1B941951-F5CA-47EF-A14D-8A7B32561031}">
      <dgm:prSet/>
      <dgm:spPr/>
      <dgm:t>
        <a:bodyPr/>
        <a:lstStyle/>
        <a:p>
          <a:endParaRPr lang="en-US"/>
        </a:p>
      </dgm:t>
    </dgm:pt>
    <dgm:pt modelId="{B173DC9B-52EF-4383-9090-E127D9ACF3B9}">
      <dgm:prSet/>
      <dgm:spPr/>
      <dgm:t>
        <a:bodyPr/>
        <a:lstStyle/>
        <a:p>
          <a:r>
            <a:rPr lang="en-US" b="1" dirty="0"/>
            <a:t>Virtual machine availability sets - </a:t>
          </a:r>
          <a:r>
            <a:rPr lang="en-US" dirty="0"/>
            <a:t>to help you build a more resilient, highly available environment. </a:t>
          </a:r>
        </a:p>
      </dgm:t>
    </dgm:pt>
    <dgm:pt modelId="{7DEBDBDA-0480-4E44-BEA4-49FFBCC42F86}" type="parTrans" cxnId="{21E2F9AB-2181-4651-9D73-B3F43695E59F}">
      <dgm:prSet/>
      <dgm:spPr/>
      <dgm:t>
        <a:bodyPr/>
        <a:lstStyle/>
        <a:p>
          <a:endParaRPr lang="en-US"/>
        </a:p>
      </dgm:t>
    </dgm:pt>
    <dgm:pt modelId="{A2416F31-DFAA-497C-B1F7-86B6CE60C563}" type="sibTrans" cxnId="{21E2F9AB-2181-4651-9D73-B3F43695E59F}">
      <dgm:prSet/>
      <dgm:spPr/>
      <dgm:t>
        <a:bodyPr/>
        <a:lstStyle/>
        <a:p>
          <a:endParaRPr lang="en-US"/>
        </a:p>
      </dgm:t>
    </dgm:pt>
    <dgm:pt modelId="{0ACAAEF0-F69D-4591-B6AE-79F1185AC6B2}">
      <dgm:prSet/>
      <dgm:spPr/>
      <dgm:t>
        <a:bodyPr/>
        <a:lstStyle/>
        <a:p>
          <a:r>
            <a:rPr lang="en-US" b="1" dirty="0"/>
            <a:t>Update domain</a:t>
          </a:r>
          <a:r>
            <a:rPr lang="en-US" dirty="0"/>
            <a:t>: groups VMs that can be updated and rebooted one at a time </a:t>
          </a:r>
        </a:p>
      </dgm:t>
    </dgm:pt>
    <dgm:pt modelId="{72681B93-DD32-4F4A-94D7-4A277CF8782D}" type="parTrans" cxnId="{B6DC55EE-1D06-48B9-A7F7-1E056501679F}">
      <dgm:prSet/>
      <dgm:spPr/>
      <dgm:t>
        <a:bodyPr/>
        <a:lstStyle/>
        <a:p>
          <a:endParaRPr lang="en-US"/>
        </a:p>
      </dgm:t>
    </dgm:pt>
    <dgm:pt modelId="{942B6537-FF44-4688-8D26-4593C701D759}" type="sibTrans" cxnId="{B6DC55EE-1D06-48B9-A7F7-1E056501679F}">
      <dgm:prSet/>
      <dgm:spPr/>
      <dgm:t>
        <a:bodyPr/>
        <a:lstStyle/>
        <a:p>
          <a:endParaRPr lang="en-US"/>
        </a:p>
      </dgm:t>
    </dgm:pt>
    <dgm:pt modelId="{9C113E08-F576-4658-A806-9E777724D7A6}">
      <dgm:prSet/>
      <dgm:spPr/>
      <dgm:t>
        <a:bodyPr/>
        <a:lstStyle/>
        <a:p>
          <a:r>
            <a:rPr lang="en-US" b="1" dirty="0"/>
            <a:t>Fault domain</a:t>
          </a:r>
          <a:r>
            <a:rPr lang="en-US" dirty="0"/>
            <a:t>: By default, an availability set will split your VMs across up to three fault domains. This helps protect against a physical power or networking failure by having VMs in different fault domains</a:t>
          </a:r>
        </a:p>
      </dgm:t>
    </dgm:pt>
    <dgm:pt modelId="{0276C10C-7185-4D71-A944-BA1B31700048}" type="parTrans" cxnId="{7B6665CB-5D0D-4E0E-A223-ABF9BA7C78B5}">
      <dgm:prSet/>
      <dgm:spPr/>
      <dgm:t>
        <a:bodyPr/>
        <a:lstStyle/>
        <a:p>
          <a:endParaRPr lang="en-US"/>
        </a:p>
      </dgm:t>
    </dgm:pt>
    <dgm:pt modelId="{494589F6-4745-4A24-8D33-5EF9316CCB41}" type="sibTrans" cxnId="{7B6665CB-5D0D-4E0E-A223-ABF9BA7C78B5}">
      <dgm:prSet/>
      <dgm:spPr/>
      <dgm:t>
        <a:bodyPr/>
        <a:lstStyle/>
        <a:p>
          <a:endParaRPr lang="en-US"/>
        </a:p>
      </dgm:t>
    </dgm:pt>
    <dgm:pt modelId="{8B5DAE9A-C991-4C56-9362-10F8E0273EDE}">
      <dgm:prSet/>
      <dgm:spPr/>
      <dgm:t>
        <a:bodyPr/>
        <a:lstStyle/>
        <a:p>
          <a:r>
            <a:rPr lang="en-US" b="1" dirty="0"/>
            <a:t>Batch</a:t>
          </a:r>
          <a:r>
            <a:rPr lang="en-US" dirty="0"/>
            <a:t> - </a:t>
          </a:r>
          <a:r>
            <a:rPr lang="en-US" b="0" i="0" dirty="0"/>
            <a:t>Cloud-scale job scheduling and compute management with the ability to scale to tens, hundreds, or thousands of virtual machines</a:t>
          </a:r>
          <a:endParaRPr lang="en-US" dirty="0"/>
        </a:p>
      </dgm:t>
    </dgm:pt>
    <dgm:pt modelId="{26BB0681-24EB-4994-89D6-BE5602F973C8}" type="parTrans" cxnId="{EA385780-BDF5-4752-AAE8-7EA49F11F6BF}">
      <dgm:prSet/>
      <dgm:spPr/>
      <dgm:t>
        <a:bodyPr/>
        <a:lstStyle/>
        <a:p>
          <a:endParaRPr lang="en-US"/>
        </a:p>
      </dgm:t>
    </dgm:pt>
    <dgm:pt modelId="{8AEA79DF-B2C5-4F63-B85C-D14BD79A79A7}" type="sibTrans" cxnId="{EA385780-BDF5-4752-AAE8-7EA49F11F6BF}">
      <dgm:prSet/>
      <dgm:spPr/>
      <dgm:t>
        <a:bodyPr/>
        <a:lstStyle/>
        <a:p>
          <a:endParaRPr lang="en-US"/>
        </a:p>
      </dgm:t>
    </dgm:pt>
    <dgm:pt modelId="{60367127-D5C9-4169-996F-0CCBF0ED03E5}" type="pres">
      <dgm:prSet presAssocID="{95723F92-A480-4BCD-86E3-B289CA66DE79}" presName="linear" presStyleCnt="0">
        <dgm:presLayoutVars>
          <dgm:animLvl val="lvl"/>
          <dgm:resizeHandles val="exact"/>
        </dgm:presLayoutVars>
      </dgm:prSet>
      <dgm:spPr/>
    </dgm:pt>
    <dgm:pt modelId="{3251D522-B3E7-4E82-BFD0-4A98F3158A1F}" type="pres">
      <dgm:prSet presAssocID="{77F70EAD-AD4F-4DCD-9810-1F02E3B1ABAA}" presName="parentText" presStyleLbl="node1" presStyleIdx="0" presStyleCnt="3">
        <dgm:presLayoutVars>
          <dgm:chMax val="0"/>
          <dgm:bulletEnabled val="1"/>
        </dgm:presLayoutVars>
      </dgm:prSet>
      <dgm:spPr/>
    </dgm:pt>
    <dgm:pt modelId="{DF0F8966-948D-4330-875C-BA994A3403B0}" type="pres">
      <dgm:prSet presAssocID="{53686072-D778-4E73-927C-871AC8DABAC9}" presName="spacer" presStyleCnt="0"/>
      <dgm:spPr/>
    </dgm:pt>
    <dgm:pt modelId="{4990258A-5D45-4B02-A3D1-C76C96E5E0EA}" type="pres">
      <dgm:prSet presAssocID="{B173DC9B-52EF-4383-9090-E127D9ACF3B9}" presName="parentText" presStyleLbl="node1" presStyleIdx="1" presStyleCnt="3">
        <dgm:presLayoutVars>
          <dgm:chMax val="0"/>
          <dgm:bulletEnabled val="1"/>
        </dgm:presLayoutVars>
      </dgm:prSet>
      <dgm:spPr/>
    </dgm:pt>
    <dgm:pt modelId="{029D849D-9C5B-47C7-AB52-8327DD64483B}" type="pres">
      <dgm:prSet presAssocID="{B173DC9B-52EF-4383-9090-E127D9ACF3B9}" presName="childText" presStyleLbl="revTx" presStyleIdx="0" presStyleCnt="1">
        <dgm:presLayoutVars>
          <dgm:bulletEnabled val="1"/>
        </dgm:presLayoutVars>
      </dgm:prSet>
      <dgm:spPr/>
    </dgm:pt>
    <dgm:pt modelId="{CD5BB748-18FF-41B2-AF89-9E348F611A5C}" type="pres">
      <dgm:prSet presAssocID="{8B5DAE9A-C991-4C56-9362-10F8E0273EDE}" presName="parentText" presStyleLbl="node1" presStyleIdx="2" presStyleCnt="3">
        <dgm:presLayoutVars>
          <dgm:chMax val="0"/>
          <dgm:bulletEnabled val="1"/>
        </dgm:presLayoutVars>
      </dgm:prSet>
      <dgm:spPr/>
    </dgm:pt>
  </dgm:ptLst>
  <dgm:cxnLst>
    <dgm:cxn modelId="{AD46E407-D057-48AD-AF68-573B928202C5}" type="presOf" srcId="{9C113E08-F576-4658-A806-9E777724D7A6}" destId="{029D849D-9C5B-47C7-AB52-8327DD64483B}" srcOrd="0" destOrd="1" presId="urn:microsoft.com/office/officeart/2005/8/layout/vList2"/>
    <dgm:cxn modelId="{46B22129-5A15-4D73-82AA-AE843A23DAC9}" type="presOf" srcId="{95723F92-A480-4BCD-86E3-B289CA66DE79}" destId="{60367127-D5C9-4169-996F-0CCBF0ED03E5}" srcOrd="0" destOrd="0" presId="urn:microsoft.com/office/officeart/2005/8/layout/vList2"/>
    <dgm:cxn modelId="{C8334B49-FCBC-4359-A648-523686E15673}" type="presOf" srcId="{0ACAAEF0-F69D-4591-B6AE-79F1185AC6B2}" destId="{029D849D-9C5B-47C7-AB52-8327DD64483B}" srcOrd="0" destOrd="0" presId="urn:microsoft.com/office/officeart/2005/8/layout/vList2"/>
    <dgm:cxn modelId="{1B941951-F5CA-47EF-A14D-8A7B32561031}" srcId="{95723F92-A480-4BCD-86E3-B289CA66DE79}" destId="{77F70EAD-AD4F-4DCD-9810-1F02E3B1ABAA}" srcOrd="0" destOrd="0" parTransId="{6288D3CF-91DF-4CDB-AB9A-9B88CC1C10BF}" sibTransId="{53686072-D778-4E73-927C-871AC8DABAC9}"/>
    <dgm:cxn modelId="{E92FA676-6E6C-4225-A2A9-F6A87AA58E51}" type="presOf" srcId="{77F70EAD-AD4F-4DCD-9810-1F02E3B1ABAA}" destId="{3251D522-B3E7-4E82-BFD0-4A98F3158A1F}" srcOrd="0" destOrd="0" presId="urn:microsoft.com/office/officeart/2005/8/layout/vList2"/>
    <dgm:cxn modelId="{EA385780-BDF5-4752-AAE8-7EA49F11F6BF}" srcId="{95723F92-A480-4BCD-86E3-B289CA66DE79}" destId="{8B5DAE9A-C991-4C56-9362-10F8E0273EDE}" srcOrd="2" destOrd="0" parTransId="{26BB0681-24EB-4994-89D6-BE5602F973C8}" sibTransId="{8AEA79DF-B2C5-4F63-B85C-D14BD79A79A7}"/>
    <dgm:cxn modelId="{1C37659B-AD8B-4B23-9B61-B4DAB5143489}" type="presOf" srcId="{8B5DAE9A-C991-4C56-9362-10F8E0273EDE}" destId="{CD5BB748-18FF-41B2-AF89-9E348F611A5C}" srcOrd="0" destOrd="0" presId="urn:microsoft.com/office/officeart/2005/8/layout/vList2"/>
    <dgm:cxn modelId="{21E2F9AB-2181-4651-9D73-B3F43695E59F}" srcId="{95723F92-A480-4BCD-86E3-B289CA66DE79}" destId="{B173DC9B-52EF-4383-9090-E127D9ACF3B9}" srcOrd="1" destOrd="0" parTransId="{7DEBDBDA-0480-4E44-BEA4-49FFBCC42F86}" sibTransId="{A2416F31-DFAA-497C-B1F7-86B6CE60C563}"/>
    <dgm:cxn modelId="{7B6665CB-5D0D-4E0E-A223-ABF9BA7C78B5}" srcId="{B173DC9B-52EF-4383-9090-E127D9ACF3B9}" destId="{9C113E08-F576-4658-A806-9E777724D7A6}" srcOrd="1" destOrd="0" parTransId="{0276C10C-7185-4D71-A944-BA1B31700048}" sibTransId="{494589F6-4745-4A24-8D33-5EF9316CCB41}"/>
    <dgm:cxn modelId="{B6DC55EE-1D06-48B9-A7F7-1E056501679F}" srcId="{B173DC9B-52EF-4383-9090-E127D9ACF3B9}" destId="{0ACAAEF0-F69D-4591-B6AE-79F1185AC6B2}" srcOrd="0" destOrd="0" parTransId="{72681B93-DD32-4F4A-94D7-4A277CF8782D}" sibTransId="{942B6537-FF44-4688-8D26-4593C701D759}"/>
    <dgm:cxn modelId="{FC9E32F2-7352-4F1B-A23B-415AF80EAC95}" type="presOf" srcId="{B173DC9B-52EF-4383-9090-E127D9ACF3B9}" destId="{4990258A-5D45-4B02-A3D1-C76C96E5E0EA}" srcOrd="0" destOrd="0" presId="urn:microsoft.com/office/officeart/2005/8/layout/vList2"/>
    <dgm:cxn modelId="{77AE484F-FF50-49D8-80E3-B1F065831639}" type="presParOf" srcId="{60367127-D5C9-4169-996F-0CCBF0ED03E5}" destId="{3251D522-B3E7-4E82-BFD0-4A98F3158A1F}" srcOrd="0" destOrd="0" presId="urn:microsoft.com/office/officeart/2005/8/layout/vList2"/>
    <dgm:cxn modelId="{856B71F7-19C0-47A2-8E99-C392848DA0CA}" type="presParOf" srcId="{60367127-D5C9-4169-996F-0CCBF0ED03E5}" destId="{DF0F8966-948D-4330-875C-BA994A3403B0}" srcOrd="1" destOrd="0" presId="urn:microsoft.com/office/officeart/2005/8/layout/vList2"/>
    <dgm:cxn modelId="{A127E34C-81CB-4965-9749-8C941708CD71}" type="presParOf" srcId="{60367127-D5C9-4169-996F-0CCBF0ED03E5}" destId="{4990258A-5D45-4B02-A3D1-C76C96E5E0EA}" srcOrd="2" destOrd="0" presId="urn:microsoft.com/office/officeart/2005/8/layout/vList2"/>
    <dgm:cxn modelId="{A3A02D62-A13B-4DA4-97CB-78FD7D635A7E}" type="presParOf" srcId="{60367127-D5C9-4169-996F-0CCBF0ED03E5}" destId="{029D849D-9C5B-47C7-AB52-8327DD64483B}" srcOrd="3" destOrd="0" presId="urn:microsoft.com/office/officeart/2005/8/layout/vList2"/>
    <dgm:cxn modelId="{002CB3DF-D47A-4F89-8FD7-1527020CCF34}" type="presParOf" srcId="{60367127-D5C9-4169-996F-0CCBF0ED03E5}" destId="{CD5BB748-18FF-41B2-AF89-9E348F611A5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560B9C-C089-4438-9F55-AD2392DD0F6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D2F10F29-E3E8-41EC-996C-DA651EF29BFC}">
      <dgm:prSet/>
      <dgm:spPr/>
      <dgm:t>
        <a:bodyPr/>
        <a:lstStyle/>
        <a:p>
          <a:r>
            <a:rPr lang="en-US" b="1" i="0" dirty="0"/>
            <a:t>Azure App Service costs</a:t>
          </a:r>
          <a:endParaRPr lang="en-US" dirty="0"/>
        </a:p>
      </dgm:t>
    </dgm:pt>
    <dgm:pt modelId="{442BEA68-FD91-4416-AD99-863114841C26}" type="parTrans" cxnId="{38288A36-4501-4A21-9292-9B9C91E2CC63}">
      <dgm:prSet/>
      <dgm:spPr/>
      <dgm:t>
        <a:bodyPr/>
        <a:lstStyle/>
        <a:p>
          <a:endParaRPr lang="en-US"/>
        </a:p>
      </dgm:t>
    </dgm:pt>
    <dgm:pt modelId="{EE13E68A-6AD6-4BDC-9DA6-F5DBE7A2159C}" type="sibTrans" cxnId="{38288A36-4501-4A21-9292-9B9C91E2CC63}">
      <dgm:prSet/>
      <dgm:spPr/>
      <dgm:t>
        <a:bodyPr/>
        <a:lstStyle/>
        <a:p>
          <a:endParaRPr lang="en-US"/>
        </a:p>
      </dgm:t>
    </dgm:pt>
    <dgm:pt modelId="{F5C85106-A8CE-4F71-903C-C2A955992338}">
      <dgm:prSet/>
      <dgm:spPr/>
      <dgm:t>
        <a:bodyPr/>
        <a:lstStyle/>
        <a:p>
          <a:r>
            <a:rPr lang="en-US" b="0" i="0" dirty="0"/>
            <a:t>You pay for the Azure compute resources your app uses while it processes requests based on the App Service plan you choose. The App Service plan determines how much hardware is devoted to your host. For example, the plan determines whether it's dedicated or shared hardware and how much memory is reserved for it. There's even a </a:t>
          </a:r>
          <a:r>
            <a:rPr lang="en-US" b="0" i="1" dirty="0"/>
            <a:t>free</a:t>
          </a:r>
          <a:r>
            <a:rPr lang="en-US" b="0" i="0" dirty="0"/>
            <a:t> tier you can use to host small, low-traffic sites.</a:t>
          </a:r>
          <a:endParaRPr lang="en-US" dirty="0"/>
        </a:p>
      </dgm:t>
    </dgm:pt>
    <dgm:pt modelId="{A54A47EF-B6AB-4E25-8E9F-78D5906FBD5D}" type="parTrans" cxnId="{02A03812-3B70-489C-8BE8-02275D241BBA}">
      <dgm:prSet/>
      <dgm:spPr/>
      <dgm:t>
        <a:bodyPr/>
        <a:lstStyle/>
        <a:p>
          <a:endParaRPr lang="en-US"/>
        </a:p>
      </dgm:t>
    </dgm:pt>
    <dgm:pt modelId="{BDF2820F-15B6-43FF-9343-01195651A4DB}" type="sibTrans" cxnId="{02A03812-3B70-489C-8BE8-02275D241BBA}">
      <dgm:prSet/>
      <dgm:spPr/>
      <dgm:t>
        <a:bodyPr/>
        <a:lstStyle/>
        <a:p>
          <a:endParaRPr lang="en-US"/>
        </a:p>
      </dgm:t>
    </dgm:pt>
    <dgm:pt modelId="{90297DA8-1A24-4734-876F-772FEC2BEFF0}" type="pres">
      <dgm:prSet presAssocID="{FC560B9C-C089-4438-9F55-AD2392DD0F66}" presName="Name0" presStyleCnt="0">
        <dgm:presLayoutVars>
          <dgm:dir/>
          <dgm:animLvl val="lvl"/>
          <dgm:resizeHandles val="exact"/>
        </dgm:presLayoutVars>
      </dgm:prSet>
      <dgm:spPr/>
    </dgm:pt>
    <dgm:pt modelId="{87053561-3A0D-4530-906C-331C421F203B}" type="pres">
      <dgm:prSet presAssocID="{F5C85106-A8CE-4F71-903C-C2A955992338}" presName="boxAndChildren" presStyleCnt="0"/>
      <dgm:spPr/>
    </dgm:pt>
    <dgm:pt modelId="{4444FC9F-6A78-449A-88E0-6ED7F4041FD0}" type="pres">
      <dgm:prSet presAssocID="{F5C85106-A8CE-4F71-903C-C2A955992338}" presName="parentTextBox" presStyleLbl="node1" presStyleIdx="0" presStyleCnt="2"/>
      <dgm:spPr/>
    </dgm:pt>
    <dgm:pt modelId="{80788EDA-74D3-40DB-B646-29AF9FBAD672}" type="pres">
      <dgm:prSet presAssocID="{EE13E68A-6AD6-4BDC-9DA6-F5DBE7A2159C}" presName="sp" presStyleCnt="0"/>
      <dgm:spPr/>
    </dgm:pt>
    <dgm:pt modelId="{5DE6FCAD-5641-4DEF-9285-047FA61634CF}" type="pres">
      <dgm:prSet presAssocID="{D2F10F29-E3E8-41EC-996C-DA651EF29BFC}" presName="arrowAndChildren" presStyleCnt="0"/>
      <dgm:spPr/>
    </dgm:pt>
    <dgm:pt modelId="{29D66230-0D1C-46EB-9008-FCE76C9635B6}" type="pres">
      <dgm:prSet presAssocID="{D2F10F29-E3E8-41EC-996C-DA651EF29BFC}" presName="parentTextArrow" presStyleLbl="node1" presStyleIdx="1" presStyleCnt="2"/>
      <dgm:spPr/>
    </dgm:pt>
  </dgm:ptLst>
  <dgm:cxnLst>
    <dgm:cxn modelId="{02A03812-3B70-489C-8BE8-02275D241BBA}" srcId="{FC560B9C-C089-4438-9F55-AD2392DD0F66}" destId="{F5C85106-A8CE-4F71-903C-C2A955992338}" srcOrd="1" destOrd="0" parTransId="{A54A47EF-B6AB-4E25-8E9F-78D5906FBD5D}" sibTransId="{BDF2820F-15B6-43FF-9343-01195651A4DB}"/>
    <dgm:cxn modelId="{38288A36-4501-4A21-9292-9B9C91E2CC63}" srcId="{FC560B9C-C089-4438-9F55-AD2392DD0F66}" destId="{D2F10F29-E3E8-41EC-996C-DA651EF29BFC}" srcOrd="0" destOrd="0" parTransId="{442BEA68-FD91-4416-AD99-863114841C26}" sibTransId="{EE13E68A-6AD6-4BDC-9DA6-F5DBE7A2159C}"/>
    <dgm:cxn modelId="{EA6D078E-0222-41FE-9DD1-E03438A853DC}" type="presOf" srcId="{FC560B9C-C089-4438-9F55-AD2392DD0F66}" destId="{90297DA8-1A24-4734-876F-772FEC2BEFF0}" srcOrd="0" destOrd="0" presId="urn:microsoft.com/office/officeart/2005/8/layout/process4"/>
    <dgm:cxn modelId="{C02D0CB0-440F-40E7-8011-8DE1F9B6C3FA}" type="presOf" srcId="{F5C85106-A8CE-4F71-903C-C2A955992338}" destId="{4444FC9F-6A78-449A-88E0-6ED7F4041FD0}" srcOrd="0" destOrd="0" presId="urn:microsoft.com/office/officeart/2005/8/layout/process4"/>
    <dgm:cxn modelId="{FEDB2BF3-5C05-4C7A-A102-2CBEC4B36F85}" type="presOf" srcId="{D2F10F29-E3E8-41EC-996C-DA651EF29BFC}" destId="{29D66230-0D1C-46EB-9008-FCE76C9635B6}" srcOrd="0" destOrd="0" presId="urn:microsoft.com/office/officeart/2005/8/layout/process4"/>
    <dgm:cxn modelId="{55445A6C-9A3B-48CD-BF91-43DE22E225BB}" type="presParOf" srcId="{90297DA8-1A24-4734-876F-772FEC2BEFF0}" destId="{87053561-3A0D-4530-906C-331C421F203B}" srcOrd="0" destOrd="0" presId="urn:microsoft.com/office/officeart/2005/8/layout/process4"/>
    <dgm:cxn modelId="{A95F3CCE-087C-47F9-BF08-20CFD69491D7}" type="presParOf" srcId="{87053561-3A0D-4530-906C-331C421F203B}" destId="{4444FC9F-6A78-449A-88E0-6ED7F4041FD0}" srcOrd="0" destOrd="0" presId="urn:microsoft.com/office/officeart/2005/8/layout/process4"/>
    <dgm:cxn modelId="{A517C80B-0EAA-4B2D-A0A6-CAA16C5D1A36}" type="presParOf" srcId="{90297DA8-1A24-4734-876F-772FEC2BEFF0}" destId="{80788EDA-74D3-40DB-B646-29AF9FBAD672}" srcOrd="1" destOrd="0" presId="urn:microsoft.com/office/officeart/2005/8/layout/process4"/>
    <dgm:cxn modelId="{0C884229-1AFC-444F-9836-3D0C164EA2CC}" type="presParOf" srcId="{90297DA8-1A24-4734-876F-772FEC2BEFF0}" destId="{5DE6FCAD-5641-4DEF-9285-047FA61634CF}" srcOrd="2" destOrd="0" presId="urn:microsoft.com/office/officeart/2005/8/layout/process4"/>
    <dgm:cxn modelId="{98A3DEA5-9509-4942-845B-2723522B58D0}" type="presParOf" srcId="{5DE6FCAD-5641-4DEF-9285-047FA61634CF}" destId="{29D66230-0D1C-46EB-9008-FCE76C9635B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2359F7-2BD3-4343-B542-AECB41CD88B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2727F95-AA91-4936-8522-28131005C2A3}">
      <dgm:prSet/>
      <dgm:spPr/>
      <dgm:t>
        <a:bodyPr/>
        <a:lstStyle/>
        <a:p>
          <a:r>
            <a:rPr lang="en-US" b="0" i="0" dirty="0"/>
            <a:t>App Service, you can host most common app service styles like:</a:t>
          </a:r>
          <a:endParaRPr lang="en-US" dirty="0"/>
        </a:p>
      </dgm:t>
    </dgm:pt>
    <dgm:pt modelId="{E19EE260-4A23-4F60-9E42-D4598991CAA1}" type="parTrans" cxnId="{F9C60DB4-FFB1-4FA2-9688-D9BBA47926DE}">
      <dgm:prSet/>
      <dgm:spPr/>
      <dgm:t>
        <a:bodyPr/>
        <a:lstStyle/>
        <a:p>
          <a:endParaRPr lang="en-US"/>
        </a:p>
      </dgm:t>
    </dgm:pt>
    <dgm:pt modelId="{1ED33BD4-1B0A-4AFB-A421-B0AAE1BA7A78}" type="sibTrans" cxnId="{F9C60DB4-FFB1-4FA2-9688-D9BBA47926DE}">
      <dgm:prSet/>
      <dgm:spPr/>
      <dgm:t>
        <a:bodyPr/>
        <a:lstStyle/>
        <a:p>
          <a:endParaRPr lang="en-US"/>
        </a:p>
      </dgm:t>
    </dgm:pt>
    <dgm:pt modelId="{89528632-14D9-44A0-8F68-B65DB7EAEF07}">
      <dgm:prSet/>
      <dgm:spPr/>
      <dgm:t>
        <a:bodyPr/>
        <a:lstStyle/>
        <a:p>
          <a:r>
            <a:rPr lang="en-US" b="1" i="0" dirty="0"/>
            <a:t>Web apps </a:t>
          </a:r>
          <a:r>
            <a:rPr lang="en-US" b="0" i="0" dirty="0"/>
            <a:t>-</a:t>
          </a:r>
          <a:r>
            <a:rPr lang="en-US" dirty="0"/>
            <a:t> </a:t>
          </a:r>
          <a:r>
            <a:rPr lang="en-US" b="0" i="0" dirty="0"/>
            <a:t>App Service includes full support for hosting web apps by using ASP.NET, ASP.NET Core, Java, Ruby, Node.js, PHP, or Python. You can choose either Windows or Linux as the host operating system.</a:t>
          </a:r>
          <a:endParaRPr lang="en-US" dirty="0"/>
        </a:p>
      </dgm:t>
    </dgm:pt>
    <dgm:pt modelId="{4857FFE4-7FA7-4B17-9DC0-A9776AD087BC}" type="parTrans" cxnId="{6FF7D432-DE4C-46C5-975B-4F6F2648F8D2}">
      <dgm:prSet/>
      <dgm:spPr/>
      <dgm:t>
        <a:bodyPr/>
        <a:lstStyle/>
        <a:p>
          <a:endParaRPr lang="en-US"/>
        </a:p>
      </dgm:t>
    </dgm:pt>
    <dgm:pt modelId="{C5752780-22B9-4848-860A-E44E8D6E7436}" type="sibTrans" cxnId="{6FF7D432-DE4C-46C5-975B-4F6F2648F8D2}">
      <dgm:prSet/>
      <dgm:spPr/>
      <dgm:t>
        <a:bodyPr/>
        <a:lstStyle/>
        <a:p>
          <a:endParaRPr lang="en-US"/>
        </a:p>
      </dgm:t>
    </dgm:pt>
    <dgm:pt modelId="{07E62214-A3D2-4159-8420-865057A18EEE}">
      <dgm:prSet/>
      <dgm:spPr/>
      <dgm:t>
        <a:bodyPr/>
        <a:lstStyle/>
        <a:p>
          <a:r>
            <a:rPr lang="en-US" b="1" i="0"/>
            <a:t>API apps </a:t>
          </a:r>
          <a:r>
            <a:rPr lang="en-US" b="0" i="0"/>
            <a:t>- Much like hosting a website, you can build REST-based web APIs by using your choice of language and framework. You get full Swagger support and the ability to package and publish your API in Azure Marketplace. The produced apps can be consumed from any HTTP or HTTPS based client.</a:t>
          </a:r>
          <a:endParaRPr lang="en-US"/>
        </a:p>
      </dgm:t>
    </dgm:pt>
    <dgm:pt modelId="{3ADC9732-091C-499F-AB8B-605C47919D1E}" type="parTrans" cxnId="{C3B5968D-BA41-49AA-A15F-3C5AA3992E83}">
      <dgm:prSet/>
      <dgm:spPr/>
      <dgm:t>
        <a:bodyPr/>
        <a:lstStyle/>
        <a:p>
          <a:endParaRPr lang="en-US"/>
        </a:p>
      </dgm:t>
    </dgm:pt>
    <dgm:pt modelId="{2EA9B902-B8AA-4790-8089-81886E7E1127}" type="sibTrans" cxnId="{C3B5968D-BA41-49AA-A15F-3C5AA3992E83}">
      <dgm:prSet/>
      <dgm:spPr/>
      <dgm:t>
        <a:bodyPr/>
        <a:lstStyle/>
        <a:p>
          <a:endParaRPr lang="en-US"/>
        </a:p>
      </dgm:t>
    </dgm:pt>
    <dgm:pt modelId="{BF46F7A2-FB75-4370-A56C-F8FE7E27D866}">
      <dgm:prSet/>
      <dgm:spPr/>
      <dgm:t>
        <a:bodyPr/>
        <a:lstStyle/>
        <a:p>
          <a:r>
            <a:rPr lang="en-US" b="1" i="0"/>
            <a:t>WebJobs</a:t>
          </a:r>
          <a:r>
            <a:rPr lang="en-US" b="0" i="0"/>
            <a:t> - You can use the WebJobs feature to run a program (.exe, Java, PHP, Python, or Node.js) or script (.cmd, .bat, PowerShell, or Bash) in the same context as a web app, API app, or mobile app. They can be scheduled or run by a trigger. WebJobs are often used to run background tasks as part of your application logic.</a:t>
          </a:r>
          <a:endParaRPr lang="en-US"/>
        </a:p>
      </dgm:t>
    </dgm:pt>
    <dgm:pt modelId="{E7D7E0E2-89E3-45CF-8700-62C59D652D56}" type="parTrans" cxnId="{8A5F1CA7-665C-44F6-99C2-9FF206C48B9C}">
      <dgm:prSet/>
      <dgm:spPr/>
      <dgm:t>
        <a:bodyPr/>
        <a:lstStyle/>
        <a:p>
          <a:endParaRPr lang="en-US"/>
        </a:p>
      </dgm:t>
    </dgm:pt>
    <dgm:pt modelId="{E365D81C-1B08-41AC-A88F-6C3493C93FFB}" type="sibTrans" cxnId="{8A5F1CA7-665C-44F6-99C2-9FF206C48B9C}">
      <dgm:prSet/>
      <dgm:spPr/>
      <dgm:t>
        <a:bodyPr/>
        <a:lstStyle/>
        <a:p>
          <a:endParaRPr lang="en-US"/>
        </a:p>
      </dgm:t>
    </dgm:pt>
    <dgm:pt modelId="{A0FF4437-52D4-40B6-AA2B-35C91DA7BA55}">
      <dgm:prSet/>
      <dgm:spPr/>
      <dgm:t>
        <a:bodyPr/>
        <a:lstStyle/>
        <a:p>
          <a:r>
            <a:rPr lang="en-US" b="1" i="0"/>
            <a:t>Mobile apps </a:t>
          </a:r>
          <a:r>
            <a:rPr lang="en-US" b="0" i="0"/>
            <a:t>- Use the Mobile Apps feature of App Service to quickly build a back end for iOS and Android apps. With just a few clicks in the Azure portal, you can:</a:t>
          </a:r>
          <a:endParaRPr lang="en-US"/>
        </a:p>
      </dgm:t>
    </dgm:pt>
    <dgm:pt modelId="{F0F12260-C24E-498D-A4C8-A0D7BFB425A0}" type="parTrans" cxnId="{2C1552FC-4AFF-44A6-BC29-95A8A1527C3E}">
      <dgm:prSet/>
      <dgm:spPr/>
      <dgm:t>
        <a:bodyPr/>
        <a:lstStyle/>
        <a:p>
          <a:endParaRPr lang="en-US"/>
        </a:p>
      </dgm:t>
    </dgm:pt>
    <dgm:pt modelId="{F47BD869-EEDB-4ED7-A5B3-754C2A2C780F}" type="sibTrans" cxnId="{2C1552FC-4AFF-44A6-BC29-95A8A1527C3E}">
      <dgm:prSet/>
      <dgm:spPr/>
      <dgm:t>
        <a:bodyPr/>
        <a:lstStyle/>
        <a:p>
          <a:endParaRPr lang="en-US"/>
        </a:p>
      </dgm:t>
    </dgm:pt>
    <dgm:pt modelId="{5E2F054B-3CA5-4E18-91F3-53D8556D50C9}">
      <dgm:prSet/>
      <dgm:spPr/>
      <dgm:t>
        <a:bodyPr/>
        <a:lstStyle/>
        <a:p>
          <a:r>
            <a:rPr lang="en-US" b="0" i="0"/>
            <a:t>Store mobile app data in a cloud-based SQL database.</a:t>
          </a:r>
          <a:endParaRPr lang="en-US"/>
        </a:p>
      </dgm:t>
    </dgm:pt>
    <dgm:pt modelId="{215B3575-C926-4025-BB1D-18FD900FB506}" type="parTrans" cxnId="{5808019A-12FC-4E57-853B-402F58CEE6EC}">
      <dgm:prSet/>
      <dgm:spPr/>
      <dgm:t>
        <a:bodyPr/>
        <a:lstStyle/>
        <a:p>
          <a:endParaRPr lang="en-US"/>
        </a:p>
      </dgm:t>
    </dgm:pt>
    <dgm:pt modelId="{B3F512AC-2601-4B50-B651-BAB78E3993CD}" type="sibTrans" cxnId="{5808019A-12FC-4E57-853B-402F58CEE6EC}">
      <dgm:prSet/>
      <dgm:spPr/>
      <dgm:t>
        <a:bodyPr/>
        <a:lstStyle/>
        <a:p>
          <a:endParaRPr lang="en-US"/>
        </a:p>
      </dgm:t>
    </dgm:pt>
    <dgm:pt modelId="{C567E94F-AE56-4510-B066-D34CEA23B142}">
      <dgm:prSet/>
      <dgm:spPr/>
      <dgm:t>
        <a:bodyPr/>
        <a:lstStyle/>
        <a:p>
          <a:r>
            <a:rPr lang="en-US" b="0" i="0"/>
            <a:t>Authenticate customers against common social providers, such as MSA, Google, Twitter, and Facebook.</a:t>
          </a:r>
          <a:endParaRPr lang="en-US"/>
        </a:p>
      </dgm:t>
    </dgm:pt>
    <dgm:pt modelId="{D4576D61-2DBC-4A85-B2CF-2A3A3260B956}" type="parTrans" cxnId="{5CE57320-8660-42DE-8015-A525BDFDB453}">
      <dgm:prSet/>
      <dgm:spPr/>
      <dgm:t>
        <a:bodyPr/>
        <a:lstStyle/>
        <a:p>
          <a:endParaRPr lang="en-US"/>
        </a:p>
      </dgm:t>
    </dgm:pt>
    <dgm:pt modelId="{45440289-DCCA-4501-B1F1-0522D828F821}" type="sibTrans" cxnId="{5CE57320-8660-42DE-8015-A525BDFDB453}">
      <dgm:prSet/>
      <dgm:spPr/>
      <dgm:t>
        <a:bodyPr/>
        <a:lstStyle/>
        <a:p>
          <a:endParaRPr lang="en-US"/>
        </a:p>
      </dgm:t>
    </dgm:pt>
    <dgm:pt modelId="{A50B2BA4-8B2A-4CC8-8AA7-F31A36BC1AD1}">
      <dgm:prSet/>
      <dgm:spPr/>
      <dgm:t>
        <a:bodyPr/>
        <a:lstStyle/>
        <a:p>
          <a:r>
            <a:rPr lang="en-US" b="0" i="0"/>
            <a:t>Send push notifications.</a:t>
          </a:r>
          <a:endParaRPr lang="en-US"/>
        </a:p>
      </dgm:t>
    </dgm:pt>
    <dgm:pt modelId="{05D3C6FD-9480-482A-9B45-0FEE91812EBA}" type="parTrans" cxnId="{5D88807C-0179-4444-8D8B-659A8BDF7ADC}">
      <dgm:prSet/>
      <dgm:spPr/>
      <dgm:t>
        <a:bodyPr/>
        <a:lstStyle/>
        <a:p>
          <a:endParaRPr lang="en-US"/>
        </a:p>
      </dgm:t>
    </dgm:pt>
    <dgm:pt modelId="{1028D1EE-6D49-4A1B-9431-37E06F175DF5}" type="sibTrans" cxnId="{5D88807C-0179-4444-8D8B-659A8BDF7ADC}">
      <dgm:prSet/>
      <dgm:spPr/>
      <dgm:t>
        <a:bodyPr/>
        <a:lstStyle/>
        <a:p>
          <a:endParaRPr lang="en-US"/>
        </a:p>
      </dgm:t>
    </dgm:pt>
    <dgm:pt modelId="{8E00D1AF-8EC7-4E90-AAF6-08F9813D0C73}">
      <dgm:prSet/>
      <dgm:spPr/>
      <dgm:t>
        <a:bodyPr/>
        <a:lstStyle/>
        <a:p>
          <a:r>
            <a:rPr lang="en-US" b="0" i="0"/>
            <a:t>Execute custom back-end logic in C# or Node.js.</a:t>
          </a:r>
          <a:endParaRPr lang="en-US"/>
        </a:p>
      </dgm:t>
    </dgm:pt>
    <dgm:pt modelId="{186A9FF8-1805-4876-A320-4C534EB3C299}" type="parTrans" cxnId="{7D1706BF-CA09-4392-A486-98688C1D03A3}">
      <dgm:prSet/>
      <dgm:spPr/>
      <dgm:t>
        <a:bodyPr/>
        <a:lstStyle/>
        <a:p>
          <a:endParaRPr lang="en-US"/>
        </a:p>
      </dgm:t>
    </dgm:pt>
    <dgm:pt modelId="{5E2029EE-E035-4824-BAA0-94DB249D9B92}" type="sibTrans" cxnId="{7D1706BF-CA09-4392-A486-98688C1D03A3}">
      <dgm:prSet/>
      <dgm:spPr/>
      <dgm:t>
        <a:bodyPr/>
        <a:lstStyle/>
        <a:p>
          <a:endParaRPr lang="en-US"/>
        </a:p>
      </dgm:t>
    </dgm:pt>
    <dgm:pt modelId="{AE3B1AC8-9089-42D4-B3F8-702DB079BF97}" type="pres">
      <dgm:prSet presAssocID="{BC2359F7-2BD3-4343-B542-AECB41CD88B8}" presName="diagram" presStyleCnt="0">
        <dgm:presLayoutVars>
          <dgm:dir/>
          <dgm:resizeHandles val="exact"/>
        </dgm:presLayoutVars>
      </dgm:prSet>
      <dgm:spPr/>
    </dgm:pt>
    <dgm:pt modelId="{8C9E229F-08A6-4623-A2F0-C4D8498C4A1F}" type="pres">
      <dgm:prSet presAssocID="{D2727F95-AA91-4936-8522-28131005C2A3}" presName="node" presStyleLbl="node1" presStyleIdx="0" presStyleCnt="5">
        <dgm:presLayoutVars>
          <dgm:bulletEnabled val="1"/>
        </dgm:presLayoutVars>
      </dgm:prSet>
      <dgm:spPr/>
    </dgm:pt>
    <dgm:pt modelId="{5CA7D639-54F3-49DA-B958-1272CB24D6B5}" type="pres">
      <dgm:prSet presAssocID="{1ED33BD4-1B0A-4AFB-A421-B0AAE1BA7A78}" presName="sibTrans" presStyleCnt="0"/>
      <dgm:spPr/>
    </dgm:pt>
    <dgm:pt modelId="{3FA86C23-CDAB-49B2-B8E4-83982AC5A3D7}" type="pres">
      <dgm:prSet presAssocID="{89528632-14D9-44A0-8F68-B65DB7EAEF07}" presName="node" presStyleLbl="node1" presStyleIdx="1" presStyleCnt="5">
        <dgm:presLayoutVars>
          <dgm:bulletEnabled val="1"/>
        </dgm:presLayoutVars>
      </dgm:prSet>
      <dgm:spPr/>
    </dgm:pt>
    <dgm:pt modelId="{2F35C1AA-DAF2-439D-BF59-AFA83D2657EB}" type="pres">
      <dgm:prSet presAssocID="{C5752780-22B9-4848-860A-E44E8D6E7436}" presName="sibTrans" presStyleCnt="0"/>
      <dgm:spPr/>
    </dgm:pt>
    <dgm:pt modelId="{78216D6E-2E2E-4999-A71E-814A4AC128E3}" type="pres">
      <dgm:prSet presAssocID="{07E62214-A3D2-4159-8420-865057A18EEE}" presName="node" presStyleLbl="node1" presStyleIdx="2" presStyleCnt="5">
        <dgm:presLayoutVars>
          <dgm:bulletEnabled val="1"/>
        </dgm:presLayoutVars>
      </dgm:prSet>
      <dgm:spPr/>
    </dgm:pt>
    <dgm:pt modelId="{56CC71DD-B2F0-4D7E-9B1F-57CF9BA62ABA}" type="pres">
      <dgm:prSet presAssocID="{2EA9B902-B8AA-4790-8089-81886E7E1127}" presName="sibTrans" presStyleCnt="0"/>
      <dgm:spPr/>
    </dgm:pt>
    <dgm:pt modelId="{0023C037-BC79-4AC3-A742-77AA29B096F9}" type="pres">
      <dgm:prSet presAssocID="{BF46F7A2-FB75-4370-A56C-F8FE7E27D866}" presName="node" presStyleLbl="node1" presStyleIdx="3" presStyleCnt="5">
        <dgm:presLayoutVars>
          <dgm:bulletEnabled val="1"/>
        </dgm:presLayoutVars>
      </dgm:prSet>
      <dgm:spPr/>
    </dgm:pt>
    <dgm:pt modelId="{26567676-9140-4CD1-8D90-DDA34F7FC3AF}" type="pres">
      <dgm:prSet presAssocID="{E365D81C-1B08-41AC-A88F-6C3493C93FFB}" presName="sibTrans" presStyleCnt="0"/>
      <dgm:spPr/>
    </dgm:pt>
    <dgm:pt modelId="{ED8B2442-AD82-4E5E-8603-1D1363F7D95A}" type="pres">
      <dgm:prSet presAssocID="{A0FF4437-52D4-40B6-AA2B-35C91DA7BA55}" presName="node" presStyleLbl="node1" presStyleIdx="4" presStyleCnt="5">
        <dgm:presLayoutVars>
          <dgm:bulletEnabled val="1"/>
        </dgm:presLayoutVars>
      </dgm:prSet>
      <dgm:spPr/>
    </dgm:pt>
  </dgm:ptLst>
  <dgm:cxnLst>
    <dgm:cxn modelId="{5CE57320-8660-42DE-8015-A525BDFDB453}" srcId="{A0FF4437-52D4-40B6-AA2B-35C91DA7BA55}" destId="{C567E94F-AE56-4510-B066-D34CEA23B142}" srcOrd="1" destOrd="0" parTransId="{D4576D61-2DBC-4A85-B2CF-2A3A3260B956}" sibTransId="{45440289-DCCA-4501-B1F1-0522D828F821}"/>
    <dgm:cxn modelId="{75069323-8492-4C19-89D1-0244FB306B89}" type="presOf" srcId="{07E62214-A3D2-4159-8420-865057A18EEE}" destId="{78216D6E-2E2E-4999-A71E-814A4AC128E3}" srcOrd="0" destOrd="0" presId="urn:microsoft.com/office/officeart/2005/8/layout/default"/>
    <dgm:cxn modelId="{6FF7D432-DE4C-46C5-975B-4F6F2648F8D2}" srcId="{BC2359F7-2BD3-4343-B542-AECB41CD88B8}" destId="{89528632-14D9-44A0-8F68-B65DB7EAEF07}" srcOrd="1" destOrd="0" parTransId="{4857FFE4-7FA7-4B17-9DC0-A9776AD087BC}" sibTransId="{C5752780-22B9-4848-860A-E44E8D6E7436}"/>
    <dgm:cxn modelId="{D1141C33-D6F9-4013-964F-DBAEEADCEBFF}" type="presOf" srcId="{A0FF4437-52D4-40B6-AA2B-35C91DA7BA55}" destId="{ED8B2442-AD82-4E5E-8603-1D1363F7D95A}" srcOrd="0" destOrd="0" presId="urn:microsoft.com/office/officeart/2005/8/layout/default"/>
    <dgm:cxn modelId="{87727F3B-2503-4AA4-9A0D-536A6C03F60C}" type="presOf" srcId="{D2727F95-AA91-4936-8522-28131005C2A3}" destId="{8C9E229F-08A6-4623-A2F0-C4D8498C4A1F}" srcOrd="0" destOrd="0" presId="urn:microsoft.com/office/officeart/2005/8/layout/default"/>
    <dgm:cxn modelId="{4478A066-496B-4AFA-B9F7-7896F1D3403B}" type="presOf" srcId="{8E00D1AF-8EC7-4E90-AAF6-08F9813D0C73}" destId="{ED8B2442-AD82-4E5E-8603-1D1363F7D95A}" srcOrd="0" destOrd="4" presId="urn:microsoft.com/office/officeart/2005/8/layout/default"/>
    <dgm:cxn modelId="{5D88807C-0179-4444-8D8B-659A8BDF7ADC}" srcId="{A0FF4437-52D4-40B6-AA2B-35C91DA7BA55}" destId="{A50B2BA4-8B2A-4CC8-8AA7-F31A36BC1AD1}" srcOrd="2" destOrd="0" parTransId="{05D3C6FD-9480-482A-9B45-0FEE91812EBA}" sibTransId="{1028D1EE-6D49-4A1B-9431-37E06F175DF5}"/>
    <dgm:cxn modelId="{C3B5968D-BA41-49AA-A15F-3C5AA3992E83}" srcId="{BC2359F7-2BD3-4343-B542-AECB41CD88B8}" destId="{07E62214-A3D2-4159-8420-865057A18EEE}" srcOrd="2" destOrd="0" parTransId="{3ADC9732-091C-499F-AB8B-605C47919D1E}" sibTransId="{2EA9B902-B8AA-4790-8089-81886E7E1127}"/>
    <dgm:cxn modelId="{6807928E-D7D3-4D3A-9286-E932BD84E39F}" type="presOf" srcId="{5E2F054B-3CA5-4E18-91F3-53D8556D50C9}" destId="{ED8B2442-AD82-4E5E-8603-1D1363F7D95A}" srcOrd="0" destOrd="1" presId="urn:microsoft.com/office/officeart/2005/8/layout/default"/>
    <dgm:cxn modelId="{01137F91-EC79-4CFB-95BA-5ABAFA6FD0EA}" type="presOf" srcId="{A50B2BA4-8B2A-4CC8-8AA7-F31A36BC1AD1}" destId="{ED8B2442-AD82-4E5E-8603-1D1363F7D95A}" srcOrd="0" destOrd="3" presId="urn:microsoft.com/office/officeart/2005/8/layout/default"/>
    <dgm:cxn modelId="{0B6AF194-09D5-4A26-8E14-961F3923C96E}" type="presOf" srcId="{BF46F7A2-FB75-4370-A56C-F8FE7E27D866}" destId="{0023C037-BC79-4AC3-A742-77AA29B096F9}" srcOrd="0" destOrd="0" presId="urn:microsoft.com/office/officeart/2005/8/layout/default"/>
    <dgm:cxn modelId="{5808019A-12FC-4E57-853B-402F58CEE6EC}" srcId="{A0FF4437-52D4-40B6-AA2B-35C91DA7BA55}" destId="{5E2F054B-3CA5-4E18-91F3-53D8556D50C9}" srcOrd="0" destOrd="0" parTransId="{215B3575-C926-4025-BB1D-18FD900FB506}" sibTransId="{B3F512AC-2601-4B50-B651-BAB78E3993CD}"/>
    <dgm:cxn modelId="{8A5F1CA7-665C-44F6-99C2-9FF206C48B9C}" srcId="{BC2359F7-2BD3-4343-B542-AECB41CD88B8}" destId="{BF46F7A2-FB75-4370-A56C-F8FE7E27D866}" srcOrd="3" destOrd="0" parTransId="{E7D7E0E2-89E3-45CF-8700-62C59D652D56}" sibTransId="{E365D81C-1B08-41AC-A88F-6C3493C93FFB}"/>
    <dgm:cxn modelId="{EE1CF2A8-5A6B-4283-B59A-AE9E1FC4D06B}" type="presOf" srcId="{C567E94F-AE56-4510-B066-D34CEA23B142}" destId="{ED8B2442-AD82-4E5E-8603-1D1363F7D95A}" srcOrd="0" destOrd="2" presId="urn:microsoft.com/office/officeart/2005/8/layout/default"/>
    <dgm:cxn modelId="{42626BB2-6B3D-4113-87F8-AA6CEA037398}" type="presOf" srcId="{BC2359F7-2BD3-4343-B542-AECB41CD88B8}" destId="{AE3B1AC8-9089-42D4-B3F8-702DB079BF97}" srcOrd="0" destOrd="0" presId="urn:microsoft.com/office/officeart/2005/8/layout/default"/>
    <dgm:cxn modelId="{F9C60DB4-FFB1-4FA2-9688-D9BBA47926DE}" srcId="{BC2359F7-2BD3-4343-B542-AECB41CD88B8}" destId="{D2727F95-AA91-4936-8522-28131005C2A3}" srcOrd="0" destOrd="0" parTransId="{E19EE260-4A23-4F60-9E42-D4598991CAA1}" sibTransId="{1ED33BD4-1B0A-4AFB-A421-B0AAE1BA7A78}"/>
    <dgm:cxn modelId="{7D1706BF-CA09-4392-A486-98688C1D03A3}" srcId="{A0FF4437-52D4-40B6-AA2B-35C91DA7BA55}" destId="{8E00D1AF-8EC7-4E90-AAF6-08F9813D0C73}" srcOrd="3" destOrd="0" parTransId="{186A9FF8-1805-4876-A320-4C534EB3C299}" sibTransId="{5E2029EE-E035-4824-BAA0-94DB249D9B92}"/>
    <dgm:cxn modelId="{52E727BF-DD24-4F89-8C26-211CC93B6461}" type="presOf" srcId="{89528632-14D9-44A0-8F68-B65DB7EAEF07}" destId="{3FA86C23-CDAB-49B2-B8E4-83982AC5A3D7}" srcOrd="0" destOrd="0" presId="urn:microsoft.com/office/officeart/2005/8/layout/default"/>
    <dgm:cxn modelId="{2C1552FC-4AFF-44A6-BC29-95A8A1527C3E}" srcId="{BC2359F7-2BD3-4343-B542-AECB41CD88B8}" destId="{A0FF4437-52D4-40B6-AA2B-35C91DA7BA55}" srcOrd="4" destOrd="0" parTransId="{F0F12260-C24E-498D-A4C8-A0D7BFB425A0}" sibTransId="{F47BD869-EEDB-4ED7-A5B3-754C2A2C780F}"/>
    <dgm:cxn modelId="{86F81FFA-430B-4881-B845-2026E3860FEA}" type="presParOf" srcId="{AE3B1AC8-9089-42D4-B3F8-702DB079BF97}" destId="{8C9E229F-08A6-4623-A2F0-C4D8498C4A1F}" srcOrd="0" destOrd="0" presId="urn:microsoft.com/office/officeart/2005/8/layout/default"/>
    <dgm:cxn modelId="{B7DD25A2-DD35-4BD5-8A5E-D1A310313FCD}" type="presParOf" srcId="{AE3B1AC8-9089-42D4-B3F8-702DB079BF97}" destId="{5CA7D639-54F3-49DA-B958-1272CB24D6B5}" srcOrd="1" destOrd="0" presId="urn:microsoft.com/office/officeart/2005/8/layout/default"/>
    <dgm:cxn modelId="{A0F8A2CA-56B2-402A-94EA-33322FA28D32}" type="presParOf" srcId="{AE3B1AC8-9089-42D4-B3F8-702DB079BF97}" destId="{3FA86C23-CDAB-49B2-B8E4-83982AC5A3D7}" srcOrd="2" destOrd="0" presId="urn:microsoft.com/office/officeart/2005/8/layout/default"/>
    <dgm:cxn modelId="{6F2E13DC-E99A-405D-B762-C4A63C95AA44}" type="presParOf" srcId="{AE3B1AC8-9089-42D4-B3F8-702DB079BF97}" destId="{2F35C1AA-DAF2-439D-BF59-AFA83D2657EB}" srcOrd="3" destOrd="0" presId="urn:microsoft.com/office/officeart/2005/8/layout/default"/>
    <dgm:cxn modelId="{7BF5A152-2D70-479C-A53B-359385F7E1A6}" type="presParOf" srcId="{AE3B1AC8-9089-42D4-B3F8-702DB079BF97}" destId="{78216D6E-2E2E-4999-A71E-814A4AC128E3}" srcOrd="4" destOrd="0" presId="urn:microsoft.com/office/officeart/2005/8/layout/default"/>
    <dgm:cxn modelId="{878E6E09-AF0E-45FE-A99C-C0BBBCB0BE6A}" type="presParOf" srcId="{AE3B1AC8-9089-42D4-B3F8-702DB079BF97}" destId="{56CC71DD-B2F0-4D7E-9B1F-57CF9BA62ABA}" srcOrd="5" destOrd="0" presId="urn:microsoft.com/office/officeart/2005/8/layout/default"/>
    <dgm:cxn modelId="{D7D8EF1A-C8B2-4149-AC5E-F93FC4F7C136}" type="presParOf" srcId="{AE3B1AC8-9089-42D4-B3F8-702DB079BF97}" destId="{0023C037-BC79-4AC3-A742-77AA29B096F9}" srcOrd="6" destOrd="0" presId="urn:microsoft.com/office/officeart/2005/8/layout/default"/>
    <dgm:cxn modelId="{BEF154A0-F045-42BD-BD09-E0780BDDACD9}" type="presParOf" srcId="{AE3B1AC8-9089-42D4-B3F8-702DB079BF97}" destId="{26567676-9140-4CD1-8D90-DDA34F7FC3AF}" srcOrd="7" destOrd="0" presId="urn:microsoft.com/office/officeart/2005/8/layout/default"/>
    <dgm:cxn modelId="{0BBF580B-AE51-4285-B60A-E9FFD12D7871}" type="presParOf" srcId="{AE3B1AC8-9089-42D4-B3F8-702DB079BF97}" destId="{ED8B2442-AD82-4E5E-8603-1D1363F7D95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D59D94-F66E-4A70-A4E9-CF561B26E22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54A3A5E-A609-4701-8C45-BB8E7029B7CB}">
      <dgm:prSet/>
      <dgm:spPr/>
      <dgm:t>
        <a:bodyPr/>
        <a:lstStyle/>
        <a:p>
          <a:r>
            <a:rPr lang="en-IN" dirty="0"/>
            <a:t>Containers allow to </a:t>
          </a:r>
          <a:r>
            <a:rPr lang="en-US" b="0" i="0" dirty="0"/>
            <a:t>run multiple instances of an application on a single host machine</a:t>
          </a:r>
          <a:endParaRPr lang="en-US" dirty="0"/>
        </a:p>
      </dgm:t>
    </dgm:pt>
    <dgm:pt modelId="{F835A9BD-EA0A-42C3-8A4B-1B945757E7EA}" type="parTrans" cxnId="{3E7B7DB7-80E5-4484-8A73-8788BBC18BB6}">
      <dgm:prSet/>
      <dgm:spPr/>
      <dgm:t>
        <a:bodyPr/>
        <a:lstStyle/>
        <a:p>
          <a:endParaRPr lang="en-US"/>
        </a:p>
      </dgm:t>
    </dgm:pt>
    <dgm:pt modelId="{B073E7E1-25C7-46EE-9EC0-BB8535AB780D}" type="sibTrans" cxnId="{3E7B7DB7-80E5-4484-8A73-8788BBC18BB6}">
      <dgm:prSet/>
      <dgm:spPr/>
      <dgm:t>
        <a:bodyPr/>
        <a:lstStyle/>
        <a:p>
          <a:endParaRPr lang="en-US"/>
        </a:p>
      </dgm:t>
    </dgm:pt>
    <dgm:pt modelId="{8C1C9779-88AE-49B2-83C6-299AEF5B90AA}">
      <dgm:prSet/>
      <dgm:spPr/>
      <dgm:t>
        <a:bodyPr/>
        <a:lstStyle/>
        <a:p>
          <a:r>
            <a:rPr lang="en-US" b="0" i="0" dirty="0"/>
            <a:t>Docker is popular container engines and is supported by Azure</a:t>
          </a:r>
          <a:endParaRPr lang="en-US" dirty="0"/>
        </a:p>
      </dgm:t>
    </dgm:pt>
    <dgm:pt modelId="{7D775AE6-35F5-4354-8FAE-53614B1C9584}" type="parTrans" cxnId="{DBE09341-4ED6-4B38-B096-5BFAEBAC05F9}">
      <dgm:prSet/>
      <dgm:spPr/>
      <dgm:t>
        <a:bodyPr/>
        <a:lstStyle/>
        <a:p>
          <a:endParaRPr lang="en-US"/>
        </a:p>
      </dgm:t>
    </dgm:pt>
    <dgm:pt modelId="{3B1BBD6D-016F-43BB-A773-5B54EBA54ED1}" type="sibTrans" cxnId="{DBE09341-4ED6-4B38-B096-5BFAEBAC05F9}">
      <dgm:prSet/>
      <dgm:spPr/>
      <dgm:t>
        <a:bodyPr/>
        <a:lstStyle/>
        <a:p>
          <a:endParaRPr lang="en-US"/>
        </a:p>
      </dgm:t>
    </dgm:pt>
    <dgm:pt modelId="{8BA568B1-9C70-4184-91B4-41103459ADAF}">
      <dgm:prSet/>
      <dgm:spPr/>
      <dgm:t>
        <a:bodyPr/>
        <a:lstStyle/>
        <a:p>
          <a:r>
            <a:rPr lang="en-US" dirty="0"/>
            <a:t>T</a:t>
          </a:r>
          <a:r>
            <a:rPr lang="en-US" b="0" i="0" dirty="0"/>
            <a:t>wo ways to manage both Docker and Microsoft-based containers in Azure are</a:t>
          </a:r>
          <a:endParaRPr lang="en-US" dirty="0"/>
        </a:p>
      </dgm:t>
    </dgm:pt>
    <dgm:pt modelId="{AA0AEFFA-84CD-4130-8990-745779627E17}" type="parTrans" cxnId="{FE1D66E5-463B-42FA-805F-9D41B88CBE41}">
      <dgm:prSet/>
      <dgm:spPr/>
      <dgm:t>
        <a:bodyPr/>
        <a:lstStyle/>
        <a:p>
          <a:endParaRPr lang="en-US"/>
        </a:p>
      </dgm:t>
    </dgm:pt>
    <dgm:pt modelId="{CA76431E-C42D-4A1C-8694-60FADDE7952D}" type="sibTrans" cxnId="{FE1D66E5-463B-42FA-805F-9D41B88CBE41}">
      <dgm:prSet/>
      <dgm:spPr/>
      <dgm:t>
        <a:bodyPr/>
        <a:lstStyle/>
        <a:p>
          <a:endParaRPr lang="en-US"/>
        </a:p>
      </dgm:t>
    </dgm:pt>
    <dgm:pt modelId="{EF1B976E-C421-40BD-B540-5A0599D587C7}">
      <dgm:prSet/>
      <dgm:spPr/>
      <dgm:t>
        <a:bodyPr/>
        <a:lstStyle/>
        <a:p>
          <a:r>
            <a:rPr lang="en-US" b="1" i="0" dirty="0"/>
            <a:t>Azure Container Instances</a:t>
          </a:r>
          <a:r>
            <a:rPr lang="en-US" dirty="0"/>
            <a:t> - </a:t>
          </a:r>
          <a:r>
            <a:rPr lang="en-US" b="0" i="0" dirty="0"/>
            <a:t>offers the fastest and simplest way to run a container in Azure without having to manage any virtual machines or adopt any additional services. It's a platform as a service (PaaS) offering that allows you to upload your containers, which it runs for you.</a:t>
          </a:r>
          <a:endParaRPr lang="en-US" dirty="0"/>
        </a:p>
      </dgm:t>
    </dgm:pt>
    <dgm:pt modelId="{0202AF53-F1E6-4542-95F2-19E0DB03A29B}" type="parTrans" cxnId="{8CCA9EAE-F891-4391-98AD-E3D0957D95CE}">
      <dgm:prSet/>
      <dgm:spPr/>
      <dgm:t>
        <a:bodyPr/>
        <a:lstStyle/>
        <a:p>
          <a:endParaRPr lang="en-US"/>
        </a:p>
      </dgm:t>
    </dgm:pt>
    <dgm:pt modelId="{0FC01EC9-A02B-476C-B800-4E3D44FA3AED}" type="sibTrans" cxnId="{8CCA9EAE-F891-4391-98AD-E3D0957D95CE}">
      <dgm:prSet/>
      <dgm:spPr/>
      <dgm:t>
        <a:bodyPr/>
        <a:lstStyle/>
        <a:p>
          <a:endParaRPr lang="en-US"/>
        </a:p>
      </dgm:t>
    </dgm:pt>
    <dgm:pt modelId="{B16F0DFC-2BE7-439E-835D-28DDCF542ED4}">
      <dgm:prSet/>
      <dgm:spPr/>
      <dgm:t>
        <a:bodyPr/>
        <a:lstStyle/>
        <a:p>
          <a:r>
            <a:rPr lang="en-US" b="1" i="0" dirty="0"/>
            <a:t>Azure Kubernetes Service</a:t>
          </a:r>
          <a:r>
            <a:rPr lang="en-US" dirty="0"/>
            <a:t> - The task of automating, managing, and interacting with a large number of containers is known as orchestration. Azure Kubernetes Service is a complete orchestration service for containers with distributed architectures and large volumes of containers.</a:t>
          </a:r>
        </a:p>
      </dgm:t>
    </dgm:pt>
    <dgm:pt modelId="{83290005-D9F2-4FE6-A531-1E235FE59898}" type="parTrans" cxnId="{EF27A98C-679C-4D8D-A6EE-0E148F9B5B88}">
      <dgm:prSet/>
      <dgm:spPr/>
      <dgm:t>
        <a:bodyPr/>
        <a:lstStyle/>
        <a:p>
          <a:endParaRPr lang="en-US"/>
        </a:p>
      </dgm:t>
    </dgm:pt>
    <dgm:pt modelId="{A13FF58B-61A8-4C3F-9DB2-2B9F30D34F22}" type="sibTrans" cxnId="{EF27A98C-679C-4D8D-A6EE-0E148F9B5B88}">
      <dgm:prSet/>
      <dgm:spPr/>
      <dgm:t>
        <a:bodyPr/>
        <a:lstStyle/>
        <a:p>
          <a:endParaRPr lang="en-US"/>
        </a:p>
      </dgm:t>
    </dgm:pt>
    <dgm:pt modelId="{895BB13A-0474-4A9D-8AA0-9C352F0C9DEC}" type="pres">
      <dgm:prSet presAssocID="{C3D59D94-F66E-4A70-A4E9-CF561B26E222}" presName="linear" presStyleCnt="0">
        <dgm:presLayoutVars>
          <dgm:animLvl val="lvl"/>
          <dgm:resizeHandles val="exact"/>
        </dgm:presLayoutVars>
      </dgm:prSet>
      <dgm:spPr/>
    </dgm:pt>
    <dgm:pt modelId="{45D30D09-1BED-4BA1-8C82-F8A013716BA4}" type="pres">
      <dgm:prSet presAssocID="{D54A3A5E-A609-4701-8C45-BB8E7029B7CB}" presName="parentText" presStyleLbl="node1" presStyleIdx="0" presStyleCnt="3">
        <dgm:presLayoutVars>
          <dgm:chMax val="0"/>
          <dgm:bulletEnabled val="1"/>
        </dgm:presLayoutVars>
      </dgm:prSet>
      <dgm:spPr/>
    </dgm:pt>
    <dgm:pt modelId="{BE4DC412-6312-43E2-AC0E-DFB2A3A8E354}" type="pres">
      <dgm:prSet presAssocID="{B073E7E1-25C7-46EE-9EC0-BB8535AB780D}" presName="spacer" presStyleCnt="0"/>
      <dgm:spPr/>
    </dgm:pt>
    <dgm:pt modelId="{1F670442-0C5C-40DE-BA08-39A2742CAFC7}" type="pres">
      <dgm:prSet presAssocID="{8C1C9779-88AE-49B2-83C6-299AEF5B90AA}" presName="parentText" presStyleLbl="node1" presStyleIdx="1" presStyleCnt="3">
        <dgm:presLayoutVars>
          <dgm:chMax val="0"/>
          <dgm:bulletEnabled val="1"/>
        </dgm:presLayoutVars>
      </dgm:prSet>
      <dgm:spPr/>
    </dgm:pt>
    <dgm:pt modelId="{BD406D0E-18AB-434D-8A31-C9E3850DE133}" type="pres">
      <dgm:prSet presAssocID="{3B1BBD6D-016F-43BB-A773-5B54EBA54ED1}" presName="spacer" presStyleCnt="0"/>
      <dgm:spPr/>
    </dgm:pt>
    <dgm:pt modelId="{DC2FF82B-C308-468E-84D3-A0828B06F34D}" type="pres">
      <dgm:prSet presAssocID="{8BA568B1-9C70-4184-91B4-41103459ADAF}" presName="parentText" presStyleLbl="node1" presStyleIdx="2" presStyleCnt="3">
        <dgm:presLayoutVars>
          <dgm:chMax val="0"/>
          <dgm:bulletEnabled val="1"/>
        </dgm:presLayoutVars>
      </dgm:prSet>
      <dgm:spPr/>
    </dgm:pt>
    <dgm:pt modelId="{13103440-046A-4239-86D0-1ED3D070DC76}" type="pres">
      <dgm:prSet presAssocID="{8BA568B1-9C70-4184-91B4-41103459ADAF}" presName="childText" presStyleLbl="revTx" presStyleIdx="0" presStyleCnt="1">
        <dgm:presLayoutVars>
          <dgm:bulletEnabled val="1"/>
        </dgm:presLayoutVars>
      </dgm:prSet>
      <dgm:spPr/>
    </dgm:pt>
  </dgm:ptLst>
  <dgm:cxnLst>
    <dgm:cxn modelId="{DBE09341-4ED6-4B38-B096-5BFAEBAC05F9}" srcId="{C3D59D94-F66E-4A70-A4E9-CF561B26E222}" destId="{8C1C9779-88AE-49B2-83C6-299AEF5B90AA}" srcOrd="1" destOrd="0" parTransId="{7D775AE6-35F5-4354-8FAE-53614B1C9584}" sibTransId="{3B1BBD6D-016F-43BB-A773-5B54EBA54ED1}"/>
    <dgm:cxn modelId="{A395F57F-E0BA-4BC6-AA72-CB1FD4960CCA}" type="presOf" srcId="{C3D59D94-F66E-4A70-A4E9-CF561B26E222}" destId="{895BB13A-0474-4A9D-8AA0-9C352F0C9DEC}" srcOrd="0" destOrd="0" presId="urn:microsoft.com/office/officeart/2005/8/layout/vList2"/>
    <dgm:cxn modelId="{EF27A98C-679C-4D8D-A6EE-0E148F9B5B88}" srcId="{8BA568B1-9C70-4184-91B4-41103459ADAF}" destId="{B16F0DFC-2BE7-439E-835D-28DDCF542ED4}" srcOrd="1" destOrd="0" parTransId="{83290005-D9F2-4FE6-A531-1E235FE59898}" sibTransId="{A13FF58B-61A8-4C3F-9DB2-2B9F30D34F22}"/>
    <dgm:cxn modelId="{566EE797-0027-4D43-A7FA-8EEAE5777BF7}" type="presOf" srcId="{8BA568B1-9C70-4184-91B4-41103459ADAF}" destId="{DC2FF82B-C308-468E-84D3-A0828B06F34D}" srcOrd="0" destOrd="0" presId="urn:microsoft.com/office/officeart/2005/8/layout/vList2"/>
    <dgm:cxn modelId="{8CCA9EAE-F891-4391-98AD-E3D0957D95CE}" srcId="{8BA568B1-9C70-4184-91B4-41103459ADAF}" destId="{EF1B976E-C421-40BD-B540-5A0599D587C7}" srcOrd="0" destOrd="0" parTransId="{0202AF53-F1E6-4542-95F2-19E0DB03A29B}" sibTransId="{0FC01EC9-A02B-476C-B800-4E3D44FA3AED}"/>
    <dgm:cxn modelId="{3E7B7DB7-80E5-4484-8A73-8788BBC18BB6}" srcId="{C3D59D94-F66E-4A70-A4E9-CF561B26E222}" destId="{D54A3A5E-A609-4701-8C45-BB8E7029B7CB}" srcOrd="0" destOrd="0" parTransId="{F835A9BD-EA0A-42C3-8A4B-1B945757E7EA}" sibTransId="{B073E7E1-25C7-46EE-9EC0-BB8535AB780D}"/>
    <dgm:cxn modelId="{FE1D66E5-463B-42FA-805F-9D41B88CBE41}" srcId="{C3D59D94-F66E-4A70-A4E9-CF561B26E222}" destId="{8BA568B1-9C70-4184-91B4-41103459ADAF}" srcOrd="2" destOrd="0" parTransId="{AA0AEFFA-84CD-4130-8990-745779627E17}" sibTransId="{CA76431E-C42D-4A1C-8694-60FADDE7952D}"/>
    <dgm:cxn modelId="{E934C3ED-16DE-4F4C-9798-36D02667092C}" type="presOf" srcId="{B16F0DFC-2BE7-439E-835D-28DDCF542ED4}" destId="{13103440-046A-4239-86D0-1ED3D070DC76}" srcOrd="0" destOrd="1" presId="urn:microsoft.com/office/officeart/2005/8/layout/vList2"/>
    <dgm:cxn modelId="{3A69D3F6-10E3-4215-AC49-E72BD6F4EE25}" type="presOf" srcId="{8C1C9779-88AE-49B2-83C6-299AEF5B90AA}" destId="{1F670442-0C5C-40DE-BA08-39A2742CAFC7}" srcOrd="0" destOrd="0" presId="urn:microsoft.com/office/officeart/2005/8/layout/vList2"/>
    <dgm:cxn modelId="{7E2544F7-6170-483C-882B-A6EF550CE9A5}" type="presOf" srcId="{EF1B976E-C421-40BD-B540-5A0599D587C7}" destId="{13103440-046A-4239-86D0-1ED3D070DC76}" srcOrd="0" destOrd="0" presId="urn:microsoft.com/office/officeart/2005/8/layout/vList2"/>
    <dgm:cxn modelId="{235B37FE-EB64-493A-B2BA-B0E5A6A79D5C}" type="presOf" srcId="{D54A3A5E-A609-4701-8C45-BB8E7029B7CB}" destId="{45D30D09-1BED-4BA1-8C82-F8A013716BA4}" srcOrd="0" destOrd="0" presId="urn:microsoft.com/office/officeart/2005/8/layout/vList2"/>
    <dgm:cxn modelId="{31425AD2-0B94-4BD9-9AB5-246E254D113F}" type="presParOf" srcId="{895BB13A-0474-4A9D-8AA0-9C352F0C9DEC}" destId="{45D30D09-1BED-4BA1-8C82-F8A013716BA4}" srcOrd="0" destOrd="0" presId="urn:microsoft.com/office/officeart/2005/8/layout/vList2"/>
    <dgm:cxn modelId="{AD00EFD3-ADDE-4975-8C66-98615DE748FA}" type="presParOf" srcId="{895BB13A-0474-4A9D-8AA0-9C352F0C9DEC}" destId="{BE4DC412-6312-43E2-AC0E-DFB2A3A8E354}" srcOrd="1" destOrd="0" presId="urn:microsoft.com/office/officeart/2005/8/layout/vList2"/>
    <dgm:cxn modelId="{5B0AD9BC-C855-40AA-8475-7F96AC66D0CB}" type="presParOf" srcId="{895BB13A-0474-4A9D-8AA0-9C352F0C9DEC}" destId="{1F670442-0C5C-40DE-BA08-39A2742CAFC7}" srcOrd="2" destOrd="0" presId="urn:microsoft.com/office/officeart/2005/8/layout/vList2"/>
    <dgm:cxn modelId="{DE27676C-E787-4EB0-9521-70C4F3A0DF75}" type="presParOf" srcId="{895BB13A-0474-4A9D-8AA0-9C352F0C9DEC}" destId="{BD406D0E-18AB-434D-8A31-C9E3850DE133}" srcOrd="3" destOrd="0" presId="urn:microsoft.com/office/officeart/2005/8/layout/vList2"/>
    <dgm:cxn modelId="{24309F78-6FFB-4E07-B0D3-3623A9F91B2B}" type="presParOf" srcId="{895BB13A-0474-4A9D-8AA0-9C352F0C9DEC}" destId="{DC2FF82B-C308-468E-84D3-A0828B06F34D}" srcOrd="4" destOrd="0" presId="urn:microsoft.com/office/officeart/2005/8/layout/vList2"/>
    <dgm:cxn modelId="{2050086F-CF8A-467B-B29F-08FE41DDEA35}" type="presParOf" srcId="{895BB13A-0474-4A9D-8AA0-9C352F0C9DEC}" destId="{13103440-046A-4239-86D0-1ED3D070DC7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96FC40-276B-43A3-B331-8E642D59C89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5A6D77F-A84E-49A8-8CAF-042107086C2D}">
      <dgm:prSet/>
      <dgm:spPr/>
      <dgm:t>
        <a:bodyPr/>
        <a:lstStyle/>
        <a:p>
          <a:r>
            <a:rPr lang="en-US" b="0" i="0"/>
            <a:t>Azure has two implementations of serverless compute:</a:t>
          </a:r>
          <a:endParaRPr lang="en-US"/>
        </a:p>
      </dgm:t>
    </dgm:pt>
    <dgm:pt modelId="{4D500656-2684-449E-A4EE-24FE3C31BDCD}" type="parTrans" cxnId="{5FDD7490-7064-4213-B8C0-C7FE4BFD02AB}">
      <dgm:prSet/>
      <dgm:spPr/>
      <dgm:t>
        <a:bodyPr/>
        <a:lstStyle/>
        <a:p>
          <a:endParaRPr lang="en-US"/>
        </a:p>
      </dgm:t>
    </dgm:pt>
    <dgm:pt modelId="{CEE170D1-9C7B-4813-A393-44A2D4DCF874}" type="sibTrans" cxnId="{5FDD7490-7064-4213-B8C0-C7FE4BFD02AB}">
      <dgm:prSet/>
      <dgm:spPr/>
      <dgm:t>
        <a:bodyPr/>
        <a:lstStyle/>
        <a:p>
          <a:endParaRPr lang="en-US"/>
        </a:p>
      </dgm:t>
    </dgm:pt>
    <dgm:pt modelId="{7D41E8F8-F4C4-41D6-83C0-A0595A643921}">
      <dgm:prSet/>
      <dgm:spPr/>
      <dgm:t>
        <a:bodyPr/>
        <a:lstStyle/>
        <a:p>
          <a:r>
            <a:rPr lang="en-US" b="1" i="0"/>
            <a:t>Azure Functions</a:t>
          </a:r>
          <a:r>
            <a:rPr lang="en-US" b="0" i="0"/>
            <a:t>: Functions can execute code in almost any modern language.</a:t>
          </a:r>
          <a:endParaRPr lang="en-US"/>
        </a:p>
      </dgm:t>
    </dgm:pt>
    <dgm:pt modelId="{14EBD22F-C3D7-4AEB-B92F-1C7161CBDC89}" type="parTrans" cxnId="{EEECF2AB-90DE-43DA-A84C-C091EF8E4E16}">
      <dgm:prSet/>
      <dgm:spPr/>
      <dgm:t>
        <a:bodyPr/>
        <a:lstStyle/>
        <a:p>
          <a:endParaRPr lang="en-US"/>
        </a:p>
      </dgm:t>
    </dgm:pt>
    <dgm:pt modelId="{141E3458-3744-4216-A449-4BF330975F50}" type="sibTrans" cxnId="{EEECF2AB-90DE-43DA-A84C-C091EF8E4E16}">
      <dgm:prSet/>
      <dgm:spPr/>
      <dgm:t>
        <a:bodyPr/>
        <a:lstStyle/>
        <a:p>
          <a:endParaRPr lang="en-US"/>
        </a:p>
      </dgm:t>
    </dgm:pt>
    <dgm:pt modelId="{B4980974-8EEC-4E8D-AB4C-9C27F171B502}">
      <dgm:prSet/>
      <dgm:spPr/>
      <dgm:t>
        <a:bodyPr/>
        <a:lstStyle/>
        <a:p>
          <a:r>
            <a:rPr lang="en-US" b="1" i="0" dirty="0"/>
            <a:t>Azure Logic Apps</a:t>
          </a:r>
          <a:r>
            <a:rPr lang="en-US" b="0" i="0" dirty="0"/>
            <a:t>: Logic apps are designed in a web-based designer and can execute logic triggered by Azure services without writing any code.</a:t>
          </a:r>
          <a:endParaRPr lang="en-US" dirty="0"/>
        </a:p>
      </dgm:t>
    </dgm:pt>
    <dgm:pt modelId="{2401A4F7-761D-408C-ACBB-E9D3A94C7909}" type="parTrans" cxnId="{69F0B3F0-2DD7-4420-96F4-E5A79113B1E6}">
      <dgm:prSet/>
      <dgm:spPr/>
      <dgm:t>
        <a:bodyPr/>
        <a:lstStyle/>
        <a:p>
          <a:endParaRPr lang="en-US"/>
        </a:p>
      </dgm:t>
    </dgm:pt>
    <dgm:pt modelId="{E67EC4F9-4B34-4931-A205-CA802991460C}" type="sibTrans" cxnId="{69F0B3F0-2DD7-4420-96F4-E5A79113B1E6}">
      <dgm:prSet/>
      <dgm:spPr/>
      <dgm:t>
        <a:bodyPr/>
        <a:lstStyle/>
        <a:p>
          <a:endParaRPr lang="en-US"/>
        </a:p>
      </dgm:t>
    </dgm:pt>
    <dgm:pt modelId="{232F07E8-521A-475E-B487-BDB28162C456}" type="pres">
      <dgm:prSet presAssocID="{D196FC40-276B-43A3-B331-8E642D59C893}" presName="hierChild1" presStyleCnt="0">
        <dgm:presLayoutVars>
          <dgm:chPref val="1"/>
          <dgm:dir/>
          <dgm:animOne val="branch"/>
          <dgm:animLvl val="lvl"/>
          <dgm:resizeHandles/>
        </dgm:presLayoutVars>
      </dgm:prSet>
      <dgm:spPr/>
    </dgm:pt>
    <dgm:pt modelId="{09170ECB-2AEB-445D-A32A-9E4A67EFEDF8}" type="pres">
      <dgm:prSet presAssocID="{55A6D77F-A84E-49A8-8CAF-042107086C2D}" presName="hierRoot1" presStyleCnt="0"/>
      <dgm:spPr/>
    </dgm:pt>
    <dgm:pt modelId="{C5821507-7F63-45CC-A508-1CEE72EAA0A0}" type="pres">
      <dgm:prSet presAssocID="{55A6D77F-A84E-49A8-8CAF-042107086C2D}" presName="composite" presStyleCnt="0"/>
      <dgm:spPr/>
    </dgm:pt>
    <dgm:pt modelId="{34A87326-99CA-47E8-B6F2-6F0081B14C4C}" type="pres">
      <dgm:prSet presAssocID="{55A6D77F-A84E-49A8-8CAF-042107086C2D}" presName="background" presStyleLbl="node0" presStyleIdx="0" presStyleCnt="3"/>
      <dgm:spPr/>
    </dgm:pt>
    <dgm:pt modelId="{AE3662E9-FD6E-41AA-9B5F-7613D3F93582}" type="pres">
      <dgm:prSet presAssocID="{55A6D77F-A84E-49A8-8CAF-042107086C2D}" presName="text" presStyleLbl="fgAcc0" presStyleIdx="0" presStyleCnt="3">
        <dgm:presLayoutVars>
          <dgm:chPref val="3"/>
        </dgm:presLayoutVars>
      </dgm:prSet>
      <dgm:spPr/>
    </dgm:pt>
    <dgm:pt modelId="{4D6812B9-CBE7-441E-AD56-0033BE6D5CA3}" type="pres">
      <dgm:prSet presAssocID="{55A6D77F-A84E-49A8-8CAF-042107086C2D}" presName="hierChild2" presStyleCnt="0"/>
      <dgm:spPr/>
    </dgm:pt>
    <dgm:pt modelId="{1B135D5F-9308-4B94-B605-662B31BF12EB}" type="pres">
      <dgm:prSet presAssocID="{7D41E8F8-F4C4-41D6-83C0-A0595A643921}" presName="hierRoot1" presStyleCnt="0"/>
      <dgm:spPr/>
    </dgm:pt>
    <dgm:pt modelId="{D37FD72F-D408-4AEC-98FA-80392673A517}" type="pres">
      <dgm:prSet presAssocID="{7D41E8F8-F4C4-41D6-83C0-A0595A643921}" presName="composite" presStyleCnt="0"/>
      <dgm:spPr/>
    </dgm:pt>
    <dgm:pt modelId="{1BB23965-4860-4FE8-9F39-204CE780E2A2}" type="pres">
      <dgm:prSet presAssocID="{7D41E8F8-F4C4-41D6-83C0-A0595A643921}" presName="background" presStyleLbl="node0" presStyleIdx="1" presStyleCnt="3"/>
      <dgm:spPr/>
    </dgm:pt>
    <dgm:pt modelId="{0198C070-F401-436C-AAF8-3C65F417C9D9}" type="pres">
      <dgm:prSet presAssocID="{7D41E8F8-F4C4-41D6-83C0-A0595A643921}" presName="text" presStyleLbl="fgAcc0" presStyleIdx="1" presStyleCnt="3">
        <dgm:presLayoutVars>
          <dgm:chPref val="3"/>
        </dgm:presLayoutVars>
      </dgm:prSet>
      <dgm:spPr/>
    </dgm:pt>
    <dgm:pt modelId="{2505ABC5-33F9-4AD4-BD65-4C61F2B71709}" type="pres">
      <dgm:prSet presAssocID="{7D41E8F8-F4C4-41D6-83C0-A0595A643921}" presName="hierChild2" presStyleCnt="0"/>
      <dgm:spPr/>
    </dgm:pt>
    <dgm:pt modelId="{681500D2-9A17-49D5-B9AE-F1E83D477500}" type="pres">
      <dgm:prSet presAssocID="{B4980974-8EEC-4E8D-AB4C-9C27F171B502}" presName="hierRoot1" presStyleCnt="0"/>
      <dgm:spPr/>
    </dgm:pt>
    <dgm:pt modelId="{EE5BDB52-6881-4AF2-9107-B5B4A637DDA9}" type="pres">
      <dgm:prSet presAssocID="{B4980974-8EEC-4E8D-AB4C-9C27F171B502}" presName="composite" presStyleCnt="0"/>
      <dgm:spPr/>
    </dgm:pt>
    <dgm:pt modelId="{41F09C39-6807-4E76-A33E-61CDB8374A3F}" type="pres">
      <dgm:prSet presAssocID="{B4980974-8EEC-4E8D-AB4C-9C27F171B502}" presName="background" presStyleLbl="node0" presStyleIdx="2" presStyleCnt="3"/>
      <dgm:spPr/>
    </dgm:pt>
    <dgm:pt modelId="{82B1E662-FCB4-41C7-897D-BB17BF30439F}" type="pres">
      <dgm:prSet presAssocID="{B4980974-8EEC-4E8D-AB4C-9C27F171B502}" presName="text" presStyleLbl="fgAcc0" presStyleIdx="2" presStyleCnt="3">
        <dgm:presLayoutVars>
          <dgm:chPref val="3"/>
        </dgm:presLayoutVars>
      </dgm:prSet>
      <dgm:spPr/>
    </dgm:pt>
    <dgm:pt modelId="{F21BEFB0-08D4-4439-93D6-D6DD22EEA370}" type="pres">
      <dgm:prSet presAssocID="{B4980974-8EEC-4E8D-AB4C-9C27F171B502}" presName="hierChild2" presStyleCnt="0"/>
      <dgm:spPr/>
    </dgm:pt>
  </dgm:ptLst>
  <dgm:cxnLst>
    <dgm:cxn modelId="{5FDD7490-7064-4213-B8C0-C7FE4BFD02AB}" srcId="{D196FC40-276B-43A3-B331-8E642D59C893}" destId="{55A6D77F-A84E-49A8-8CAF-042107086C2D}" srcOrd="0" destOrd="0" parTransId="{4D500656-2684-449E-A4EE-24FE3C31BDCD}" sibTransId="{CEE170D1-9C7B-4813-A393-44A2D4DCF874}"/>
    <dgm:cxn modelId="{E3F48CA2-08CC-4576-91F7-CDFB0F8A4968}" type="presOf" srcId="{D196FC40-276B-43A3-B331-8E642D59C893}" destId="{232F07E8-521A-475E-B487-BDB28162C456}" srcOrd="0" destOrd="0" presId="urn:microsoft.com/office/officeart/2005/8/layout/hierarchy1"/>
    <dgm:cxn modelId="{EEECF2AB-90DE-43DA-A84C-C091EF8E4E16}" srcId="{D196FC40-276B-43A3-B331-8E642D59C893}" destId="{7D41E8F8-F4C4-41D6-83C0-A0595A643921}" srcOrd="1" destOrd="0" parTransId="{14EBD22F-C3D7-4AEB-B92F-1C7161CBDC89}" sibTransId="{141E3458-3744-4216-A449-4BF330975F50}"/>
    <dgm:cxn modelId="{4122EEAC-3597-44E3-9C72-3A5146A7EDA7}" type="presOf" srcId="{B4980974-8EEC-4E8D-AB4C-9C27F171B502}" destId="{82B1E662-FCB4-41C7-897D-BB17BF30439F}" srcOrd="0" destOrd="0" presId="urn:microsoft.com/office/officeart/2005/8/layout/hierarchy1"/>
    <dgm:cxn modelId="{2AB489D4-CB8A-4231-B94D-626F9371F68E}" type="presOf" srcId="{55A6D77F-A84E-49A8-8CAF-042107086C2D}" destId="{AE3662E9-FD6E-41AA-9B5F-7613D3F93582}" srcOrd="0" destOrd="0" presId="urn:microsoft.com/office/officeart/2005/8/layout/hierarchy1"/>
    <dgm:cxn modelId="{69F0B3F0-2DD7-4420-96F4-E5A79113B1E6}" srcId="{D196FC40-276B-43A3-B331-8E642D59C893}" destId="{B4980974-8EEC-4E8D-AB4C-9C27F171B502}" srcOrd="2" destOrd="0" parTransId="{2401A4F7-761D-408C-ACBB-E9D3A94C7909}" sibTransId="{E67EC4F9-4B34-4931-A205-CA802991460C}"/>
    <dgm:cxn modelId="{EAA536FA-A100-4C1E-AF0B-BDB332C2017D}" type="presOf" srcId="{7D41E8F8-F4C4-41D6-83C0-A0595A643921}" destId="{0198C070-F401-436C-AAF8-3C65F417C9D9}" srcOrd="0" destOrd="0" presId="urn:microsoft.com/office/officeart/2005/8/layout/hierarchy1"/>
    <dgm:cxn modelId="{6D253C87-D5D8-45E5-A3CB-31D5CFE89756}" type="presParOf" srcId="{232F07E8-521A-475E-B487-BDB28162C456}" destId="{09170ECB-2AEB-445D-A32A-9E4A67EFEDF8}" srcOrd="0" destOrd="0" presId="urn:microsoft.com/office/officeart/2005/8/layout/hierarchy1"/>
    <dgm:cxn modelId="{6D1B589D-4C03-454A-93A5-9A5242B3486C}" type="presParOf" srcId="{09170ECB-2AEB-445D-A32A-9E4A67EFEDF8}" destId="{C5821507-7F63-45CC-A508-1CEE72EAA0A0}" srcOrd="0" destOrd="0" presId="urn:microsoft.com/office/officeart/2005/8/layout/hierarchy1"/>
    <dgm:cxn modelId="{DBC9915B-231C-4F26-84F0-5B111D4E2F62}" type="presParOf" srcId="{C5821507-7F63-45CC-A508-1CEE72EAA0A0}" destId="{34A87326-99CA-47E8-B6F2-6F0081B14C4C}" srcOrd="0" destOrd="0" presId="urn:microsoft.com/office/officeart/2005/8/layout/hierarchy1"/>
    <dgm:cxn modelId="{2B02D293-3696-4C7F-B319-DDB136A1F75F}" type="presParOf" srcId="{C5821507-7F63-45CC-A508-1CEE72EAA0A0}" destId="{AE3662E9-FD6E-41AA-9B5F-7613D3F93582}" srcOrd="1" destOrd="0" presId="urn:microsoft.com/office/officeart/2005/8/layout/hierarchy1"/>
    <dgm:cxn modelId="{DE6D0426-4A1E-4626-ACDC-A9BFDEE9CC2B}" type="presParOf" srcId="{09170ECB-2AEB-445D-A32A-9E4A67EFEDF8}" destId="{4D6812B9-CBE7-441E-AD56-0033BE6D5CA3}" srcOrd="1" destOrd="0" presId="urn:microsoft.com/office/officeart/2005/8/layout/hierarchy1"/>
    <dgm:cxn modelId="{7AC6B608-366F-476B-870B-C987495691B5}" type="presParOf" srcId="{232F07E8-521A-475E-B487-BDB28162C456}" destId="{1B135D5F-9308-4B94-B605-662B31BF12EB}" srcOrd="1" destOrd="0" presId="urn:microsoft.com/office/officeart/2005/8/layout/hierarchy1"/>
    <dgm:cxn modelId="{EB56F817-AA9E-4100-949A-EF27A0F11EEF}" type="presParOf" srcId="{1B135D5F-9308-4B94-B605-662B31BF12EB}" destId="{D37FD72F-D408-4AEC-98FA-80392673A517}" srcOrd="0" destOrd="0" presId="urn:microsoft.com/office/officeart/2005/8/layout/hierarchy1"/>
    <dgm:cxn modelId="{AD37853F-3356-4D49-9A06-47015728D2B9}" type="presParOf" srcId="{D37FD72F-D408-4AEC-98FA-80392673A517}" destId="{1BB23965-4860-4FE8-9F39-204CE780E2A2}" srcOrd="0" destOrd="0" presId="urn:microsoft.com/office/officeart/2005/8/layout/hierarchy1"/>
    <dgm:cxn modelId="{BF1D8C01-8288-4D82-921D-A335A4E36B83}" type="presParOf" srcId="{D37FD72F-D408-4AEC-98FA-80392673A517}" destId="{0198C070-F401-436C-AAF8-3C65F417C9D9}" srcOrd="1" destOrd="0" presId="urn:microsoft.com/office/officeart/2005/8/layout/hierarchy1"/>
    <dgm:cxn modelId="{41D0F828-2654-4B45-B8EB-7500DE26A00A}" type="presParOf" srcId="{1B135D5F-9308-4B94-B605-662B31BF12EB}" destId="{2505ABC5-33F9-4AD4-BD65-4C61F2B71709}" srcOrd="1" destOrd="0" presId="urn:microsoft.com/office/officeart/2005/8/layout/hierarchy1"/>
    <dgm:cxn modelId="{BE20A2EA-0525-43B2-B500-3C0FFDD8FAB2}" type="presParOf" srcId="{232F07E8-521A-475E-B487-BDB28162C456}" destId="{681500D2-9A17-49D5-B9AE-F1E83D477500}" srcOrd="2" destOrd="0" presId="urn:microsoft.com/office/officeart/2005/8/layout/hierarchy1"/>
    <dgm:cxn modelId="{E55215A8-D464-45EC-82D6-2D0CFA747054}" type="presParOf" srcId="{681500D2-9A17-49D5-B9AE-F1E83D477500}" destId="{EE5BDB52-6881-4AF2-9107-B5B4A637DDA9}" srcOrd="0" destOrd="0" presId="urn:microsoft.com/office/officeart/2005/8/layout/hierarchy1"/>
    <dgm:cxn modelId="{D36B5EAC-07DF-4FFC-BDFA-9D71CED0763A}" type="presParOf" srcId="{EE5BDB52-6881-4AF2-9107-B5B4A637DDA9}" destId="{41F09C39-6807-4E76-A33E-61CDB8374A3F}" srcOrd="0" destOrd="0" presId="urn:microsoft.com/office/officeart/2005/8/layout/hierarchy1"/>
    <dgm:cxn modelId="{982EC513-D6F1-42D1-AA7D-5492747E71C9}" type="presParOf" srcId="{EE5BDB52-6881-4AF2-9107-B5B4A637DDA9}" destId="{82B1E662-FCB4-41C7-897D-BB17BF30439F}" srcOrd="1" destOrd="0" presId="urn:microsoft.com/office/officeart/2005/8/layout/hierarchy1"/>
    <dgm:cxn modelId="{80420642-E67E-4946-B454-B4A350648B17}" type="presParOf" srcId="{681500D2-9A17-49D5-B9AE-F1E83D477500}" destId="{F21BEFB0-08D4-4439-93D6-D6DD22EEA37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F01B19-E1AF-45BF-9907-4D762349633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9F02998-37CC-45DF-AC63-74FD2C9B6B87}">
      <dgm:prSet/>
      <dgm:spPr/>
      <dgm:t>
        <a:bodyPr/>
        <a:lstStyle/>
        <a:p>
          <a:r>
            <a:rPr lang="en-US"/>
            <a:t>Ajay Choudhary</a:t>
          </a:r>
        </a:p>
      </dgm:t>
    </dgm:pt>
    <dgm:pt modelId="{E8043CAA-D379-4AD8-886B-09E9AED0E02D}" type="parTrans" cxnId="{AA1E245B-4863-47C5-82C0-874474BF5F0D}">
      <dgm:prSet/>
      <dgm:spPr/>
      <dgm:t>
        <a:bodyPr/>
        <a:lstStyle/>
        <a:p>
          <a:endParaRPr lang="en-US"/>
        </a:p>
      </dgm:t>
    </dgm:pt>
    <dgm:pt modelId="{D27D31B0-D450-4AD4-9FDE-2355A11C54EB}" type="sibTrans" cxnId="{AA1E245B-4863-47C5-82C0-874474BF5F0D}">
      <dgm:prSet/>
      <dgm:spPr/>
      <dgm:t>
        <a:bodyPr/>
        <a:lstStyle/>
        <a:p>
          <a:endParaRPr lang="en-US"/>
        </a:p>
      </dgm:t>
    </dgm:pt>
    <dgm:pt modelId="{6ACB6C23-568F-4B90-B69C-2600BC6A2B6B}">
      <dgm:prSet/>
      <dgm:spPr/>
      <dgm:t>
        <a:bodyPr/>
        <a:lstStyle/>
        <a:p>
          <a:r>
            <a:rPr lang="en-US"/>
            <a:t>ajay.choudhary@zensar.com</a:t>
          </a:r>
        </a:p>
      </dgm:t>
    </dgm:pt>
    <dgm:pt modelId="{96056C6A-3AFF-43C7-8578-CB03B05D2DA7}" type="parTrans" cxnId="{81AEDF49-E02E-414C-990B-5189505842EE}">
      <dgm:prSet/>
      <dgm:spPr/>
      <dgm:t>
        <a:bodyPr/>
        <a:lstStyle/>
        <a:p>
          <a:endParaRPr lang="en-US"/>
        </a:p>
      </dgm:t>
    </dgm:pt>
    <dgm:pt modelId="{3AF9636A-446E-4542-82C8-C9FB14733853}" type="sibTrans" cxnId="{81AEDF49-E02E-414C-990B-5189505842EE}">
      <dgm:prSet/>
      <dgm:spPr/>
      <dgm:t>
        <a:bodyPr/>
        <a:lstStyle/>
        <a:p>
          <a:endParaRPr lang="en-US"/>
        </a:p>
      </dgm:t>
    </dgm:pt>
    <dgm:pt modelId="{0D5C3D03-743E-455A-932B-FA2B1619AED7}">
      <dgm:prSet/>
      <dgm:spPr/>
      <dgm:t>
        <a:bodyPr/>
        <a:lstStyle/>
        <a:p>
          <a:r>
            <a:rPr lang="en-US">
              <a:hlinkClick xmlns:r="http://schemas.openxmlformats.org/officeDocument/2006/relationships" r:id="rId1"/>
            </a:rPr>
            <a:t>Microsoft Certification's Completed</a:t>
          </a:r>
          <a:endParaRPr lang="en-US"/>
        </a:p>
      </dgm:t>
    </dgm:pt>
    <dgm:pt modelId="{CACE507F-5B54-4C25-B67D-A60E7FAEB08D}" type="parTrans" cxnId="{A26A9CA0-16DD-4B96-B085-6FD84637A985}">
      <dgm:prSet/>
      <dgm:spPr/>
      <dgm:t>
        <a:bodyPr/>
        <a:lstStyle/>
        <a:p>
          <a:endParaRPr lang="en-US"/>
        </a:p>
      </dgm:t>
    </dgm:pt>
    <dgm:pt modelId="{B2F323F5-745B-48B4-A8F8-01AEF106F213}" type="sibTrans" cxnId="{A26A9CA0-16DD-4B96-B085-6FD84637A985}">
      <dgm:prSet/>
      <dgm:spPr/>
      <dgm:t>
        <a:bodyPr/>
        <a:lstStyle/>
        <a:p>
          <a:endParaRPr lang="en-US"/>
        </a:p>
      </dgm:t>
    </dgm:pt>
    <dgm:pt modelId="{D1B78550-6588-46C9-9909-719FEEB334D4}" type="pres">
      <dgm:prSet presAssocID="{A9F01B19-E1AF-45BF-9907-4D7623496339}" presName="root" presStyleCnt="0">
        <dgm:presLayoutVars>
          <dgm:dir/>
          <dgm:resizeHandles val="exact"/>
        </dgm:presLayoutVars>
      </dgm:prSet>
      <dgm:spPr/>
    </dgm:pt>
    <dgm:pt modelId="{0B21947E-BC9F-4494-819D-5C6BB4B4E5C0}" type="pres">
      <dgm:prSet presAssocID="{09F02998-37CC-45DF-AC63-74FD2C9B6B87}" presName="compNode" presStyleCnt="0"/>
      <dgm:spPr/>
    </dgm:pt>
    <dgm:pt modelId="{362F5E32-DFEC-4AD5-9CCD-97654352DAA1}" type="pres">
      <dgm:prSet presAssocID="{09F02998-37CC-45DF-AC63-74FD2C9B6B87}"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heckmark"/>
        </a:ext>
      </dgm:extLst>
    </dgm:pt>
    <dgm:pt modelId="{11421647-7336-4393-B0DC-F086BCFEF341}" type="pres">
      <dgm:prSet presAssocID="{09F02998-37CC-45DF-AC63-74FD2C9B6B87}" presName="spaceRect" presStyleCnt="0"/>
      <dgm:spPr/>
    </dgm:pt>
    <dgm:pt modelId="{4F5FAEFE-6842-47C0-A52E-636E6939E4AD}" type="pres">
      <dgm:prSet presAssocID="{09F02998-37CC-45DF-AC63-74FD2C9B6B87}" presName="textRect" presStyleLbl="revTx" presStyleIdx="0" presStyleCnt="3">
        <dgm:presLayoutVars>
          <dgm:chMax val="1"/>
          <dgm:chPref val="1"/>
        </dgm:presLayoutVars>
      </dgm:prSet>
      <dgm:spPr/>
    </dgm:pt>
    <dgm:pt modelId="{D61F8478-F016-4F97-8BB0-F009201E821B}" type="pres">
      <dgm:prSet presAssocID="{D27D31B0-D450-4AD4-9FDE-2355A11C54EB}" presName="sibTrans" presStyleCnt="0"/>
      <dgm:spPr/>
    </dgm:pt>
    <dgm:pt modelId="{1C4297FC-5873-4F18-B7BB-FCB2E28C5EDB}" type="pres">
      <dgm:prSet presAssocID="{6ACB6C23-568F-4B90-B69C-2600BC6A2B6B}" presName="compNode" presStyleCnt="0"/>
      <dgm:spPr/>
    </dgm:pt>
    <dgm:pt modelId="{C2713DA6-8BC8-4590-8051-DCFD21EEE323}" type="pres">
      <dgm:prSet presAssocID="{6ACB6C23-568F-4B90-B69C-2600BC6A2B6B}"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mail"/>
        </a:ext>
      </dgm:extLst>
    </dgm:pt>
    <dgm:pt modelId="{FDD45F81-C21C-454D-8312-089D9EE2AE35}" type="pres">
      <dgm:prSet presAssocID="{6ACB6C23-568F-4B90-B69C-2600BC6A2B6B}" presName="spaceRect" presStyleCnt="0"/>
      <dgm:spPr/>
    </dgm:pt>
    <dgm:pt modelId="{AE81FCF9-97BF-4FB3-A820-F883C5C038B1}" type="pres">
      <dgm:prSet presAssocID="{6ACB6C23-568F-4B90-B69C-2600BC6A2B6B}" presName="textRect" presStyleLbl="revTx" presStyleIdx="1" presStyleCnt="3">
        <dgm:presLayoutVars>
          <dgm:chMax val="1"/>
          <dgm:chPref val="1"/>
        </dgm:presLayoutVars>
      </dgm:prSet>
      <dgm:spPr/>
    </dgm:pt>
    <dgm:pt modelId="{CFBC45A1-A57A-469F-900C-D4E6C24ECD7E}" type="pres">
      <dgm:prSet presAssocID="{3AF9636A-446E-4542-82C8-C9FB14733853}" presName="sibTrans" presStyleCnt="0"/>
      <dgm:spPr/>
    </dgm:pt>
    <dgm:pt modelId="{CFBC94D5-E784-4149-BE53-EF816FCA17B0}" type="pres">
      <dgm:prSet presAssocID="{0D5C3D03-743E-455A-932B-FA2B1619AED7}" presName="compNode" presStyleCnt="0"/>
      <dgm:spPr/>
    </dgm:pt>
    <dgm:pt modelId="{CC22B641-14C8-4E84-8437-FD4C82E869A6}" type="pres">
      <dgm:prSet presAssocID="{0D5C3D03-743E-455A-932B-FA2B1619AED7}"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Ribbon"/>
        </a:ext>
      </dgm:extLst>
    </dgm:pt>
    <dgm:pt modelId="{7B76B73F-C257-4945-8D82-14B28C942591}" type="pres">
      <dgm:prSet presAssocID="{0D5C3D03-743E-455A-932B-FA2B1619AED7}" presName="spaceRect" presStyleCnt="0"/>
      <dgm:spPr/>
    </dgm:pt>
    <dgm:pt modelId="{2724C19E-DA92-4F79-89A2-2CAFF3C54270}" type="pres">
      <dgm:prSet presAssocID="{0D5C3D03-743E-455A-932B-FA2B1619AED7}" presName="textRect" presStyleLbl="revTx" presStyleIdx="2" presStyleCnt="3">
        <dgm:presLayoutVars>
          <dgm:chMax val="1"/>
          <dgm:chPref val="1"/>
        </dgm:presLayoutVars>
      </dgm:prSet>
      <dgm:spPr/>
    </dgm:pt>
  </dgm:ptLst>
  <dgm:cxnLst>
    <dgm:cxn modelId="{E3F28E40-52B8-4E12-8872-9BDA9F647D7D}" type="presOf" srcId="{A9F01B19-E1AF-45BF-9907-4D7623496339}" destId="{D1B78550-6588-46C9-9909-719FEEB334D4}" srcOrd="0" destOrd="0" presId="urn:microsoft.com/office/officeart/2018/2/layout/IconLabelList"/>
    <dgm:cxn modelId="{AA1E245B-4863-47C5-82C0-874474BF5F0D}" srcId="{A9F01B19-E1AF-45BF-9907-4D7623496339}" destId="{09F02998-37CC-45DF-AC63-74FD2C9B6B87}" srcOrd="0" destOrd="0" parTransId="{E8043CAA-D379-4AD8-886B-09E9AED0E02D}" sibTransId="{D27D31B0-D450-4AD4-9FDE-2355A11C54EB}"/>
    <dgm:cxn modelId="{81AEDF49-E02E-414C-990B-5189505842EE}" srcId="{A9F01B19-E1AF-45BF-9907-4D7623496339}" destId="{6ACB6C23-568F-4B90-B69C-2600BC6A2B6B}" srcOrd="1" destOrd="0" parTransId="{96056C6A-3AFF-43C7-8578-CB03B05D2DA7}" sibTransId="{3AF9636A-446E-4542-82C8-C9FB14733853}"/>
    <dgm:cxn modelId="{7EEC196E-E633-4FA0-B627-4C079CCCE8E3}" type="presOf" srcId="{09F02998-37CC-45DF-AC63-74FD2C9B6B87}" destId="{4F5FAEFE-6842-47C0-A52E-636E6939E4AD}" srcOrd="0" destOrd="0" presId="urn:microsoft.com/office/officeart/2018/2/layout/IconLabelList"/>
    <dgm:cxn modelId="{93D9C855-78F6-4BDE-9294-B233CB5CBE64}" type="presOf" srcId="{0D5C3D03-743E-455A-932B-FA2B1619AED7}" destId="{2724C19E-DA92-4F79-89A2-2CAFF3C54270}" srcOrd="0" destOrd="0" presId="urn:microsoft.com/office/officeart/2018/2/layout/IconLabelList"/>
    <dgm:cxn modelId="{84AB2C8E-CDC1-4BF2-BC6F-7B4C870A4298}" type="presOf" srcId="{6ACB6C23-568F-4B90-B69C-2600BC6A2B6B}" destId="{AE81FCF9-97BF-4FB3-A820-F883C5C038B1}" srcOrd="0" destOrd="0" presId="urn:microsoft.com/office/officeart/2018/2/layout/IconLabelList"/>
    <dgm:cxn modelId="{A26A9CA0-16DD-4B96-B085-6FD84637A985}" srcId="{A9F01B19-E1AF-45BF-9907-4D7623496339}" destId="{0D5C3D03-743E-455A-932B-FA2B1619AED7}" srcOrd="2" destOrd="0" parTransId="{CACE507F-5B54-4C25-B67D-A60E7FAEB08D}" sibTransId="{B2F323F5-745B-48B4-A8F8-01AEF106F213}"/>
    <dgm:cxn modelId="{3EE3441F-2FD2-4A21-9B79-83039E19BAEC}" type="presParOf" srcId="{D1B78550-6588-46C9-9909-719FEEB334D4}" destId="{0B21947E-BC9F-4494-819D-5C6BB4B4E5C0}" srcOrd="0" destOrd="0" presId="urn:microsoft.com/office/officeart/2018/2/layout/IconLabelList"/>
    <dgm:cxn modelId="{30722364-E80B-44A8-98D1-6FBC1A807113}" type="presParOf" srcId="{0B21947E-BC9F-4494-819D-5C6BB4B4E5C0}" destId="{362F5E32-DFEC-4AD5-9CCD-97654352DAA1}" srcOrd="0" destOrd="0" presId="urn:microsoft.com/office/officeart/2018/2/layout/IconLabelList"/>
    <dgm:cxn modelId="{82CD7ED9-EF99-4E85-8D4B-748BA2B803DC}" type="presParOf" srcId="{0B21947E-BC9F-4494-819D-5C6BB4B4E5C0}" destId="{11421647-7336-4393-B0DC-F086BCFEF341}" srcOrd="1" destOrd="0" presId="urn:microsoft.com/office/officeart/2018/2/layout/IconLabelList"/>
    <dgm:cxn modelId="{7F5575DC-7B0B-4FA5-852A-016C15C61888}" type="presParOf" srcId="{0B21947E-BC9F-4494-819D-5C6BB4B4E5C0}" destId="{4F5FAEFE-6842-47C0-A52E-636E6939E4AD}" srcOrd="2" destOrd="0" presId="urn:microsoft.com/office/officeart/2018/2/layout/IconLabelList"/>
    <dgm:cxn modelId="{960AC254-EF80-4A99-B932-3949684E4666}" type="presParOf" srcId="{D1B78550-6588-46C9-9909-719FEEB334D4}" destId="{D61F8478-F016-4F97-8BB0-F009201E821B}" srcOrd="1" destOrd="0" presId="urn:microsoft.com/office/officeart/2018/2/layout/IconLabelList"/>
    <dgm:cxn modelId="{32A3C94C-5546-4D2A-8E8D-493EE3A5DD23}" type="presParOf" srcId="{D1B78550-6588-46C9-9909-719FEEB334D4}" destId="{1C4297FC-5873-4F18-B7BB-FCB2E28C5EDB}" srcOrd="2" destOrd="0" presId="urn:microsoft.com/office/officeart/2018/2/layout/IconLabelList"/>
    <dgm:cxn modelId="{6EFDFB7A-3D6C-423B-8925-E86BA03F4495}" type="presParOf" srcId="{1C4297FC-5873-4F18-B7BB-FCB2E28C5EDB}" destId="{C2713DA6-8BC8-4590-8051-DCFD21EEE323}" srcOrd="0" destOrd="0" presId="urn:microsoft.com/office/officeart/2018/2/layout/IconLabelList"/>
    <dgm:cxn modelId="{C576C86C-0975-4F9D-9F98-16A4D6EA8392}" type="presParOf" srcId="{1C4297FC-5873-4F18-B7BB-FCB2E28C5EDB}" destId="{FDD45F81-C21C-454D-8312-089D9EE2AE35}" srcOrd="1" destOrd="0" presId="urn:microsoft.com/office/officeart/2018/2/layout/IconLabelList"/>
    <dgm:cxn modelId="{25DCB386-57D1-49A7-B57A-0CB60AE94CB5}" type="presParOf" srcId="{1C4297FC-5873-4F18-B7BB-FCB2E28C5EDB}" destId="{AE81FCF9-97BF-4FB3-A820-F883C5C038B1}" srcOrd="2" destOrd="0" presId="urn:microsoft.com/office/officeart/2018/2/layout/IconLabelList"/>
    <dgm:cxn modelId="{07143BEB-705B-4870-91B0-89EB87A08876}" type="presParOf" srcId="{D1B78550-6588-46C9-9909-719FEEB334D4}" destId="{CFBC45A1-A57A-469F-900C-D4E6C24ECD7E}" srcOrd="3" destOrd="0" presId="urn:microsoft.com/office/officeart/2018/2/layout/IconLabelList"/>
    <dgm:cxn modelId="{D22496C6-8119-4798-8A03-08DA4BDA62EE}" type="presParOf" srcId="{D1B78550-6588-46C9-9909-719FEEB334D4}" destId="{CFBC94D5-E784-4149-BE53-EF816FCA17B0}" srcOrd="4" destOrd="0" presId="urn:microsoft.com/office/officeart/2018/2/layout/IconLabelList"/>
    <dgm:cxn modelId="{EBC32D99-DE0F-4EEC-BA6A-7389F5A5D836}" type="presParOf" srcId="{CFBC94D5-E784-4149-BE53-EF816FCA17B0}" destId="{CC22B641-14C8-4E84-8437-FD4C82E869A6}" srcOrd="0" destOrd="0" presId="urn:microsoft.com/office/officeart/2018/2/layout/IconLabelList"/>
    <dgm:cxn modelId="{7E6D9BB3-29BF-4313-8246-C59243FADBE3}" type="presParOf" srcId="{CFBC94D5-E784-4149-BE53-EF816FCA17B0}" destId="{7B76B73F-C257-4945-8D82-14B28C942591}" srcOrd="1" destOrd="0" presId="urn:microsoft.com/office/officeart/2018/2/layout/IconLabelList"/>
    <dgm:cxn modelId="{3ED969BC-71EC-4C9B-A3BC-86E208326280}" type="presParOf" srcId="{CFBC94D5-E784-4149-BE53-EF816FCA17B0}" destId="{2724C19E-DA92-4F79-89A2-2CAFF3C5427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0B9A6-8528-498B-8AB2-E7D740225EE0}">
      <dsp:nvSpPr>
        <dsp:cNvPr id="0" name=""/>
        <dsp:cNvSpPr/>
      </dsp:nvSpPr>
      <dsp:spPr>
        <a:xfrm>
          <a:off x="371445" y="0"/>
          <a:ext cx="5560839" cy="556083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4DCAD-8165-4D0E-9918-22FAD725D271}">
      <dsp:nvSpPr>
        <dsp:cNvPr id="0" name=""/>
        <dsp:cNvSpPr/>
      </dsp:nvSpPr>
      <dsp:spPr>
        <a:xfrm>
          <a:off x="899724" y="528279"/>
          <a:ext cx="2168727" cy="21687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Azure Virtual Machines</a:t>
          </a:r>
          <a:endParaRPr lang="en-US" sz="2300" kern="1200"/>
        </a:p>
      </dsp:txBody>
      <dsp:txXfrm>
        <a:off x="1005593" y="634148"/>
        <a:ext cx="1956989" cy="1956989"/>
      </dsp:txXfrm>
    </dsp:sp>
    <dsp:sp modelId="{717D378D-0995-4F68-A3A8-B1844A48D6B8}">
      <dsp:nvSpPr>
        <dsp:cNvPr id="0" name=""/>
        <dsp:cNvSpPr/>
      </dsp:nvSpPr>
      <dsp:spPr>
        <a:xfrm>
          <a:off x="3235277" y="528279"/>
          <a:ext cx="2168727" cy="21687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Azure Container Instances</a:t>
          </a:r>
          <a:endParaRPr lang="en-US" sz="2300" kern="1200"/>
        </a:p>
      </dsp:txBody>
      <dsp:txXfrm>
        <a:off x="3341146" y="634148"/>
        <a:ext cx="1956989" cy="1956989"/>
      </dsp:txXfrm>
    </dsp:sp>
    <dsp:sp modelId="{4F4B264D-F95C-4B73-83DC-B1D024419A52}">
      <dsp:nvSpPr>
        <dsp:cNvPr id="0" name=""/>
        <dsp:cNvSpPr/>
      </dsp:nvSpPr>
      <dsp:spPr>
        <a:xfrm>
          <a:off x="899724" y="2863832"/>
          <a:ext cx="2168727" cy="216872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Azure App Service</a:t>
          </a:r>
          <a:endParaRPr lang="en-US" sz="2300" kern="1200"/>
        </a:p>
      </dsp:txBody>
      <dsp:txXfrm>
        <a:off x="1005593" y="2969701"/>
        <a:ext cx="1956989" cy="1956989"/>
      </dsp:txXfrm>
    </dsp:sp>
    <dsp:sp modelId="{F28D75A3-5D1B-4F49-9195-81F4CA0CA237}">
      <dsp:nvSpPr>
        <dsp:cNvPr id="0" name=""/>
        <dsp:cNvSpPr/>
      </dsp:nvSpPr>
      <dsp:spPr>
        <a:xfrm>
          <a:off x="3235277" y="2863832"/>
          <a:ext cx="2168727" cy="21687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Azure Functions (or </a:t>
          </a:r>
          <a:r>
            <a:rPr lang="en-US" sz="2300" b="0" i="1" kern="1200"/>
            <a:t>serverless computing</a:t>
          </a:r>
          <a:r>
            <a:rPr lang="en-US" sz="2300" b="0" i="0" kern="1200"/>
            <a:t>)</a:t>
          </a:r>
          <a:endParaRPr lang="en-US" sz="2300" kern="1200"/>
        </a:p>
      </dsp:txBody>
      <dsp:txXfrm>
        <a:off x="3341146" y="2969701"/>
        <a:ext cx="1956989" cy="1956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4E03B-418E-42AC-857F-414C07A6D19B}">
      <dsp:nvSpPr>
        <dsp:cNvPr id="0" name=""/>
        <dsp:cNvSpPr/>
      </dsp:nvSpPr>
      <dsp:spPr>
        <a:xfrm>
          <a:off x="0" y="77021"/>
          <a:ext cx="11167230" cy="3018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dirty="0"/>
            <a:t>Provision Linux and Windows virtual machines in seconds with the configurations of your choice. VMs provide infrastructure as a service (IaaS) in the form of a virtualized server and can be used in many ways. Just like a physical computer, you can customize all of the software running on your VM. VMs are an ideal choice when you need:</a:t>
          </a:r>
          <a:endParaRPr lang="en-US" sz="3000" kern="1200" dirty="0"/>
        </a:p>
      </dsp:txBody>
      <dsp:txXfrm>
        <a:off x="147356" y="224377"/>
        <a:ext cx="10872518" cy="2723887"/>
      </dsp:txXfrm>
    </dsp:sp>
    <dsp:sp modelId="{8D071280-9EA5-41BA-B544-9971923F0839}">
      <dsp:nvSpPr>
        <dsp:cNvPr id="0" name=""/>
        <dsp:cNvSpPr/>
      </dsp:nvSpPr>
      <dsp:spPr>
        <a:xfrm>
          <a:off x="0" y="3095621"/>
          <a:ext cx="11167230" cy="1179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56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dirty="0"/>
            <a:t>Total control over the operating system (OS).</a:t>
          </a:r>
          <a:endParaRPr lang="en-US" sz="2300" kern="1200" dirty="0"/>
        </a:p>
        <a:p>
          <a:pPr marL="228600" lvl="1" indent="-228600" algn="l" defTabSz="1022350">
            <a:lnSpc>
              <a:spcPct val="90000"/>
            </a:lnSpc>
            <a:spcBef>
              <a:spcPct val="0"/>
            </a:spcBef>
            <a:spcAft>
              <a:spcPct val="20000"/>
            </a:spcAft>
            <a:buChar char="•"/>
          </a:pPr>
          <a:r>
            <a:rPr lang="en-US" sz="2300" b="0" i="0" kern="1200" dirty="0"/>
            <a:t>The ability to run custom software.</a:t>
          </a:r>
          <a:endParaRPr lang="en-US" sz="2300" kern="1200" dirty="0"/>
        </a:p>
        <a:p>
          <a:pPr marL="228600" lvl="1" indent="-228600" algn="l" defTabSz="1022350">
            <a:lnSpc>
              <a:spcPct val="90000"/>
            </a:lnSpc>
            <a:spcBef>
              <a:spcPct val="0"/>
            </a:spcBef>
            <a:spcAft>
              <a:spcPct val="20000"/>
            </a:spcAft>
            <a:buChar char="•"/>
          </a:pPr>
          <a:r>
            <a:rPr lang="en-US" sz="2300" b="0" i="0" kern="1200" dirty="0"/>
            <a:t>To use custom hosting configurations.</a:t>
          </a:r>
          <a:endParaRPr lang="en-US" sz="2300" kern="1200" dirty="0"/>
        </a:p>
      </dsp:txBody>
      <dsp:txXfrm>
        <a:off x="0" y="3095621"/>
        <a:ext cx="11167230" cy="1179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1D522-B3E7-4E82-BFD0-4A98F3158A1F}">
      <dsp:nvSpPr>
        <dsp:cNvPr id="0" name=""/>
        <dsp:cNvSpPr/>
      </dsp:nvSpPr>
      <dsp:spPr>
        <a:xfrm>
          <a:off x="0" y="26919"/>
          <a:ext cx="10515600" cy="994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Virtual machine scale sets - </a:t>
          </a:r>
          <a:r>
            <a:rPr lang="en-US" sz="2500" b="0" i="0" kern="1200" dirty="0"/>
            <a:t>Achieve high availability by autoscaling to create thousands of VMs in minutes.</a:t>
          </a:r>
          <a:endParaRPr lang="en-US" sz="2500" kern="1200" dirty="0"/>
        </a:p>
      </dsp:txBody>
      <dsp:txXfrm>
        <a:off x="48547" y="75466"/>
        <a:ext cx="10418506" cy="897406"/>
      </dsp:txXfrm>
    </dsp:sp>
    <dsp:sp modelId="{4990258A-5D45-4B02-A3D1-C76C96E5E0EA}">
      <dsp:nvSpPr>
        <dsp:cNvPr id="0" name=""/>
        <dsp:cNvSpPr/>
      </dsp:nvSpPr>
      <dsp:spPr>
        <a:xfrm>
          <a:off x="0" y="1093419"/>
          <a:ext cx="10515600" cy="994500"/>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Virtual machine availability sets - </a:t>
          </a:r>
          <a:r>
            <a:rPr lang="en-US" sz="2500" kern="1200" dirty="0"/>
            <a:t>to help you build a more resilient, highly available environment. </a:t>
          </a:r>
        </a:p>
      </dsp:txBody>
      <dsp:txXfrm>
        <a:off x="48547" y="1141966"/>
        <a:ext cx="10418506" cy="897406"/>
      </dsp:txXfrm>
    </dsp:sp>
    <dsp:sp modelId="{029D849D-9C5B-47C7-AB52-8327DD64483B}">
      <dsp:nvSpPr>
        <dsp:cNvPr id="0" name=""/>
        <dsp:cNvSpPr/>
      </dsp:nvSpPr>
      <dsp:spPr>
        <a:xfrm>
          <a:off x="0" y="2087919"/>
          <a:ext cx="10515600"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Update domain</a:t>
          </a:r>
          <a:r>
            <a:rPr lang="en-US" sz="2000" kern="1200" dirty="0"/>
            <a:t>: groups VMs that can be updated and rebooted one at a time </a:t>
          </a:r>
        </a:p>
        <a:p>
          <a:pPr marL="228600" lvl="1" indent="-228600" algn="l" defTabSz="889000">
            <a:lnSpc>
              <a:spcPct val="90000"/>
            </a:lnSpc>
            <a:spcBef>
              <a:spcPct val="0"/>
            </a:spcBef>
            <a:spcAft>
              <a:spcPct val="20000"/>
            </a:spcAft>
            <a:buChar char="•"/>
          </a:pPr>
          <a:r>
            <a:rPr lang="en-US" sz="2000" b="1" kern="1200" dirty="0"/>
            <a:t>Fault domain</a:t>
          </a:r>
          <a:r>
            <a:rPr lang="en-US" sz="2000" kern="1200" dirty="0"/>
            <a:t>: By default, an availability set will split your VMs across up to three fault domains. This helps protect against a physical power or networking failure by having VMs in different fault domains</a:t>
          </a:r>
        </a:p>
      </dsp:txBody>
      <dsp:txXfrm>
        <a:off x="0" y="2087919"/>
        <a:ext cx="10515600" cy="1242000"/>
      </dsp:txXfrm>
    </dsp:sp>
    <dsp:sp modelId="{CD5BB748-18FF-41B2-AF89-9E348F611A5C}">
      <dsp:nvSpPr>
        <dsp:cNvPr id="0" name=""/>
        <dsp:cNvSpPr/>
      </dsp:nvSpPr>
      <dsp:spPr>
        <a:xfrm>
          <a:off x="0" y="3329919"/>
          <a:ext cx="10515600" cy="994500"/>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Batch</a:t>
          </a:r>
          <a:r>
            <a:rPr lang="en-US" sz="2500" kern="1200" dirty="0"/>
            <a:t> - </a:t>
          </a:r>
          <a:r>
            <a:rPr lang="en-US" sz="2500" b="0" i="0" kern="1200" dirty="0"/>
            <a:t>Cloud-scale job scheduling and compute management with the ability to scale to tens, hundreds, or thousands of virtual machines</a:t>
          </a:r>
          <a:endParaRPr lang="en-US" sz="2500" kern="1200" dirty="0"/>
        </a:p>
      </dsp:txBody>
      <dsp:txXfrm>
        <a:off x="48547" y="3378466"/>
        <a:ext cx="10418506" cy="897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4FC9F-6A78-449A-88E0-6ED7F4041FD0}">
      <dsp:nvSpPr>
        <dsp:cNvPr id="0" name=""/>
        <dsp:cNvSpPr/>
      </dsp:nvSpPr>
      <dsp:spPr>
        <a:xfrm>
          <a:off x="0" y="3356260"/>
          <a:ext cx="6303729" cy="220207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t>You pay for the Azure compute resources your app uses while it processes requests based on the App Service plan you choose. The App Service plan determines how much hardware is devoted to your host. For example, the plan determines whether it's dedicated or shared hardware and how much memory is reserved for it. There's even a </a:t>
          </a:r>
          <a:r>
            <a:rPr lang="en-US" sz="1800" b="0" i="1" kern="1200" dirty="0"/>
            <a:t>free</a:t>
          </a:r>
          <a:r>
            <a:rPr lang="en-US" sz="1800" b="0" i="0" kern="1200" dirty="0"/>
            <a:t> tier you can use to host small, low-traffic sites.</a:t>
          </a:r>
          <a:endParaRPr lang="en-US" sz="1800" kern="1200" dirty="0"/>
        </a:p>
      </dsp:txBody>
      <dsp:txXfrm>
        <a:off x="0" y="3356260"/>
        <a:ext cx="6303729" cy="2202070"/>
      </dsp:txXfrm>
    </dsp:sp>
    <dsp:sp modelId="{29D66230-0D1C-46EB-9008-FCE76C9635B6}">
      <dsp:nvSpPr>
        <dsp:cNvPr id="0" name=""/>
        <dsp:cNvSpPr/>
      </dsp:nvSpPr>
      <dsp:spPr>
        <a:xfrm rot="10800000">
          <a:off x="0" y="2507"/>
          <a:ext cx="6303729" cy="3386784"/>
        </a:xfrm>
        <a:prstGeom prst="upArrowCallou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dirty="0"/>
            <a:t>Azure App Service costs</a:t>
          </a:r>
          <a:endParaRPr lang="en-US" sz="1800" kern="1200" dirty="0"/>
        </a:p>
      </dsp:txBody>
      <dsp:txXfrm rot="10800000">
        <a:off x="0" y="2507"/>
        <a:ext cx="6303729" cy="22006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E229F-08A6-4623-A2F0-C4D8498C4A1F}">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App Service, you can host most common app service styles like:</a:t>
          </a:r>
          <a:endParaRPr lang="en-US" sz="1200" kern="1200" dirty="0"/>
        </a:p>
      </dsp:txBody>
      <dsp:txXfrm>
        <a:off x="0" y="39687"/>
        <a:ext cx="3286125" cy="1971675"/>
      </dsp:txXfrm>
    </dsp:sp>
    <dsp:sp modelId="{3FA86C23-CDAB-49B2-B8E4-83982AC5A3D7}">
      <dsp:nvSpPr>
        <dsp:cNvPr id="0" name=""/>
        <dsp:cNvSpPr/>
      </dsp:nvSpPr>
      <dsp:spPr>
        <a:xfrm>
          <a:off x="3614737" y="39687"/>
          <a:ext cx="3286125" cy="1971675"/>
        </a:xfrm>
        <a:prstGeom prst="rect">
          <a:avLst/>
        </a:prstGeom>
        <a:solidFill>
          <a:schemeClr val="accent2">
            <a:hueOff val="950851"/>
            <a:satOff val="-19128"/>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Web apps </a:t>
          </a:r>
          <a:r>
            <a:rPr lang="en-US" sz="1200" b="0" i="0" kern="1200" dirty="0"/>
            <a:t>-</a:t>
          </a:r>
          <a:r>
            <a:rPr lang="en-US" sz="1200" kern="1200" dirty="0"/>
            <a:t> </a:t>
          </a:r>
          <a:r>
            <a:rPr lang="en-US" sz="1200" b="0" i="0" kern="1200" dirty="0"/>
            <a:t>App Service includes full support for hosting web apps by using ASP.NET, ASP.NET Core, Java, Ruby, Node.js, PHP, or Python. You can choose either Windows or Linux as the host operating system.</a:t>
          </a:r>
          <a:endParaRPr lang="en-US" sz="1200" kern="1200" dirty="0"/>
        </a:p>
      </dsp:txBody>
      <dsp:txXfrm>
        <a:off x="3614737" y="39687"/>
        <a:ext cx="3286125" cy="1971675"/>
      </dsp:txXfrm>
    </dsp:sp>
    <dsp:sp modelId="{78216D6E-2E2E-4999-A71E-814A4AC128E3}">
      <dsp:nvSpPr>
        <dsp:cNvPr id="0" name=""/>
        <dsp:cNvSpPr/>
      </dsp:nvSpPr>
      <dsp:spPr>
        <a:xfrm>
          <a:off x="7229475" y="39687"/>
          <a:ext cx="3286125" cy="1971675"/>
        </a:xfrm>
        <a:prstGeom prst="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API apps </a:t>
          </a:r>
          <a:r>
            <a:rPr lang="en-US" sz="1200" b="0" i="0" kern="1200"/>
            <a:t>- Much like hosting a website, you can build REST-based web APIs by using your choice of language and framework. You get full Swagger support and the ability to package and publish your API in Azure Marketplace. The produced apps can be consumed from any HTTP or HTTPS based client.</a:t>
          </a:r>
          <a:endParaRPr lang="en-US" sz="1200" kern="1200"/>
        </a:p>
      </dsp:txBody>
      <dsp:txXfrm>
        <a:off x="7229475" y="39687"/>
        <a:ext cx="3286125" cy="1971675"/>
      </dsp:txXfrm>
    </dsp:sp>
    <dsp:sp modelId="{0023C037-BC79-4AC3-A742-77AA29B096F9}">
      <dsp:nvSpPr>
        <dsp:cNvPr id="0" name=""/>
        <dsp:cNvSpPr/>
      </dsp:nvSpPr>
      <dsp:spPr>
        <a:xfrm>
          <a:off x="1807368" y="2339975"/>
          <a:ext cx="3286125" cy="1971675"/>
        </a:xfrm>
        <a:prstGeom prst="rect">
          <a:avLst/>
        </a:prstGeom>
        <a:solidFill>
          <a:schemeClr val="accent2">
            <a:hueOff val="2852554"/>
            <a:satOff val="-57383"/>
            <a:lumOff val="-2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WebJobs</a:t>
          </a:r>
          <a:r>
            <a:rPr lang="en-US" sz="1200" b="0" i="0" kern="1200"/>
            <a:t> - You can use the WebJobs feature to run a program (.exe, Java, PHP, Python, or Node.js) or script (.cmd, .bat, PowerShell, or Bash) in the same context as a web app, API app, or mobile app. They can be scheduled or run by a trigger. WebJobs are often used to run background tasks as part of your application logic.</a:t>
          </a:r>
          <a:endParaRPr lang="en-US" sz="1200" kern="1200"/>
        </a:p>
      </dsp:txBody>
      <dsp:txXfrm>
        <a:off x="1807368" y="2339975"/>
        <a:ext cx="3286125" cy="1971675"/>
      </dsp:txXfrm>
    </dsp:sp>
    <dsp:sp modelId="{ED8B2442-AD82-4E5E-8603-1D1363F7D95A}">
      <dsp:nvSpPr>
        <dsp:cNvPr id="0" name=""/>
        <dsp:cNvSpPr/>
      </dsp:nvSpPr>
      <dsp:spPr>
        <a:xfrm>
          <a:off x="5422106" y="2339975"/>
          <a:ext cx="3286125" cy="1971675"/>
        </a:xfrm>
        <a:prstGeom prst="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a:t>Mobile apps </a:t>
          </a:r>
          <a:r>
            <a:rPr lang="en-US" sz="1200" b="0" i="0" kern="1200"/>
            <a:t>- Use the Mobile Apps feature of App Service to quickly build a back end for iOS and Android apps. With just a few clicks in the Azure portal, you can:</a:t>
          </a:r>
          <a:endParaRPr lang="en-US" sz="1200" kern="1200"/>
        </a:p>
        <a:p>
          <a:pPr marL="57150" lvl="1" indent="-57150" algn="l" defTabSz="400050">
            <a:lnSpc>
              <a:spcPct val="90000"/>
            </a:lnSpc>
            <a:spcBef>
              <a:spcPct val="0"/>
            </a:spcBef>
            <a:spcAft>
              <a:spcPct val="15000"/>
            </a:spcAft>
            <a:buChar char="•"/>
          </a:pPr>
          <a:r>
            <a:rPr lang="en-US" sz="900" b="0" i="0" kern="1200"/>
            <a:t>Store mobile app data in a cloud-based SQL database.</a:t>
          </a:r>
          <a:endParaRPr lang="en-US" sz="900" kern="1200"/>
        </a:p>
        <a:p>
          <a:pPr marL="57150" lvl="1" indent="-57150" algn="l" defTabSz="400050">
            <a:lnSpc>
              <a:spcPct val="90000"/>
            </a:lnSpc>
            <a:spcBef>
              <a:spcPct val="0"/>
            </a:spcBef>
            <a:spcAft>
              <a:spcPct val="15000"/>
            </a:spcAft>
            <a:buChar char="•"/>
          </a:pPr>
          <a:r>
            <a:rPr lang="en-US" sz="900" b="0" i="0" kern="1200"/>
            <a:t>Authenticate customers against common social providers, such as MSA, Google, Twitter, and Facebook.</a:t>
          </a:r>
          <a:endParaRPr lang="en-US" sz="900" kern="1200"/>
        </a:p>
        <a:p>
          <a:pPr marL="57150" lvl="1" indent="-57150" algn="l" defTabSz="400050">
            <a:lnSpc>
              <a:spcPct val="90000"/>
            </a:lnSpc>
            <a:spcBef>
              <a:spcPct val="0"/>
            </a:spcBef>
            <a:spcAft>
              <a:spcPct val="15000"/>
            </a:spcAft>
            <a:buChar char="•"/>
          </a:pPr>
          <a:r>
            <a:rPr lang="en-US" sz="900" b="0" i="0" kern="1200"/>
            <a:t>Send push notifications.</a:t>
          </a:r>
          <a:endParaRPr lang="en-US" sz="900" kern="1200"/>
        </a:p>
        <a:p>
          <a:pPr marL="57150" lvl="1" indent="-57150" algn="l" defTabSz="400050">
            <a:lnSpc>
              <a:spcPct val="90000"/>
            </a:lnSpc>
            <a:spcBef>
              <a:spcPct val="0"/>
            </a:spcBef>
            <a:spcAft>
              <a:spcPct val="15000"/>
            </a:spcAft>
            <a:buChar char="•"/>
          </a:pPr>
          <a:r>
            <a:rPr lang="en-US" sz="900" b="0" i="0" kern="1200"/>
            <a:t>Execute custom back-end logic in C# or Node.js.</a:t>
          </a:r>
          <a:endParaRPr lang="en-US" sz="900" kern="1200"/>
        </a:p>
      </dsp:txBody>
      <dsp:txXfrm>
        <a:off x="5422106" y="2339975"/>
        <a:ext cx="3286125" cy="1971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30D09-1BED-4BA1-8C82-F8A013716BA4}">
      <dsp:nvSpPr>
        <dsp:cNvPr id="0" name=""/>
        <dsp:cNvSpPr/>
      </dsp:nvSpPr>
      <dsp:spPr>
        <a:xfrm>
          <a:off x="0" y="25388"/>
          <a:ext cx="10515600"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Containers allow to </a:t>
          </a:r>
          <a:r>
            <a:rPr lang="en-US" sz="2200" b="0" i="0" kern="1200" dirty="0"/>
            <a:t>run multiple instances of an application on a single host machine</a:t>
          </a:r>
          <a:endParaRPr lang="en-US" sz="2200" kern="1200" dirty="0"/>
        </a:p>
      </dsp:txBody>
      <dsp:txXfrm>
        <a:off x="42722" y="68110"/>
        <a:ext cx="10430156" cy="789716"/>
      </dsp:txXfrm>
    </dsp:sp>
    <dsp:sp modelId="{1F670442-0C5C-40DE-BA08-39A2742CAFC7}">
      <dsp:nvSpPr>
        <dsp:cNvPr id="0" name=""/>
        <dsp:cNvSpPr/>
      </dsp:nvSpPr>
      <dsp:spPr>
        <a:xfrm>
          <a:off x="0" y="963908"/>
          <a:ext cx="10515600" cy="875160"/>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Docker is popular container engines and is supported by Azure</a:t>
          </a:r>
          <a:endParaRPr lang="en-US" sz="2200" kern="1200" dirty="0"/>
        </a:p>
      </dsp:txBody>
      <dsp:txXfrm>
        <a:off x="42722" y="1006630"/>
        <a:ext cx="10430156" cy="789716"/>
      </dsp:txXfrm>
    </dsp:sp>
    <dsp:sp modelId="{DC2FF82B-C308-468E-84D3-A0828B06F34D}">
      <dsp:nvSpPr>
        <dsp:cNvPr id="0" name=""/>
        <dsp:cNvSpPr/>
      </dsp:nvSpPr>
      <dsp:spPr>
        <a:xfrm>
          <a:off x="0" y="1902429"/>
          <a:ext cx="10515600" cy="875160"/>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a:t>
          </a:r>
          <a:r>
            <a:rPr lang="en-US" sz="2200" b="0" i="0" kern="1200" dirty="0"/>
            <a:t>wo ways to manage both Docker and Microsoft-based containers in Azure are</a:t>
          </a:r>
          <a:endParaRPr lang="en-US" sz="2200" kern="1200" dirty="0"/>
        </a:p>
      </dsp:txBody>
      <dsp:txXfrm>
        <a:off x="42722" y="1945151"/>
        <a:ext cx="10430156" cy="789716"/>
      </dsp:txXfrm>
    </dsp:sp>
    <dsp:sp modelId="{13103440-046A-4239-86D0-1ED3D070DC76}">
      <dsp:nvSpPr>
        <dsp:cNvPr id="0" name=""/>
        <dsp:cNvSpPr/>
      </dsp:nvSpPr>
      <dsp:spPr>
        <a:xfrm>
          <a:off x="0" y="2777589"/>
          <a:ext cx="10515600" cy="154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i="0" kern="1200" dirty="0"/>
            <a:t>Azure Container Instances</a:t>
          </a:r>
          <a:r>
            <a:rPr lang="en-US" sz="1700" kern="1200" dirty="0"/>
            <a:t> - </a:t>
          </a:r>
          <a:r>
            <a:rPr lang="en-US" sz="1700" b="0" i="0" kern="1200" dirty="0"/>
            <a:t>offers the fastest and simplest way to run a container in Azure without having to manage any virtual machines or adopt any additional services. It's a platform as a service (PaaS) offering that allows you to upload your containers, which it runs for you.</a:t>
          </a:r>
          <a:endParaRPr lang="en-US" sz="1700" kern="1200" dirty="0"/>
        </a:p>
        <a:p>
          <a:pPr marL="171450" lvl="1" indent="-171450" algn="l" defTabSz="755650">
            <a:lnSpc>
              <a:spcPct val="90000"/>
            </a:lnSpc>
            <a:spcBef>
              <a:spcPct val="0"/>
            </a:spcBef>
            <a:spcAft>
              <a:spcPct val="20000"/>
            </a:spcAft>
            <a:buChar char="•"/>
          </a:pPr>
          <a:r>
            <a:rPr lang="en-US" sz="1700" b="1" i="0" kern="1200" dirty="0"/>
            <a:t>Azure Kubernetes Service</a:t>
          </a:r>
          <a:r>
            <a:rPr lang="en-US" sz="1700" kern="1200" dirty="0"/>
            <a:t> - The task of automating, managing, and interacting with a large number of containers is known as orchestration. Azure Kubernetes Service is a complete orchestration service for containers with distributed architectures and large volumes of containers.</a:t>
          </a:r>
        </a:p>
      </dsp:txBody>
      <dsp:txXfrm>
        <a:off x="0" y="2777589"/>
        <a:ext cx="10515600" cy="154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87326-99CA-47E8-B6F2-6F0081B14C4C}">
      <dsp:nvSpPr>
        <dsp:cNvPr id="0" name=""/>
        <dsp:cNvSpPr/>
      </dsp:nvSpPr>
      <dsp:spPr>
        <a:xfrm>
          <a:off x="0" y="262291"/>
          <a:ext cx="2863686" cy="1818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662E9-FD6E-41AA-9B5F-7613D3F93582}">
      <dsp:nvSpPr>
        <dsp:cNvPr id="0" name=""/>
        <dsp:cNvSpPr/>
      </dsp:nvSpPr>
      <dsp:spPr>
        <a:xfrm>
          <a:off x="318187" y="564569"/>
          <a:ext cx="2863686" cy="18184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Azure has two implementations of serverless compute:</a:t>
          </a:r>
          <a:endParaRPr lang="en-US" sz="1600" kern="1200"/>
        </a:p>
      </dsp:txBody>
      <dsp:txXfrm>
        <a:off x="371447" y="617829"/>
        <a:ext cx="2757166" cy="1711921"/>
      </dsp:txXfrm>
    </dsp:sp>
    <dsp:sp modelId="{1BB23965-4860-4FE8-9F39-204CE780E2A2}">
      <dsp:nvSpPr>
        <dsp:cNvPr id="0" name=""/>
        <dsp:cNvSpPr/>
      </dsp:nvSpPr>
      <dsp:spPr>
        <a:xfrm>
          <a:off x="3500061" y="262291"/>
          <a:ext cx="2863686" cy="1818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98C070-F401-436C-AAF8-3C65F417C9D9}">
      <dsp:nvSpPr>
        <dsp:cNvPr id="0" name=""/>
        <dsp:cNvSpPr/>
      </dsp:nvSpPr>
      <dsp:spPr>
        <a:xfrm>
          <a:off x="3818249" y="564569"/>
          <a:ext cx="2863686" cy="18184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Azure Functions</a:t>
          </a:r>
          <a:r>
            <a:rPr lang="en-US" sz="1600" b="0" i="0" kern="1200"/>
            <a:t>: Functions can execute code in almost any modern language.</a:t>
          </a:r>
          <a:endParaRPr lang="en-US" sz="1600" kern="1200"/>
        </a:p>
      </dsp:txBody>
      <dsp:txXfrm>
        <a:off x="3871509" y="617829"/>
        <a:ext cx="2757166" cy="1711921"/>
      </dsp:txXfrm>
    </dsp:sp>
    <dsp:sp modelId="{41F09C39-6807-4E76-A33E-61CDB8374A3F}">
      <dsp:nvSpPr>
        <dsp:cNvPr id="0" name=""/>
        <dsp:cNvSpPr/>
      </dsp:nvSpPr>
      <dsp:spPr>
        <a:xfrm>
          <a:off x="7000123" y="262291"/>
          <a:ext cx="2863686" cy="1818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B1E662-FCB4-41C7-897D-BB17BF30439F}">
      <dsp:nvSpPr>
        <dsp:cNvPr id="0" name=""/>
        <dsp:cNvSpPr/>
      </dsp:nvSpPr>
      <dsp:spPr>
        <a:xfrm>
          <a:off x="7318311" y="564569"/>
          <a:ext cx="2863686" cy="18184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Azure Logic Apps</a:t>
          </a:r>
          <a:r>
            <a:rPr lang="en-US" sz="1600" b="0" i="0" kern="1200" dirty="0"/>
            <a:t>: Logic apps are designed in a web-based designer and can execute logic triggered by Azure services without writing any code.</a:t>
          </a:r>
          <a:endParaRPr lang="en-US" sz="1600" kern="1200" dirty="0"/>
        </a:p>
      </dsp:txBody>
      <dsp:txXfrm>
        <a:off x="7371571" y="617829"/>
        <a:ext cx="2757166" cy="17119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F5E32-DFEC-4AD5-9CCD-97654352DAA1}">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5FAEFE-6842-47C0-A52E-636E6939E4AD}">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Ajay Choudhary</a:t>
          </a:r>
        </a:p>
      </dsp:txBody>
      <dsp:txXfrm>
        <a:off x="417971" y="2644140"/>
        <a:ext cx="2889450" cy="720000"/>
      </dsp:txXfrm>
    </dsp:sp>
    <dsp:sp modelId="{C2713DA6-8BC8-4590-8051-DCFD21EEE323}">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81FCF9-97BF-4FB3-A820-F883C5C038B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ajay.choudhary@zensar.com</a:t>
          </a:r>
        </a:p>
      </dsp:txBody>
      <dsp:txXfrm>
        <a:off x="3813075" y="2644140"/>
        <a:ext cx="2889450" cy="720000"/>
      </dsp:txXfrm>
    </dsp:sp>
    <dsp:sp modelId="{CC22B641-14C8-4E84-8437-FD4C82E869A6}">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24C19E-DA92-4F79-89A2-2CAFF3C54270}">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hlinkClick xmlns:r="http://schemas.openxmlformats.org/officeDocument/2006/relationships" r:id="rId7"/>
            </a:rPr>
            <a:t>Microsoft Certification's Completed</a:t>
          </a:r>
          <a:endParaRPr lang="en-US" sz="1700" kern="120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1/29/2023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Compute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1/29/2023</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Compute Services</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1/29/2023</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Compute Services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1/29/2023</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Compute Services</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hyperlink" Target="https://learn.microsoft.com/en-us/docs/" TargetMode="External"/><Relationship Id="rId4" Type="http://schemas.openxmlformats.org/officeDocument/2006/relationships/hyperlink" Target="https://learn.microsoft.com/en-us/training/" TargetMode="Externa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970908" y="637046"/>
            <a:ext cx="5174207" cy="2971473"/>
          </a:xfrm>
        </p:spPr>
        <p:txBody>
          <a:bodyPr>
            <a:normAutofit/>
          </a:bodyPr>
          <a:lstStyle/>
          <a:p>
            <a:pPr marL="0" indent="0" algn="l">
              <a:buNone/>
            </a:pPr>
            <a:r>
              <a:rPr lang="en-US" dirty="0">
                <a:solidFill>
                  <a:srgbClr val="FFFFFF"/>
                </a:solidFill>
              </a:rPr>
              <a:t>Azure Compute Services</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970908" y="3700594"/>
            <a:ext cx="5174207" cy="1963486"/>
          </a:xfrm>
        </p:spPr>
        <p:txBody>
          <a:bodyPr>
            <a:normAutofit/>
          </a:bodyPr>
          <a:lstStyle/>
          <a:p>
            <a:pPr algn="l"/>
            <a:r>
              <a:rPr lang="en-US" dirty="0">
                <a:solidFill>
                  <a:srgbClr val="FFFFFF"/>
                </a:solidFill>
              </a:rPr>
              <a:t>Ajay Choudhary</a:t>
            </a:r>
          </a:p>
          <a:p>
            <a:pPr algn="l"/>
            <a:endParaRPr lang="en-US" dirty="0">
              <a:solidFill>
                <a:srgbClr val="FFFFFF"/>
              </a:solidFill>
            </a:endParaRPr>
          </a:p>
        </p:txBody>
      </p:sp>
      <p:sp>
        <p:nvSpPr>
          <p:cNvPr id="21"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53" name="Rectangle 5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43D5FF1A-7891-3EAE-AE4C-1857874C1F3F}"/>
              </a:ext>
            </a:extLst>
          </p:cNvPr>
          <p:cNvSpPr>
            <a:spLocks noGrp="1"/>
          </p:cNvSpPr>
          <p:nvPr>
            <p:ph type="title"/>
          </p:nvPr>
        </p:nvSpPr>
        <p:spPr>
          <a:xfrm>
            <a:off x="3315031" y="1380754"/>
            <a:ext cx="5561938" cy="2513516"/>
          </a:xfrm>
        </p:spPr>
        <p:txBody>
          <a:bodyPr vert="horz" lIns="91440" tIns="45720" rIns="91440" bIns="45720" rtlCol="0" anchor="b">
            <a:normAutofit/>
          </a:bodyPr>
          <a:lstStyle/>
          <a:p>
            <a:r>
              <a:rPr lang="en-US" sz="5600" kern="1200">
                <a:solidFill>
                  <a:schemeClr val="tx1"/>
                </a:solidFill>
                <a:latin typeface="+mj-lt"/>
                <a:ea typeface="+mj-ea"/>
                <a:cs typeface="+mj-cs"/>
              </a:rPr>
              <a:t>Demo</a:t>
            </a:r>
            <a:br>
              <a:rPr lang="en-US" sz="5600" kern="1200">
                <a:solidFill>
                  <a:schemeClr val="tx1"/>
                </a:solidFill>
                <a:latin typeface="+mj-lt"/>
                <a:ea typeface="+mj-ea"/>
                <a:cs typeface="+mj-cs"/>
              </a:rPr>
            </a:br>
            <a:r>
              <a:rPr lang="en-US" sz="5600" kern="1200">
                <a:solidFill>
                  <a:schemeClr val="tx1"/>
                </a:solidFill>
                <a:latin typeface="+mj-lt"/>
                <a:ea typeface="+mj-ea"/>
                <a:cs typeface="+mj-cs"/>
              </a:rPr>
              <a:t>Azure Compute Service</a:t>
            </a:r>
          </a:p>
        </p:txBody>
      </p:sp>
      <p:sp>
        <p:nvSpPr>
          <p:cNvPr id="5" name="Footer Placeholder 4">
            <a:extLst>
              <a:ext uri="{FF2B5EF4-FFF2-40B4-BE49-F238E27FC236}">
                <a16:creationId xmlns:a16="http://schemas.microsoft.com/office/drawing/2014/main" id="{71736721-95F1-293D-F2C1-4F41BE03D984}"/>
              </a:ext>
            </a:extLst>
          </p:cNvPr>
          <p:cNvSpPr>
            <a:spLocks noGrp="1"/>
          </p:cNvSpPr>
          <p:nvPr>
            <p:ph type="ftr" sz="quarter" idx="12"/>
          </p:nvPr>
        </p:nvSpPr>
        <p:spPr>
          <a:xfrm>
            <a:off x="758529" y="6356350"/>
            <a:ext cx="4114800" cy="365125"/>
          </a:xfrm>
        </p:spPr>
        <p:txBody>
          <a:bodyPr vert="horz" lIns="91440" tIns="45720" rIns="91440" bIns="45720" rtlCol="0" anchor="ctr">
            <a:normAutofit/>
          </a:bodyPr>
          <a:lstStyle/>
          <a:p>
            <a:pPr algn="l">
              <a:spcAft>
                <a:spcPts val="600"/>
              </a:spcAft>
              <a:defRPr/>
            </a:pPr>
            <a:r>
              <a:rPr lang="en-US" kern="1200" cap="none" spc="0" baseline="0">
                <a:solidFill>
                  <a:srgbClr val="FFFFFF"/>
                </a:solidFill>
                <a:latin typeface="+mn-lt"/>
                <a:ea typeface="+mn-ea"/>
                <a:cs typeface="+mn-cs"/>
              </a:rPr>
              <a:t>Compute Services</a:t>
            </a:r>
          </a:p>
        </p:txBody>
      </p:sp>
      <p:sp>
        <p:nvSpPr>
          <p:cNvPr id="4" name="Date Placeholder 3">
            <a:extLst>
              <a:ext uri="{FF2B5EF4-FFF2-40B4-BE49-F238E27FC236}">
                <a16:creationId xmlns:a16="http://schemas.microsoft.com/office/drawing/2014/main" id="{1FB47118-3D2B-179F-6C4F-66000CF621E5}"/>
              </a:ext>
            </a:extLst>
          </p:cNvPr>
          <p:cNvSpPr>
            <a:spLocks noGrp="1"/>
          </p:cNvSpPr>
          <p:nvPr>
            <p:ph type="dt" sz="half" idx="11"/>
          </p:nvPr>
        </p:nvSpPr>
        <p:spPr>
          <a:xfrm>
            <a:off x="7724245" y="6356350"/>
            <a:ext cx="2743200" cy="365125"/>
          </a:xfrm>
        </p:spPr>
        <p:txBody>
          <a:bodyPr vert="horz" lIns="91440" tIns="45720" rIns="91440" bIns="45720" rtlCol="0" anchor="ctr">
            <a:normAutofit/>
          </a:bodyPr>
          <a:lstStyle/>
          <a:p>
            <a:pPr>
              <a:spcAft>
                <a:spcPts val="600"/>
              </a:spcAft>
              <a:defRPr/>
            </a:pPr>
            <a:r>
              <a:rPr lang="en-US" dirty="0">
                <a:solidFill>
                  <a:srgbClr val="FFFFFF"/>
                </a:solidFill>
              </a:rPr>
              <a:t>1/29/2023</a:t>
            </a:r>
          </a:p>
        </p:txBody>
      </p:sp>
      <p:sp>
        <p:nvSpPr>
          <p:cNvPr id="6" name="Slide Number Placeholder 5">
            <a:extLst>
              <a:ext uri="{FF2B5EF4-FFF2-40B4-BE49-F238E27FC236}">
                <a16:creationId xmlns:a16="http://schemas.microsoft.com/office/drawing/2014/main" id="{DF6D2584-54A9-D681-4A7F-EBAFC15FEB63}"/>
              </a:ext>
            </a:extLst>
          </p:cNvPr>
          <p:cNvSpPr>
            <a:spLocks noGrp="1"/>
          </p:cNvSpPr>
          <p:nvPr>
            <p:ph type="sldNum" sz="quarter" idx="13"/>
          </p:nvPr>
        </p:nvSpPr>
        <p:spPr>
          <a:xfrm>
            <a:off x="10467444" y="6356350"/>
            <a:ext cx="886355" cy="365125"/>
          </a:xfrm>
        </p:spPr>
        <p:txBody>
          <a:bodyPr vert="horz" lIns="91440" tIns="45720" rIns="91440" bIns="45720" rtlCol="0" anchor="ctr">
            <a:normAutofit/>
          </a:bodyPr>
          <a:lstStyle/>
          <a:p>
            <a:pPr>
              <a:spcAft>
                <a:spcPts val="600"/>
              </a:spcAft>
              <a:defRPr/>
            </a:pPr>
            <a:fld id="{D76B855D-E9CC-4FF8-AD85-6CDC7B89A0DE}" type="slidenum">
              <a:rPr lang="en-US">
                <a:solidFill>
                  <a:srgbClr val="FFFFFF"/>
                </a:solidFill>
              </a:rPr>
              <a:pPr>
                <a:spcAft>
                  <a:spcPts val="600"/>
                </a:spcAft>
                <a:defRPr/>
              </a:pPr>
              <a:t>10</a:t>
            </a:fld>
            <a:endParaRPr lang="en-US">
              <a:solidFill>
                <a:srgbClr val="FFFFFF"/>
              </a:solidFill>
            </a:endParaRPr>
          </a:p>
        </p:txBody>
      </p:sp>
      <p:sp>
        <p:nvSpPr>
          <p:cNvPr id="61" name="Arc 6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017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97AADD8D-29D7-4B10-9245-72837D2D6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6030159" y="365125"/>
            <a:ext cx="5393360" cy="1325563"/>
          </a:xfrm>
        </p:spPr>
        <p:txBody>
          <a:bodyPr vert="horz" lIns="91440" tIns="45720" rIns="91440" bIns="45720" rtlCol="0" anchor="ctr">
            <a:normAutofit/>
          </a:bodyPr>
          <a:lstStyle/>
          <a:p>
            <a:r>
              <a:rPr lang="en-US" kern="1200">
                <a:solidFill>
                  <a:schemeClr val="tx1"/>
                </a:solidFill>
                <a:latin typeface="+mj-lt"/>
                <a:ea typeface="+mj-ea"/>
                <a:cs typeface="+mj-cs"/>
              </a:rPr>
              <a:t>Usefull Links</a:t>
            </a:r>
          </a:p>
        </p:txBody>
      </p:sp>
      <p:sp>
        <p:nvSpPr>
          <p:cNvPr id="25" name="Freeform: Shape 24">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8481"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62268"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2"/>
          <a:srcRect l="1875" r="1879" b="4"/>
          <a:stretch/>
        </p:blipFill>
        <p:spPr>
          <a:xfrm>
            <a:off x="956934" y="872427"/>
            <a:ext cx="3096807" cy="309680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9" name="Freeform: Shape 28">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353538"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05252"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53"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6030158" y="1825625"/>
            <a:ext cx="5393361" cy="4351338"/>
          </a:xfrm>
        </p:spPr>
        <p:txBody>
          <a:bodyPr vert="horz" lIns="91440" tIns="45720" rIns="91440" bIns="45720" rtlCol="0">
            <a:normAutofit/>
          </a:bodyPr>
          <a:lstStyle/>
          <a:p>
            <a:pPr marL="342900" indent="-228600">
              <a:buFont typeface="Arial" panose="020B0604020202020204" pitchFamily="34" charset="0"/>
              <a:buChar char="•"/>
            </a:pPr>
            <a:r>
              <a:rPr lang="en-US"/>
              <a:t>Azure Portal - </a:t>
            </a:r>
            <a:r>
              <a:rPr lang="en-US">
                <a:hlinkClick r:id="rId3"/>
              </a:rPr>
              <a:t>https://portal.azure.com/</a:t>
            </a:r>
            <a:endParaRPr lang="en-US"/>
          </a:p>
          <a:p>
            <a:pPr marL="342900" indent="-228600">
              <a:buFont typeface="Arial" panose="020B0604020202020204" pitchFamily="34" charset="0"/>
              <a:buChar char="•"/>
            </a:pPr>
            <a:r>
              <a:rPr lang="en-US"/>
              <a:t>Microsoft Training Courses - </a:t>
            </a:r>
            <a:r>
              <a:rPr lang="en-US">
                <a:hlinkClick r:id="rId4"/>
              </a:rPr>
              <a:t>https://learn.microsoft.com/en-us/training/</a:t>
            </a:r>
            <a:r>
              <a:rPr lang="en-US"/>
              <a:t>  </a:t>
            </a:r>
          </a:p>
          <a:p>
            <a:pPr marL="342900" indent="-228600">
              <a:buFont typeface="Arial" panose="020B0604020202020204" pitchFamily="34" charset="0"/>
              <a:buChar char="•"/>
            </a:pPr>
            <a:r>
              <a:rPr lang="en-US" dirty="0"/>
              <a:t>Technical documentation - </a:t>
            </a:r>
            <a:r>
              <a:rPr lang="en-US" dirty="0">
                <a:hlinkClick r:id="rId5"/>
              </a:rPr>
              <a:t>https://learn.microsoft.com/en-us/docs/</a:t>
            </a:r>
            <a:r>
              <a:rPr lang="en-US" dirty="0"/>
              <a:t> </a:t>
            </a:r>
            <a:endParaRPr lang="en-US"/>
          </a:p>
        </p:txBody>
      </p:sp>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prstClr val="black">
                    <a:tint val="75000"/>
                  </a:prstClr>
                </a:solidFill>
                <a:effectLst/>
                <a:uLnTx/>
                <a:uFillTx/>
              </a:rPr>
              <a:t>1/29/2023</a:t>
            </a:r>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6"/>
          <a:srcRect t="6883" r="-5" b="152"/>
          <a:stretch/>
        </p:blipFill>
        <p:spPr>
          <a:xfrm>
            <a:off x="2930795" y="4685200"/>
            <a:ext cx="2733741" cy="2172801"/>
          </a:xfrm>
          <a:custGeom>
            <a:avLst/>
            <a:gdLst/>
            <a:ahLst/>
            <a:cxnLst/>
            <a:rect l="l" t="t" r="r" b="b"/>
            <a:pathLst>
              <a:path w="2733741" h="2172801">
                <a:moveTo>
                  <a:pt x="1366871" y="0"/>
                </a:moveTo>
                <a:cubicBezTo>
                  <a:pt x="2121772" y="0"/>
                  <a:pt x="2733741" y="595368"/>
                  <a:pt x="2733741" y="1329791"/>
                </a:cubicBezTo>
                <a:cubicBezTo>
                  <a:pt x="2733741" y="1605200"/>
                  <a:pt x="2647683" y="1861054"/>
                  <a:pt x="2500301" y="2073290"/>
                </a:cubicBezTo>
                <a:lnTo>
                  <a:pt x="2423813" y="2172801"/>
                </a:lnTo>
                <a:lnTo>
                  <a:pt x="309928" y="2172801"/>
                </a:lnTo>
                <a:lnTo>
                  <a:pt x="233440" y="2073290"/>
                </a:lnTo>
                <a:cubicBezTo>
                  <a:pt x="86058" y="1861054"/>
                  <a:pt x="0" y="1605200"/>
                  <a:pt x="0" y="1329791"/>
                </a:cubicBezTo>
                <a:cubicBezTo>
                  <a:pt x="0" y="595368"/>
                  <a:pt x="611969" y="0"/>
                  <a:pt x="1366871" y="0"/>
                </a:cubicBezTo>
                <a:close/>
              </a:path>
            </a:pathLst>
          </a:custGeom>
        </p:spPr>
      </p:pic>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a:xfrm>
            <a:off x="6030158" y="6356350"/>
            <a:ext cx="3723156" cy="365125"/>
          </a:xfrm>
        </p:spPr>
        <p:txBody>
          <a:bodyPr vert="horz" lIns="91440" tIns="45720" rIns="91440" bIns="45720" rtlCol="0" anchor="ctr">
            <a:normAutofit/>
          </a:bodyPr>
          <a:lstStyle/>
          <a:p>
            <a:pPr marR="0" lvl="0" indent="0" algn="l" fontAlgn="auto">
              <a:spcBef>
                <a:spcPts val="0"/>
              </a:spcBef>
              <a:spcAft>
                <a:spcPts val="600"/>
              </a:spcAft>
              <a:buClrTx/>
              <a:buSzTx/>
              <a:buFontTx/>
              <a:buNone/>
              <a:tabLst/>
              <a:defRPr/>
            </a:pPr>
            <a:r>
              <a:rPr kumimoji="0" lang="en-US" b="0" i="0" u="none" strike="noStrike" kern="1200" cap="none" spc="0" normalizeH="0" baseline="0" noProof="0">
                <a:ln>
                  <a:noFill/>
                </a:ln>
                <a:solidFill>
                  <a:prstClr val="black">
                    <a:tint val="75000"/>
                  </a:prstClr>
                </a:solidFill>
                <a:effectLst/>
                <a:uLnTx/>
                <a:uFillTx/>
                <a:latin typeface="+mn-lt"/>
                <a:ea typeface="+mn-ea"/>
                <a:cs typeface="+mn-cs"/>
              </a:rPr>
              <a:t>Compute Services</a:t>
            </a:r>
          </a:p>
        </p:txBody>
      </p:sp>
      <p:sp>
        <p:nvSpPr>
          <p:cNvPr id="35" name="Arc 34">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65410" y="4192213"/>
            <a:ext cx="3723155" cy="3723155"/>
          </a:xfrm>
          <a:prstGeom prst="arc">
            <a:avLst>
              <a:gd name="adj1" fmla="val 1700655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a:xfrm>
            <a:off x="10118936" y="6356350"/>
            <a:ext cx="1234863"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11</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1783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838200" y="459863"/>
            <a:ext cx="10515600" cy="1004594"/>
          </a:xfrm>
        </p:spPr>
        <p:txBody>
          <a:bodyPr vert="horz" lIns="91440" tIns="45720" rIns="91440" bIns="45720" rtlCol="0" anchor="ctr">
            <a:normAutofit/>
          </a:bodyPr>
          <a:lstStyle/>
          <a:p>
            <a:r>
              <a:rPr lang="en-US" kern="1200">
                <a:solidFill>
                  <a:srgbClr val="FFFFFF"/>
                </a:solidFill>
                <a:latin typeface="+mj-lt"/>
                <a:ea typeface="+mj-ea"/>
                <a:cs typeface="+mj-cs"/>
              </a:rPr>
              <a:t>Thank you</a:t>
            </a:r>
          </a:p>
        </p:txBody>
      </p:sp>
      <p:sp>
        <p:nvSpPr>
          <p:cNvPr id="18" name="Rectangle: Rounded Corners 1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lvl="0">
              <a:spcAft>
                <a:spcPts val="600"/>
              </a:spcAft>
            </a:pPr>
            <a:r>
              <a:rPr lang="en-US" noProof="0">
                <a:solidFill>
                  <a:srgbClr val="FFFFFF"/>
                </a:solidFill>
              </a:rPr>
              <a:t>1/29/2023</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lgn="ctr">
              <a:spcAft>
                <a:spcPts val="600"/>
              </a:spcAft>
            </a:pPr>
            <a:r>
              <a:rPr lang="en-US" kern="1200" cap="none" spc="0" baseline="0" noProof="0">
                <a:solidFill>
                  <a:srgbClr val="FFFFFF"/>
                </a:solidFill>
                <a:latin typeface="+mn-lt"/>
                <a:ea typeface="+mn-ea"/>
                <a:cs typeface="+mn-cs"/>
              </a:rPr>
              <a:t>Compute Services</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solidFill>
                  <a:srgbClr val="FFFFFF"/>
                </a:solidFill>
              </a:rPr>
              <a:pPr lvl="0">
                <a:spcAft>
                  <a:spcPts val="600"/>
                </a:spcAft>
              </a:pPr>
              <a:t>12</a:t>
            </a:fld>
            <a:endParaRPr lang="en-US" noProof="0">
              <a:solidFill>
                <a:srgbClr val="FFFFFF"/>
              </a:solidFill>
            </a:endParaRPr>
          </a:p>
        </p:txBody>
      </p:sp>
      <p:graphicFrame>
        <p:nvGraphicFramePr>
          <p:cNvPr id="8" name="Content Placeholder 2">
            <a:extLst>
              <a:ext uri="{FF2B5EF4-FFF2-40B4-BE49-F238E27FC236}">
                <a16:creationId xmlns:a16="http://schemas.microsoft.com/office/drawing/2014/main" id="{075CFD78-8AD8-CD81-D04E-A9790B73F98A}"/>
              </a:ext>
            </a:extLst>
          </p:cNvPr>
          <p:cNvGraphicFramePr>
            <a:graphicFrameLocks noGrp="1"/>
          </p:cNvGraphicFramePr>
          <p:nvPr>
            <p:ph idx="1"/>
            <p:extLst>
              <p:ext uri="{D42A27DB-BD31-4B8C-83A1-F6EECF244321}">
                <p14:modId xmlns:p14="http://schemas.microsoft.com/office/powerpoint/2010/main" val="260352588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3">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838200" y="643467"/>
            <a:ext cx="2951205" cy="5571066"/>
          </a:xfrm>
        </p:spPr>
        <p:txBody>
          <a:bodyPr>
            <a:normAutofit/>
          </a:bodyPr>
          <a:lstStyle/>
          <a:p>
            <a:r>
              <a:rPr lang="en-US">
                <a:solidFill>
                  <a:srgbClr val="FFFFFF"/>
                </a:solidFill>
              </a:rPr>
              <a:t>Agenda</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a:ln>
                  <a:noFill/>
                </a:ln>
                <a:solidFill>
                  <a:srgbClr val="FFFFFF"/>
                </a:solidFill>
                <a:effectLst/>
                <a:uLnTx/>
                <a:uFillTx/>
                <a:latin typeface="Calibri" panose="020F0502020204030204"/>
                <a:ea typeface="+mn-ea"/>
                <a:cs typeface="+mn-cs"/>
              </a:rPr>
              <a:t>1/29/2023</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a:xfrm>
            <a:off x="5237018" y="6356350"/>
            <a:ext cx="4244607" cy="365125"/>
          </a:xfrm>
        </p:spPr>
        <p:txBody>
          <a:bodyPr>
            <a:normAutofit/>
          </a:bodyPr>
          <a:lstStyle/>
          <a:p>
            <a:pPr marL="0" marR="0" lvl="0" indent="0" algn="l" defTabSz="914400" rtl="0" eaLnBrk="1" fontAlgn="auto" latinLnBrk="0" hangingPunct="1">
              <a:spcBef>
                <a:spcPts val="0"/>
              </a:spcBef>
              <a:spcAft>
                <a:spcPts val="600"/>
              </a:spcAft>
              <a:buClrTx/>
              <a:buSzTx/>
              <a:buFontTx/>
              <a:buNone/>
              <a:tabLst/>
              <a:defRPr/>
            </a:pPr>
            <a:r>
              <a:rPr lang="en-US">
                <a:solidFill>
                  <a:prstClr val="black">
                    <a:tint val="75000"/>
                  </a:prstClr>
                </a:solidFill>
              </a:rPr>
              <a:t>Compute Services</a:t>
            </a:r>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a:xfrm>
            <a:off x="9664504" y="6356350"/>
            <a:ext cx="1689295"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2</a:t>
            </a:fld>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8E9EA479-BF43-8B2B-9CBE-A38782D215D8}"/>
              </a:ext>
            </a:extLst>
          </p:cNvPr>
          <p:cNvGraphicFramePr>
            <a:graphicFrameLocks noGrp="1"/>
          </p:cNvGraphicFramePr>
          <p:nvPr>
            <p:ph idx="1"/>
            <p:extLst>
              <p:ext uri="{D42A27DB-BD31-4B8C-83A1-F6EECF244321}">
                <p14:modId xmlns:p14="http://schemas.microsoft.com/office/powerpoint/2010/main" val="2545847604"/>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kern="1200">
                <a:solidFill>
                  <a:schemeClr val="tx1"/>
                </a:solidFill>
                <a:latin typeface="+mj-lt"/>
                <a:ea typeface="+mj-ea"/>
                <a:cs typeface="+mj-cs"/>
              </a:rPr>
              <a:t>Introduction</a:t>
            </a:r>
          </a:p>
        </p:txBody>
      </p:sp>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2"/>
          <a:stretch/>
        </p:blipFill>
        <p:spPr>
          <a:xfrm>
            <a:off x="2520759" y="598677"/>
            <a:ext cx="2733294" cy="27332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7" name="Freeform: Shape 26">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3"/>
          <a:srcRect t="72" b="72"/>
          <a:stretch/>
        </p:blipFill>
        <p:spPr>
          <a:xfrm>
            <a:off x="2516819" y="3526029"/>
            <a:ext cx="2737234"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6151294" y="1946684"/>
            <a:ext cx="5397237"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b="0" i="0" dirty="0">
                <a:effectLst/>
              </a:rPr>
              <a:t>Azure compute is an on-demand computing service for running cloud-based applications. It provides computing resources such as disks, processors, memory, networking, and operating systems. The resources are available on-demand and can typically be made available in minutes or even seconds. You pay only for the resources you use, and only for as long as you're using them.</a:t>
            </a:r>
            <a:endParaRPr lang="en-US" dirty="0"/>
          </a:p>
        </p:txBody>
      </p:sp>
      <p:sp>
        <p:nvSpPr>
          <p:cNvPr id="29" name="Arc 28">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prstClr val="black">
                    <a:tint val="75000"/>
                  </a:prstClr>
                </a:solidFill>
                <a:effectLst/>
                <a:uLnTx/>
                <a:uFillTx/>
              </a:rPr>
              <a:t>1/29/2023</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kern="1200" cap="none" spc="0" normalizeH="0" baseline="0" noProof="0">
                <a:ln>
                  <a:noFill/>
                </a:ln>
                <a:solidFill>
                  <a:prstClr val="black">
                    <a:tint val="75000"/>
                  </a:prstClr>
                </a:solidFill>
                <a:effectLst/>
                <a:uLnTx/>
                <a:uFillTx/>
                <a:latin typeface="+mn-lt"/>
                <a:ea typeface="+mn-ea"/>
                <a:cs typeface="+mn-cs"/>
              </a:rPr>
              <a:t>Compute Services</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80B1ED-3BD3-1AD2-12CD-DD21E1AD16EE}"/>
              </a:ext>
            </a:extLst>
          </p:cNvPr>
          <p:cNvSpPr>
            <a:spLocks noGrp="1"/>
          </p:cNvSpPr>
          <p:nvPr>
            <p:ph type="title"/>
          </p:nvPr>
        </p:nvSpPr>
        <p:spPr>
          <a:xfrm>
            <a:off x="539495" y="365124"/>
            <a:ext cx="6660983" cy="1325880"/>
          </a:xfrm>
        </p:spPr>
        <p:txBody>
          <a:bodyPr>
            <a:normAutofit/>
          </a:bodyPr>
          <a:lstStyle/>
          <a:p>
            <a:r>
              <a:rPr lang="en-US" b="0" i="0" dirty="0">
                <a:solidFill>
                  <a:srgbClr val="171717"/>
                </a:solidFill>
                <a:effectLst/>
                <a:latin typeface="Segoe UI" panose="020B0502040204020203" pitchFamily="34" charset="0"/>
              </a:rPr>
              <a:t>Azure Virtual Machines</a:t>
            </a:r>
            <a:endParaRPr lang="en-US" dirty="0"/>
          </a:p>
        </p:txBody>
      </p:sp>
      <p:graphicFrame>
        <p:nvGraphicFramePr>
          <p:cNvPr id="1030" name="Content Placeholder 4">
            <a:extLst>
              <a:ext uri="{FF2B5EF4-FFF2-40B4-BE49-F238E27FC236}">
                <a16:creationId xmlns:a16="http://schemas.microsoft.com/office/drawing/2014/main" id="{83583C7C-25E0-EC28-8FD8-F120DE4D6EB8}"/>
              </a:ext>
            </a:extLst>
          </p:cNvPr>
          <p:cNvGraphicFramePr>
            <a:graphicFrameLocks noGrp="1"/>
          </p:cNvGraphicFramePr>
          <p:nvPr>
            <p:ph idx="1"/>
          </p:nvPr>
        </p:nvGraphicFramePr>
        <p:xfrm>
          <a:off x="539496" y="1825625"/>
          <a:ext cx="1116723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7AC73B60-147F-5137-2DE6-66C43073C4E6}"/>
              </a:ext>
            </a:extLst>
          </p:cNvPr>
          <p:cNvSpPr>
            <a:spLocks noGrp="1"/>
          </p:cNvSpPr>
          <p:nvPr>
            <p:ph type="dt" sz="half" idx="10"/>
          </p:nvPr>
        </p:nvSpPr>
        <p:spPr/>
        <p:txBody>
          <a:bodyPr/>
          <a:lstStyle/>
          <a:p>
            <a:pPr>
              <a:defRPr/>
            </a:pPr>
            <a:r>
              <a:rPr lang="en-US" dirty="0">
                <a:solidFill>
                  <a:prstClr val="black">
                    <a:tint val="75000"/>
                  </a:prstClr>
                </a:solidFill>
              </a:rPr>
              <a:t>1/29/2023</a:t>
            </a:r>
          </a:p>
        </p:txBody>
      </p:sp>
      <p:sp>
        <p:nvSpPr>
          <p:cNvPr id="7" name="Footer Placeholder 6">
            <a:extLst>
              <a:ext uri="{FF2B5EF4-FFF2-40B4-BE49-F238E27FC236}">
                <a16:creationId xmlns:a16="http://schemas.microsoft.com/office/drawing/2014/main" id="{D2B17ADE-6689-808D-B51F-F2692B132517}"/>
              </a:ext>
            </a:extLst>
          </p:cNvPr>
          <p:cNvSpPr>
            <a:spLocks noGrp="1"/>
          </p:cNvSpPr>
          <p:nvPr>
            <p:ph type="ftr" sz="quarter" idx="11"/>
          </p:nvPr>
        </p:nvSpPr>
        <p:spPr/>
        <p:txBody>
          <a:bodyPr/>
          <a:lstStyle/>
          <a:p>
            <a:pPr>
              <a:defRPr/>
            </a:pPr>
            <a:r>
              <a:rPr lang="en-US" dirty="0">
                <a:solidFill>
                  <a:prstClr val="black">
                    <a:tint val="75000"/>
                  </a:prstClr>
                </a:solidFill>
              </a:rPr>
              <a:t>Compute Services</a:t>
            </a:r>
          </a:p>
        </p:txBody>
      </p:sp>
      <p:sp>
        <p:nvSpPr>
          <p:cNvPr id="8" name="Slide Number Placeholder 7">
            <a:extLst>
              <a:ext uri="{FF2B5EF4-FFF2-40B4-BE49-F238E27FC236}">
                <a16:creationId xmlns:a16="http://schemas.microsoft.com/office/drawing/2014/main" id="{C64DD2F2-3030-6CCE-F73F-5D42519BC0D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pic>
        <p:nvPicPr>
          <p:cNvPr id="1028" name="Picture 4" descr="Icon representing virtual machines.">
            <a:extLst>
              <a:ext uri="{FF2B5EF4-FFF2-40B4-BE49-F238E27FC236}">
                <a16:creationId xmlns:a16="http://schemas.microsoft.com/office/drawing/2014/main" id="{26D1F361-8EBF-1B15-5E5E-A475677F1903}"/>
              </a:ext>
            </a:extLst>
          </p:cNvPr>
          <p:cNvPicPr>
            <a:picLocks noGrp="1" noChangeAspect="1" noChangeArrowheads="1"/>
          </p:cNvPicPr>
          <p:nvPr>
            <p:ph type="pic" sz="quarter" idx="13"/>
          </p:nvPr>
        </p:nvPicPr>
        <p:blipFill>
          <a:blip r:embed="rId7">
            <a:extLst>
              <a:ext uri="{28A0092B-C50C-407E-A947-70E740481C1C}">
                <a14:useLocalDpi xmlns:a14="http://schemas.microsoft.com/office/drawing/2010/main" val="0"/>
              </a:ext>
            </a:extLst>
          </a:blip>
          <a:srcRect t="72" b="72"/>
          <a:stretch>
            <a:fillRect/>
          </a:stretch>
        </p:blipFill>
        <p:spPr bwMode="auto">
          <a:xfrm>
            <a:off x="9277139" y="4948061"/>
            <a:ext cx="1410121" cy="140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34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22984FB-1A03-E4FE-A19F-B77EF1A4CCEB}"/>
              </a:ext>
            </a:extLst>
          </p:cNvPr>
          <p:cNvSpPr>
            <a:spLocks noGrp="1"/>
          </p:cNvSpPr>
          <p:nvPr>
            <p:ph type="title"/>
          </p:nvPr>
        </p:nvSpPr>
        <p:spPr>
          <a:xfrm>
            <a:off x="838200" y="459863"/>
            <a:ext cx="10515600" cy="1004594"/>
          </a:xfrm>
        </p:spPr>
        <p:txBody>
          <a:bodyPr>
            <a:normAutofit/>
          </a:bodyPr>
          <a:lstStyle/>
          <a:p>
            <a:pPr algn="ctr"/>
            <a:r>
              <a:rPr lang="en-US" sz="3100" b="1" i="0" dirty="0">
                <a:solidFill>
                  <a:srgbClr val="FFFFFF"/>
                </a:solidFill>
                <a:effectLst/>
                <a:latin typeface="Segoe UI" panose="020B0502040204020203" pitchFamily="34" charset="0"/>
              </a:rPr>
              <a:t>Scale VMs in Azure</a:t>
            </a:r>
            <a:br>
              <a:rPr lang="en-US" sz="3100" b="1" i="0" dirty="0">
                <a:solidFill>
                  <a:srgbClr val="FFFFFF"/>
                </a:solidFill>
                <a:effectLst/>
                <a:latin typeface="Segoe UI" panose="020B0502040204020203" pitchFamily="34" charset="0"/>
              </a:rPr>
            </a:br>
            <a:endParaRPr lang="en-US" sz="3100" dirty="0">
              <a:solidFill>
                <a:srgbClr val="FFFFFF"/>
              </a:solidFill>
            </a:endParaRPr>
          </a:p>
        </p:txBody>
      </p:sp>
      <p:sp>
        <p:nvSpPr>
          <p:cNvPr id="31" name="Rectangle: Rounded Corners 25">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881B3FF6-7556-333D-444E-A52A2A477175}"/>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dirty="0">
                <a:solidFill>
                  <a:srgbClr val="FFFFFF"/>
                </a:solidFill>
              </a:rPr>
              <a:t>1/29/2023</a:t>
            </a:r>
          </a:p>
        </p:txBody>
      </p:sp>
      <p:sp>
        <p:nvSpPr>
          <p:cNvPr id="7" name="Footer Placeholder 6">
            <a:extLst>
              <a:ext uri="{FF2B5EF4-FFF2-40B4-BE49-F238E27FC236}">
                <a16:creationId xmlns:a16="http://schemas.microsoft.com/office/drawing/2014/main" id="{348F71E6-E474-58EB-3F4A-C5C6F460B0EF}"/>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srgbClr val="FFFFFF"/>
                </a:solidFill>
              </a:rPr>
              <a:t>Compute Services</a:t>
            </a:r>
          </a:p>
        </p:txBody>
      </p:sp>
      <p:sp>
        <p:nvSpPr>
          <p:cNvPr id="8" name="Slide Number Placeholder 7">
            <a:extLst>
              <a:ext uri="{FF2B5EF4-FFF2-40B4-BE49-F238E27FC236}">
                <a16:creationId xmlns:a16="http://schemas.microsoft.com/office/drawing/2014/main" id="{7E0074CD-159F-655D-E6AA-2CD0D093AEC1}"/>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5</a:t>
            </a:fld>
            <a:endParaRPr lang="en-US">
              <a:solidFill>
                <a:srgbClr val="FFFFFF"/>
              </a:solidFill>
            </a:endParaRPr>
          </a:p>
        </p:txBody>
      </p:sp>
      <p:graphicFrame>
        <p:nvGraphicFramePr>
          <p:cNvPr id="32" name="Content Placeholder 8">
            <a:extLst>
              <a:ext uri="{FF2B5EF4-FFF2-40B4-BE49-F238E27FC236}">
                <a16:creationId xmlns:a16="http://schemas.microsoft.com/office/drawing/2014/main" id="{44D5AB69-40B1-7030-51EC-BFCE2A90D31D}"/>
              </a:ext>
            </a:extLst>
          </p:cNvPr>
          <p:cNvGraphicFramePr>
            <a:graphicFrameLocks noGrp="1"/>
          </p:cNvGraphicFramePr>
          <p:nvPr>
            <p:ph idx="1"/>
            <p:extLst>
              <p:ext uri="{D42A27DB-BD31-4B8C-83A1-F6EECF244321}">
                <p14:modId xmlns:p14="http://schemas.microsoft.com/office/powerpoint/2010/main" val="307177326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8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3">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AFA142-B05E-A666-1D9F-8DF3AA3B8FF7}"/>
              </a:ext>
            </a:extLst>
          </p:cNvPr>
          <p:cNvSpPr>
            <a:spLocks noGrp="1"/>
          </p:cNvSpPr>
          <p:nvPr>
            <p:ph type="title"/>
          </p:nvPr>
        </p:nvSpPr>
        <p:spPr>
          <a:xfrm>
            <a:off x="838200" y="643467"/>
            <a:ext cx="2951205" cy="5571066"/>
          </a:xfrm>
        </p:spPr>
        <p:txBody>
          <a:bodyPr>
            <a:normAutofit/>
          </a:bodyPr>
          <a:lstStyle/>
          <a:p>
            <a:r>
              <a:rPr lang="en-US" sz="2800" b="1" i="0" dirty="0">
                <a:solidFill>
                  <a:srgbClr val="FFFFFF"/>
                </a:solidFill>
                <a:effectLst/>
                <a:latin typeface="Segoe UI" panose="020B0502040204020203" pitchFamily="34" charset="0"/>
              </a:rPr>
              <a:t>Azure App Service</a:t>
            </a:r>
            <a:br>
              <a:rPr lang="en-US" sz="2800" b="1" i="0" dirty="0">
                <a:solidFill>
                  <a:srgbClr val="FFFFFF"/>
                </a:solidFill>
                <a:effectLst/>
                <a:latin typeface="Segoe UI" panose="020B0502040204020203" pitchFamily="34" charset="0"/>
              </a:rPr>
            </a:br>
            <a:r>
              <a:rPr lang="en-US" sz="2800" b="0" i="0" dirty="0">
                <a:solidFill>
                  <a:srgbClr val="FFFFFF"/>
                </a:solidFill>
                <a:effectLst/>
                <a:latin typeface="Segoe UI" panose="020B0502040204020203" pitchFamily="34" charset="0"/>
              </a:rPr>
              <a:t>This platform as a service (PaaS) environment allows you to focus on the website and API logic while Azure handles the infrastructure to run and scale your web applications.</a:t>
            </a:r>
            <a:endParaRPr lang="en-US" sz="2800" dirty="0">
              <a:solidFill>
                <a:srgbClr val="FFFFFF"/>
              </a:solidFill>
            </a:endParaRPr>
          </a:p>
        </p:txBody>
      </p:sp>
      <p:sp>
        <p:nvSpPr>
          <p:cNvPr id="4" name="Date Placeholder 3">
            <a:extLst>
              <a:ext uri="{FF2B5EF4-FFF2-40B4-BE49-F238E27FC236}">
                <a16:creationId xmlns:a16="http://schemas.microsoft.com/office/drawing/2014/main" id="{1E8992F7-50F5-7958-D666-FABE60CF4040}"/>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1/29/2023</a:t>
            </a:r>
          </a:p>
        </p:txBody>
      </p:sp>
      <p:sp>
        <p:nvSpPr>
          <p:cNvPr id="5" name="Footer Placeholder 4">
            <a:extLst>
              <a:ext uri="{FF2B5EF4-FFF2-40B4-BE49-F238E27FC236}">
                <a16:creationId xmlns:a16="http://schemas.microsoft.com/office/drawing/2014/main" id="{97BC3CB4-07AA-FACD-D254-9177D31844D5}"/>
              </a:ext>
            </a:extLst>
          </p:cNvPr>
          <p:cNvSpPr>
            <a:spLocks noGrp="1"/>
          </p:cNvSpPr>
          <p:nvPr>
            <p:ph type="ftr" sz="quarter" idx="11"/>
          </p:nvPr>
        </p:nvSpPr>
        <p:spPr>
          <a:xfrm>
            <a:off x="5237018" y="6356350"/>
            <a:ext cx="4244607" cy="365125"/>
          </a:xfrm>
        </p:spPr>
        <p:txBody>
          <a:bodyPr>
            <a:normAutofit/>
          </a:bodyPr>
          <a:lstStyle/>
          <a:p>
            <a:pPr algn="l">
              <a:spcAft>
                <a:spcPts val="600"/>
              </a:spcAft>
              <a:defRPr/>
            </a:pPr>
            <a:r>
              <a:rPr lang="en-US">
                <a:solidFill>
                  <a:prstClr val="black">
                    <a:tint val="75000"/>
                  </a:prstClr>
                </a:solidFill>
              </a:rPr>
              <a:t>Compute Services</a:t>
            </a:r>
          </a:p>
        </p:txBody>
      </p:sp>
      <p:sp>
        <p:nvSpPr>
          <p:cNvPr id="6" name="Slide Number Placeholder 5">
            <a:extLst>
              <a:ext uri="{FF2B5EF4-FFF2-40B4-BE49-F238E27FC236}">
                <a16:creationId xmlns:a16="http://schemas.microsoft.com/office/drawing/2014/main" id="{BAA2B1FB-EC90-C3D1-0151-BD6EB0B73D01}"/>
              </a:ext>
            </a:extLst>
          </p:cNvPr>
          <p:cNvSpPr>
            <a:spLocks noGrp="1"/>
          </p:cNvSpPr>
          <p:nvPr>
            <p:ph type="sldNum" sz="quarter" idx="12"/>
          </p:nvPr>
        </p:nvSpPr>
        <p:spPr>
          <a:xfrm>
            <a:off x="9664504" y="6356350"/>
            <a:ext cx="168929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6</a:t>
            </a:fld>
            <a:endParaRPr lang="en-US">
              <a:solidFill>
                <a:prstClr val="black">
                  <a:tint val="75000"/>
                </a:prstClr>
              </a:solidFill>
            </a:endParaRPr>
          </a:p>
        </p:txBody>
      </p:sp>
      <p:graphicFrame>
        <p:nvGraphicFramePr>
          <p:cNvPr id="19" name="Content Placeholder 2">
            <a:extLst>
              <a:ext uri="{FF2B5EF4-FFF2-40B4-BE49-F238E27FC236}">
                <a16:creationId xmlns:a16="http://schemas.microsoft.com/office/drawing/2014/main" id="{B436B9D6-F8C1-0E33-6D4C-8C563C5FD305}"/>
              </a:ext>
            </a:extLst>
          </p:cNvPr>
          <p:cNvGraphicFramePr>
            <a:graphicFrameLocks noGrp="1"/>
          </p:cNvGraphicFramePr>
          <p:nvPr>
            <p:ph idx="1"/>
            <p:extLst>
              <p:ext uri="{D42A27DB-BD31-4B8C-83A1-F6EECF244321}">
                <p14:modId xmlns:p14="http://schemas.microsoft.com/office/powerpoint/2010/main" val="945206713"/>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94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9">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c 31">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2" name="Oval 33">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E1C58E4F-2CD9-AE60-AE39-166337E0E03F}"/>
              </a:ext>
            </a:extLst>
          </p:cNvPr>
          <p:cNvSpPr>
            <a:spLocks noGrp="1"/>
          </p:cNvSpPr>
          <p:nvPr>
            <p:ph type="dt" sz="half" idx="10"/>
          </p:nvPr>
        </p:nvSpPr>
        <p:spPr>
          <a:xfrm>
            <a:off x="1109224" y="6356350"/>
            <a:ext cx="2743200" cy="365125"/>
          </a:xfrm>
        </p:spPr>
        <p:txBody>
          <a:bodyPr>
            <a:normAutofit/>
          </a:bodyPr>
          <a:lstStyle/>
          <a:p>
            <a:pPr>
              <a:spcAft>
                <a:spcPts val="600"/>
              </a:spcAft>
              <a:defRPr/>
            </a:pPr>
            <a:r>
              <a:rPr lang="en-US">
                <a:solidFill>
                  <a:srgbClr val="FFFFFF"/>
                </a:solidFill>
              </a:rPr>
              <a:t>1/29/2023</a:t>
            </a:r>
          </a:p>
        </p:txBody>
      </p:sp>
      <p:sp>
        <p:nvSpPr>
          <p:cNvPr id="5" name="Footer Placeholder 4">
            <a:extLst>
              <a:ext uri="{FF2B5EF4-FFF2-40B4-BE49-F238E27FC236}">
                <a16:creationId xmlns:a16="http://schemas.microsoft.com/office/drawing/2014/main" id="{BB966D19-909D-C782-005A-28355CBA4CD6}"/>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srgbClr val="FFFFFF"/>
                </a:solidFill>
              </a:rPr>
              <a:t>Compute Services</a:t>
            </a:r>
          </a:p>
        </p:txBody>
      </p:sp>
      <p:sp>
        <p:nvSpPr>
          <p:cNvPr id="6" name="Slide Number Placeholder 5">
            <a:extLst>
              <a:ext uri="{FF2B5EF4-FFF2-40B4-BE49-F238E27FC236}">
                <a16:creationId xmlns:a16="http://schemas.microsoft.com/office/drawing/2014/main" id="{9B50A1C0-4646-9CD9-C1FE-134BEC86E633}"/>
              </a:ext>
            </a:extLst>
          </p:cNvPr>
          <p:cNvSpPr>
            <a:spLocks noGrp="1"/>
          </p:cNvSpPr>
          <p:nvPr>
            <p:ph type="sldNum" sz="quarter" idx="12"/>
          </p:nvPr>
        </p:nvSpPr>
        <p:spPr>
          <a:xfrm>
            <a:off x="9063711" y="6356350"/>
            <a:ext cx="2260113" cy="365125"/>
          </a:xfrm>
        </p:spPr>
        <p:txBody>
          <a:bodyPr>
            <a:normAutofit/>
          </a:bodyPr>
          <a:lstStyle/>
          <a:p>
            <a:pPr>
              <a:spcAft>
                <a:spcPts val="600"/>
              </a:spcAft>
              <a:defRPr/>
            </a:pPr>
            <a:fld id="{D76B855D-E9CC-4FF8-AD85-6CDC7B89A0DE}" type="slidenum">
              <a:rPr lang="en-US" smtClean="0">
                <a:solidFill>
                  <a:srgbClr val="FFFFFF"/>
                </a:solidFill>
              </a:rPr>
              <a:pPr>
                <a:spcAft>
                  <a:spcPts val="600"/>
                </a:spcAft>
                <a:defRPr/>
              </a:pPr>
              <a:t>7</a:t>
            </a:fld>
            <a:endParaRPr lang="en-US">
              <a:solidFill>
                <a:srgbClr val="FFFFFF"/>
              </a:solidFill>
            </a:endParaRPr>
          </a:p>
        </p:txBody>
      </p:sp>
      <p:graphicFrame>
        <p:nvGraphicFramePr>
          <p:cNvPr id="25" name="Content Placeholder 2">
            <a:extLst>
              <a:ext uri="{FF2B5EF4-FFF2-40B4-BE49-F238E27FC236}">
                <a16:creationId xmlns:a16="http://schemas.microsoft.com/office/drawing/2014/main" id="{20DD1AD4-CBA1-2DE1-4164-497EC93473B6}"/>
              </a:ext>
            </a:extLst>
          </p:cNvPr>
          <p:cNvGraphicFramePr>
            <a:graphicFrameLocks noGrp="1"/>
          </p:cNvGraphicFramePr>
          <p:nvPr>
            <p:ph idx="4294967295"/>
            <p:extLst>
              <p:ext uri="{D42A27DB-BD31-4B8C-83A1-F6EECF244321}">
                <p14:modId xmlns:p14="http://schemas.microsoft.com/office/powerpoint/2010/main" val="3240227891"/>
              </p:ext>
            </p:extLst>
          </p:nvPr>
        </p:nvGraphicFramePr>
        <p:xfrm>
          <a:off x="0" y="18002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76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A6293D01-9F0C-609B-C440-97D9BB432202}"/>
              </a:ext>
            </a:extLst>
          </p:cNvPr>
          <p:cNvSpPr>
            <a:spLocks noGrp="1"/>
          </p:cNvSpPr>
          <p:nvPr>
            <p:ph type="dt" sz="half" idx="10"/>
          </p:nvPr>
        </p:nvSpPr>
        <p:spPr>
          <a:xfrm>
            <a:off x="838200" y="6356350"/>
            <a:ext cx="2743200" cy="365125"/>
          </a:xfrm>
        </p:spPr>
        <p:txBody>
          <a:bodyPr>
            <a:normAutofit/>
          </a:bodyPr>
          <a:lstStyle/>
          <a:p>
            <a:pPr>
              <a:spcAft>
                <a:spcPts val="600"/>
              </a:spcAft>
              <a:defRPr/>
            </a:pPr>
            <a:r>
              <a:rPr lang="en-US">
                <a:solidFill>
                  <a:srgbClr val="FFFFFF"/>
                </a:solidFill>
              </a:rPr>
              <a:t>1/29/2023</a:t>
            </a:r>
          </a:p>
        </p:txBody>
      </p:sp>
      <p:sp>
        <p:nvSpPr>
          <p:cNvPr id="5" name="Footer Placeholder 4">
            <a:extLst>
              <a:ext uri="{FF2B5EF4-FFF2-40B4-BE49-F238E27FC236}">
                <a16:creationId xmlns:a16="http://schemas.microsoft.com/office/drawing/2014/main" id="{D0CF1390-9C73-A1A9-98AD-20C02AE38E2E}"/>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srgbClr val="FFFFFF"/>
                </a:solidFill>
              </a:rPr>
              <a:t>Compute Services</a:t>
            </a:r>
          </a:p>
        </p:txBody>
      </p:sp>
      <p:sp>
        <p:nvSpPr>
          <p:cNvPr id="6" name="Slide Number Placeholder 5">
            <a:extLst>
              <a:ext uri="{FF2B5EF4-FFF2-40B4-BE49-F238E27FC236}">
                <a16:creationId xmlns:a16="http://schemas.microsoft.com/office/drawing/2014/main" id="{E54CE305-EEC6-6125-B8ED-24AD412E6808}"/>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8</a:t>
            </a:fld>
            <a:endParaRPr lang="en-US">
              <a:solidFill>
                <a:srgbClr val="FFFFFF"/>
              </a:solidFill>
            </a:endParaRPr>
          </a:p>
        </p:txBody>
      </p:sp>
      <p:graphicFrame>
        <p:nvGraphicFramePr>
          <p:cNvPr id="9" name="Content Placeholder 2">
            <a:extLst>
              <a:ext uri="{FF2B5EF4-FFF2-40B4-BE49-F238E27FC236}">
                <a16:creationId xmlns:a16="http://schemas.microsoft.com/office/drawing/2014/main" id="{C49F1878-17A4-1473-8B4F-A87F724AB637}"/>
              </a:ext>
            </a:extLst>
          </p:cNvPr>
          <p:cNvGraphicFramePr>
            <a:graphicFrameLocks noGrp="1"/>
          </p:cNvGraphicFramePr>
          <p:nvPr>
            <p:ph idx="1"/>
            <p:extLst>
              <p:ext uri="{D42A27DB-BD31-4B8C-83A1-F6EECF244321}">
                <p14:modId xmlns:p14="http://schemas.microsoft.com/office/powerpoint/2010/main" val="137132765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22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5">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4" name="Rectangle 1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1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F69AC320-CE9F-0936-E071-0B65321EE12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srgbClr val="FFFFFF"/>
                </a:solidFill>
              </a:rPr>
              <a:t>1/29/2023</a:t>
            </a:r>
          </a:p>
        </p:txBody>
      </p:sp>
      <p:sp>
        <p:nvSpPr>
          <p:cNvPr id="3" name="Footer Placeholder 2">
            <a:extLst>
              <a:ext uri="{FF2B5EF4-FFF2-40B4-BE49-F238E27FC236}">
                <a16:creationId xmlns:a16="http://schemas.microsoft.com/office/drawing/2014/main" id="{4920AE66-2C5B-0514-71E6-1CCC4857130C}"/>
              </a:ext>
            </a:extLst>
          </p:cNvPr>
          <p:cNvSpPr>
            <a:spLocks noGrp="1"/>
          </p:cNvSpPr>
          <p:nvPr>
            <p:ph type="ftr" sz="quarter" idx="11"/>
          </p:nvPr>
        </p:nvSpPr>
        <p:spPr>
          <a:xfrm>
            <a:off x="3640932" y="6356350"/>
            <a:ext cx="4512467" cy="365125"/>
          </a:xfrm>
        </p:spPr>
        <p:txBody>
          <a:bodyPr vert="horz" lIns="91440" tIns="45720" rIns="91440" bIns="45720" rtlCol="0" anchor="ctr">
            <a:normAutofit/>
          </a:bodyPr>
          <a:lstStyle/>
          <a:p>
            <a:pPr algn="l">
              <a:spcAft>
                <a:spcPts val="600"/>
              </a:spcAft>
              <a:defRPr/>
            </a:pPr>
            <a:r>
              <a:rPr lang="en-US" kern="1200" cap="none" spc="0" baseline="0">
                <a:solidFill>
                  <a:srgbClr val="898989"/>
                </a:solidFill>
                <a:latin typeface="+mn-lt"/>
                <a:ea typeface="+mn-ea"/>
                <a:cs typeface="+mn-cs"/>
              </a:rPr>
              <a:t>Compute Services</a:t>
            </a:r>
          </a:p>
        </p:txBody>
      </p:sp>
      <p:sp>
        <p:nvSpPr>
          <p:cNvPr id="4" name="Slide Number Placeholder 3">
            <a:extLst>
              <a:ext uri="{FF2B5EF4-FFF2-40B4-BE49-F238E27FC236}">
                <a16:creationId xmlns:a16="http://schemas.microsoft.com/office/drawing/2014/main" id="{EA9B9A8B-5274-674D-8C2D-132ECE4DDC4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a:solidFill>
                  <a:srgbClr val="898989"/>
                </a:solidFill>
              </a:rPr>
              <a:pPr>
                <a:spcAft>
                  <a:spcPts val="600"/>
                </a:spcAft>
                <a:defRPr/>
              </a:pPr>
              <a:t>9</a:t>
            </a:fld>
            <a:endParaRPr lang="en-US">
              <a:solidFill>
                <a:srgbClr val="898989"/>
              </a:solidFill>
            </a:endParaRPr>
          </a:p>
        </p:txBody>
      </p:sp>
      <p:sp>
        <p:nvSpPr>
          <p:cNvPr id="8" name="TextBox 7">
            <a:extLst>
              <a:ext uri="{FF2B5EF4-FFF2-40B4-BE49-F238E27FC236}">
                <a16:creationId xmlns:a16="http://schemas.microsoft.com/office/drawing/2014/main" id="{616A9C66-31F6-A204-506C-BF4E34D32B40}"/>
              </a:ext>
            </a:extLst>
          </p:cNvPr>
          <p:cNvSpPr txBox="1"/>
          <p:nvPr/>
        </p:nvSpPr>
        <p:spPr>
          <a:xfrm>
            <a:off x="407425" y="693221"/>
            <a:ext cx="11245108" cy="2262158"/>
          </a:xfrm>
          <a:prstGeom prst="rect">
            <a:avLst/>
          </a:prstGeom>
          <a:noFill/>
        </p:spPr>
        <p:txBody>
          <a:bodyPr wrap="square">
            <a:spAutoFit/>
          </a:bodyPr>
          <a:lstStyle/>
          <a:p>
            <a:pPr>
              <a:spcAft>
                <a:spcPts val="600"/>
              </a:spcAft>
            </a:pPr>
            <a:r>
              <a:rPr lang="en-US" b="0" i="0" dirty="0">
                <a:solidFill>
                  <a:srgbClr val="171717"/>
                </a:solidFill>
                <a:effectLst/>
                <a:latin typeface="Segoe UI" panose="020B0502040204020203" pitchFamily="34" charset="0"/>
              </a:rPr>
              <a:t>Serverless computing includes the </a:t>
            </a:r>
          </a:p>
          <a:p>
            <a:pPr marL="285750" indent="-285750">
              <a:spcAft>
                <a:spcPts val="600"/>
              </a:spcAft>
              <a:buFont typeface="Arial" panose="020B0604020202020204" pitchFamily="34" charset="0"/>
              <a:buChar char="•"/>
            </a:pPr>
            <a:r>
              <a:rPr lang="en-US" b="1" i="0" dirty="0">
                <a:solidFill>
                  <a:srgbClr val="171717"/>
                </a:solidFill>
                <a:effectLst/>
                <a:latin typeface="Segoe UI" panose="020B0502040204020203" pitchFamily="34" charset="0"/>
              </a:rPr>
              <a:t>Abstraction of servers</a:t>
            </a:r>
            <a:r>
              <a:rPr lang="en-US" b="0" i="0" dirty="0">
                <a:solidFill>
                  <a:srgbClr val="171717"/>
                </a:solidFill>
                <a:effectLst/>
                <a:latin typeface="Segoe UI" panose="020B0502040204020203" pitchFamily="34" charset="0"/>
              </a:rPr>
              <a:t>: Serverless computing abstracts the servers you run on. You never explicitly reserve server instances. </a:t>
            </a:r>
          </a:p>
          <a:p>
            <a:pPr marL="285750" indent="-285750">
              <a:spcAft>
                <a:spcPts val="600"/>
              </a:spcAft>
              <a:buFont typeface="Arial" panose="020B0604020202020204" pitchFamily="34" charset="0"/>
              <a:buChar char="•"/>
            </a:pPr>
            <a:r>
              <a:rPr lang="en-US" b="1" i="0" dirty="0">
                <a:solidFill>
                  <a:srgbClr val="171717"/>
                </a:solidFill>
                <a:effectLst/>
                <a:latin typeface="Segoe UI" panose="020B0502040204020203" pitchFamily="34" charset="0"/>
              </a:rPr>
              <a:t>Event-driven scale</a:t>
            </a:r>
            <a:r>
              <a:rPr lang="en-US" b="0" i="0" dirty="0">
                <a:solidFill>
                  <a:srgbClr val="171717"/>
                </a:solidFill>
                <a:effectLst/>
                <a:latin typeface="Segoe UI" panose="020B0502040204020203" pitchFamily="34" charset="0"/>
              </a:rPr>
              <a:t>: Serverless computing is an excellent fit for workloads that respond to incoming events. Events include triggers by: Timers, HTTP, Queue and much more</a:t>
            </a:r>
          </a:p>
          <a:p>
            <a:pPr marL="285750" indent="-285750">
              <a:spcAft>
                <a:spcPts val="600"/>
              </a:spcAft>
              <a:buFont typeface="Arial" panose="020B0604020202020204" pitchFamily="34" charset="0"/>
              <a:buChar char="•"/>
            </a:pPr>
            <a:r>
              <a:rPr lang="en-US" b="1" i="0" dirty="0">
                <a:solidFill>
                  <a:srgbClr val="171717"/>
                </a:solidFill>
                <a:effectLst/>
                <a:latin typeface="Segoe UI" panose="020B0502040204020203" pitchFamily="34" charset="0"/>
              </a:rPr>
              <a:t>Micro-billing</a:t>
            </a:r>
            <a:r>
              <a:rPr lang="en-US" b="0" i="0" dirty="0">
                <a:solidFill>
                  <a:srgbClr val="171717"/>
                </a:solidFill>
                <a:effectLst/>
                <a:latin typeface="Segoe UI" panose="020B0502040204020203" pitchFamily="34" charset="0"/>
              </a:rPr>
              <a:t>: Pay only for the time their code runs. If no active function executions occur, they're not charged. </a:t>
            </a:r>
            <a:endParaRPr lang="en-US" dirty="0"/>
          </a:p>
        </p:txBody>
      </p:sp>
      <p:graphicFrame>
        <p:nvGraphicFramePr>
          <p:cNvPr id="26" name="TextBox 5">
            <a:extLst>
              <a:ext uri="{FF2B5EF4-FFF2-40B4-BE49-F238E27FC236}">
                <a16:creationId xmlns:a16="http://schemas.microsoft.com/office/drawing/2014/main" id="{8CE08A79-C2DE-8791-AA15-B3B3C84EE31B}"/>
              </a:ext>
            </a:extLst>
          </p:cNvPr>
          <p:cNvGraphicFramePr/>
          <p:nvPr>
            <p:extLst>
              <p:ext uri="{D42A27DB-BD31-4B8C-83A1-F6EECF244321}">
                <p14:modId xmlns:p14="http://schemas.microsoft.com/office/powerpoint/2010/main" val="4290344278"/>
              </p:ext>
            </p:extLst>
          </p:nvPr>
        </p:nvGraphicFramePr>
        <p:xfrm>
          <a:off x="938980" y="3430272"/>
          <a:ext cx="10181998" cy="2645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35386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{00CB03F4-621A-432A-B002-B08C815C2E44}tf78504181_win32</Template>
  <TotalTime>347</TotalTime>
  <Words>1047</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Segoe UI</vt:lpstr>
      <vt:lpstr>Tw Cen MT</vt:lpstr>
      <vt:lpstr>ShapesVTI</vt:lpstr>
      <vt:lpstr>Azure Compute Services</vt:lpstr>
      <vt:lpstr>Agenda</vt:lpstr>
      <vt:lpstr>Introduction</vt:lpstr>
      <vt:lpstr>Azure Virtual Machines</vt:lpstr>
      <vt:lpstr>Scale VMs in Azure </vt:lpstr>
      <vt:lpstr>Azure App Service This platform as a service (PaaS) environment allows you to focus on the website and API logic while Azure handles the infrastructure to run and scale your web applications.</vt:lpstr>
      <vt:lpstr>PowerPoint Presentation</vt:lpstr>
      <vt:lpstr>PowerPoint Presentation</vt:lpstr>
      <vt:lpstr>PowerPoint Presentation</vt:lpstr>
      <vt:lpstr>Demo Azure Compute Service</vt:lpstr>
      <vt:lpstr>Usefull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with Azure</dc:title>
  <dc:creator>Ajay Choudhary</dc:creator>
  <cp:lastModifiedBy>Ajay Choudhary</cp:lastModifiedBy>
  <cp:revision>1</cp:revision>
  <dcterms:created xsi:type="dcterms:W3CDTF">2023-01-20T06:28:09Z</dcterms:created>
  <dcterms:modified xsi:type="dcterms:W3CDTF">2023-01-29T15:39:42Z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