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6"/>
  </p:notesMasterIdLst>
  <p:sldIdLst>
    <p:sldId id="3825" r:id="rId5"/>
    <p:sldId id="3826" r:id="rId6"/>
    <p:sldId id="3828" r:id="rId7"/>
    <p:sldId id="3827" r:id="rId8"/>
    <p:sldId id="3831" r:id="rId9"/>
    <p:sldId id="3835" r:id="rId10"/>
    <p:sldId id="3836" r:id="rId11"/>
    <p:sldId id="3837" r:id="rId12"/>
    <p:sldId id="3838" r:id="rId13"/>
    <p:sldId id="3833" r:id="rId14"/>
    <p:sldId id="383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528CBE-0FE2-4BE5-9238-772D02606D81}" v="366" dt="2023-01-20T08:49:59.3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8" autoAdjust="0"/>
    <p:restoredTop sz="94660"/>
  </p:normalViewPr>
  <p:slideViewPr>
    <p:cSldViewPr snapToGrid="0">
      <p:cViewPr>
        <p:scale>
          <a:sx n="80" d="100"/>
          <a:sy n="80" d="100"/>
        </p:scale>
        <p:origin x="102" y="312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jay Choudhary" userId="d2ce2909-019e-4113-bb02-3f4271467935" providerId="ADAL" clId="{ED528CBE-0FE2-4BE5-9238-772D02606D81}"/>
    <pc:docChg chg="undo redo custSel addSld delSld modSld sldOrd modMainMaster">
      <pc:chgData name="Ajay Choudhary" userId="d2ce2909-019e-4113-bb02-3f4271467935" providerId="ADAL" clId="{ED528CBE-0FE2-4BE5-9238-772D02606D81}" dt="2023-01-20T09:06:24.882" v="805" actId="20577"/>
      <pc:docMkLst>
        <pc:docMk/>
      </pc:docMkLst>
      <pc:sldChg chg="modSp del mod">
        <pc:chgData name="Ajay Choudhary" userId="d2ce2909-019e-4113-bb02-3f4271467935" providerId="ADAL" clId="{ED528CBE-0FE2-4BE5-9238-772D02606D81}" dt="2023-01-20T07:47:00.583" v="425" actId="47"/>
        <pc:sldMkLst>
          <pc:docMk/>
          <pc:sldMk cId="1019213662" sldId="3791"/>
        </pc:sldMkLst>
        <pc:spChg chg="mod">
          <ac:chgData name="Ajay Choudhary" userId="d2ce2909-019e-4113-bb02-3f4271467935" providerId="ADAL" clId="{ED528CBE-0FE2-4BE5-9238-772D02606D81}" dt="2023-01-20T06:38:39.463" v="117" actId="313"/>
          <ac:spMkLst>
            <pc:docMk/>
            <pc:sldMk cId="1019213662" sldId="3791"/>
            <ac:spMk id="12" creationId="{BB55F5DE-D801-496C-806A-73E6EF45CB06}"/>
          </ac:spMkLst>
        </pc:spChg>
        <pc:spChg chg="mod">
          <ac:chgData name="Ajay Choudhary" userId="d2ce2909-019e-4113-bb02-3f4271467935" providerId="ADAL" clId="{ED528CBE-0FE2-4BE5-9238-772D02606D81}" dt="2023-01-20T06:39:22.432" v="119"/>
          <ac:spMkLst>
            <pc:docMk/>
            <pc:sldMk cId="1019213662" sldId="3791"/>
            <ac:spMk id="13" creationId="{9B6754F1-BBB9-45C3-8F76-FA0E19B7463B}"/>
          </ac:spMkLst>
        </pc:spChg>
      </pc:sldChg>
      <pc:sldChg chg="modSp del">
        <pc:chgData name="Ajay Choudhary" userId="d2ce2909-019e-4113-bb02-3f4271467935" providerId="ADAL" clId="{ED528CBE-0FE2-4BE5-9238-772D02606D81}" dt="2023-01-20T07:45:56.606" v="420" actId="2696"/>
        <pc:sldMkLst>
          <pc:docMk/>
          <pc:sldMk cId="3927950662" sldId="3792"/>
        </pc:sldMkLst>
        <pc:spChg chg="mod">
          <ac:chgData name="Ajay Choudhary" userId="d2ce2909-019e-4113-bb02-3f4271467935" providerId="ADAL" clId="{ED528CBE-0FE2-4BE5-9238-772D02606D81}" dt="2023-01-20T06:38:48.965" v="118"/>
          <ac:spMkLst>
            <pc:docMk/>
            <pc:sldMk cId="3927950662" sldId="3792"/>
            <ac:spMk id="12" creationId="{3CC90B11-F535-4D7C-84A3-2CF98B9D596A}"/>
          </ac:spMkLst>
        </pc:spChg>
        <pc:spChg chg="mod">
          <ac:chgData name="Ajay Choudhary" userId="d2ce2909-019e-4113-bb02-3f4271467935" providerId="ADAL" clId="{ED528CBE-0FE2-4BE5-9238-772D02606D81}" dt="2023-01-20T06:39:22.432" v="119"/>
          <ac:spMkLst>
            <pc:docMk/>
            <pc:sldMk cId="3927950662" sldId="3792"/>
            <ac:spMk id="13" creationId="{34CB8358-5219-419E-B50C-A279EA3E635F}"/>
          </ac:spMkLst>
        </pc:spChg>
      </pc:sldChg>
      <pc:sldChg chg="modSp del">
        <pc:chgData name="Ajay Choudhary" userId="d2ce2909-019e-4113-bb02-3f4271467935" providerId="ADAL" clId="{ED528CBE-0FE2-4BE5-9238-772D02606D81}" dt="2023-01-20T07:46:11.442" v="423" actId="47"/>
        <pc:sldMkLst>
          <pc:docMk/>
          <pc:sldMk cId="1813910725" sldId="3794"/>
        </pc:sldMkLst>
        <pc:spChg chg="mod">
          <ac:chgData name="Ajay Choudhary" userId="d2ce2909-019e-4113-bb02-3f4271467935" providerId="ADAL" clId="{ED528CBE-0FE2-4BE5-9238-772D02606D81}" dt="2023-01-20T06:38:48.965" v="118"/>
          <ac:spMkLst>
            <pc:docMk/>
            <pc:sldMk cId="1813910725" sldId="3794"/>
            <ac:spMk id="18" creationId="{93F1F6E8-FB29-489E-9497-38321677D832}"/>
          </ac:spMkLst>
        </pc:spChg>
        <pc:spChg chg="mod">
          <ac:chgData name="Ajay Choudhary" userId="d2ce2909-019e-4113-bb02-3f4271467935" providerId="ADAL" clId="{ED528CBE-0FE2-4BE5-9238-772D02606D81}" dt="2023-01-20T06:39:22.432" v="119"/>
          <ac:spMkLst>
            <pc:docMk/>
            <pc:sldMk cId="1813910725" sldId="3794"/>
            <ac:spMk id="19" creationId="{A86EFF1E-AB9A-40FE-A0CF-794B56E5276A}"/>
          </ac:spMkLst>
        </pc:spChg>
      </pc:sldChg>
      <pc:sldChg chg="addSp delSp modSp mod">
        <pc:chgData name="Ajay Choudhary" userId="d2ce2909-019e-4113-bb02-3f4271467935" providerId="ADAL" clId="{ED528CBE-0FE2-4BE5-9238-772D02606D81}" dt="2023-01-20T06:37:53.102" v="116" actId="6549"/>
        <pc:sldMkLst>
          <pc:docMk/>
          <pc:sldMk cId="55160260" sldId="3826"/>
        </pc:sldMkLst>
        <pc:spChg chg="mod">
          <ac:chgData name="Ajay Choudhary" userId="d2ce2909-019e-4113-bb02-3f4271467935" providerId="ADAL" clId="{ED528CBE-0FE2-4BE5-9238-772D02606D81}" dt="2023-01-20T06:37:30.343" v="84" actId="20577"/>
          <ac:spMkLst>
            <pc:docMk/>
            <pc:sldMk cId="55160260" sldId="3826"/>
            <ac:spMk id="3" creationId="{869C3FD2-AF88-4EF1-AFB7-5D31BD5AA0BF}"/>
          </ac:spMkLst>
        </pc:spChg>
        <pc:spChg chg="add del mod">
          <ac:chgData name="Ajay Choudhary" userId="d2ce2909-019e-4113-bb02-3f4271467935" providerId="ADAL" clId="{ED528CBE-0FE2-4BE5-9238-772D02606D81}" dt="2023-01-20T06:35:37.375" v="14" actId="20577"/>
          <ac:spMkLst>
            <pc:docMk/>
            <pc:sldMk cId="55160260" sldId="3826"/>
            <ac:spMk id="4" creationId="{78C8B647-084C-492D-A242-148BEA5B6823}"/>
          </ac:spMkLst>
        </pc:spChg>
        <pc:spChg chg="add del mod">
          <ac:chgData name="Ajay Choudhary" userId="d2ce2909-019e-4113-bb02-3f4271467935" providerId="ADAL" clId="{ED528CBE-0FE2-4BE5-9238-772D02606D81}" dt="2023-01-20T06:37:53.102" v="116" actId="6549"/>
          <ac:spMkLst>
            <pc:docMk/>
            <pc:sldMk cId="55160260" sldId="3826"/>
            <ac:spMk id="5" creationId="{A4A2B84E-2163-44C1-99D0-6F162AEA82E9}"/>
          </ac:spMkLst>
        </pc:spChg>
      </pc:sldChg>
      <pc:sldChg chg="modSp mod">
        <pc:chgData name="Ajay Choudhary" userId="d2ce2909-019e-4113-bb02-3f4271467935" providerId="ADAL" clId="{ED528CBE-0FE2-4BE5-9238-772D02606D81}" dt="2023-01-20T07:11:17.084" v="159" actId="27636"/>
        <pc:sldMkLst>
          <pc:docMk/>
          <pc:sldMk cId="1002193766" sldId="3827"/>
        </pc:sldMkLst>
        <pc:spChg chg="mod">
          <ac:chgData name="Ajay Choudhary" userId="d2ce2909-019e-4113-bb02-3f4271467935" providerId="ADAL" clId="{ED528CBE-0FE2-4BE5-9238-772D02606D81}" dt="2023-01-20T07:11:17.084" v="159" actId="27636"/>
          <ac:spMkLst>
            <pc:docMk/>
            <pc:sldMk cId="1002193766" sldId="3827"/>
            <ac:spMk id="5" creationId="{B67B1E24-2840-4BB0-AE5A-2320A01CB80F}"/>
          </ac:spMkLst>
        </pc:spChg>
        <pc:spChg chg="mod">
          <ac:chgData name="Ajay Choudhary" userId="d2ce2909-019e-4113-bb02-3f4271467935" providerId="ADAL" clId="{ED528CBE-0FE2-4BE5-9238-772D02606D81}" dt="2023-01-20T06:38:48.965" v="118"/>
          <ac:spMkLst>
            <pc:docMk/>
            <pc:sldMk cId="1002193766" sldId="3827"/>
            <ac:spMk id="14" creationId="{A01CAB10-68AF-4904-BD59-D332B297A10F}"/>
          </ac:spMkLst>
        </pc:spChg>
        <pc:spChg chg="mod">
          <ac:chgData name="Ajay Choudhary" userId="d2ce2909-019e-4113-bb02-3f4271467935" providerId="ADAL" clId="{ED528CBE-0FE2-4BE5-9238-772D02606D81}" dt="2023-01-20T06:39:22.432" v="119"/>
          <ac:spMkLst>
            <pc:docMk/>
            <pc:sldMk cId="1002193766" sldId="3827"/>
            <ac:spMk id="15" creationId="{96B342A5-1683-4650-BB07-B98D8B23C1FC}"/>
          </ac:spMkLst>
        </pc:spChg>
      </pc:sldChg>
      <pc:sldChg chg="modSp mod ord">
        <pc:chgData name="Ajay Choudhary" userId="d2ce2909-019e-4113-bb02-3f4271467935" providerId="ADAL" clId="{ED528CBE-0FE2-4BE5-9238-772D02606D81}" dt="2023-01-20T07:12:19.278" v="165" actId="20577"/>
        <pc:sldMkLst>
          <pc:docMk/>
          <pc:sldMk cId="4283594893" sldId="3828"/>
        </pc:sldMkLst>
        <pc:spChg chg="mod">
          <ac:chgData name="Ajay Choudhary" userId="d2ce2909-019e-4113-bb02-3f4271467935" providerId="ADAL" clId="{ED528CBE-0FE2-4BE5-9238-772D02606D81}" dt="2023-01-20T07:10:48.632" v="155" actId="20577"/>
          <ac:spMkLst>
            <pc:docMk/>
            <pc:sldMk cId="4283594893" sldId="3828"/>
            <ac:spMk id="2" creationId="{1EFC037F-9B04-45A9-8AE6-A8517884947F}"/>
          </ac:spMkLst>
        </pc:spChg>
        <pc:spChg chg="mod">
          <ac:chgData name="Ajay Choudhary" userId="d2ce2909-019e-4113-bb02-3f4271467935" providerId="ADAL" clId="{ED528CBE-0FE2-4BE5-9238-772D02606D81}" dt="2023-01-20T07:12:19.278" v="165" actId="20577"/>
          <ac:spMkLst>
            <pc:docMk/>
            <pc:sldMk cId="4283594893" sldId="3828"/>
            <ac:spMk id="3" creationId="{9F49FB76-25BA-4481-B88D-DCB748E1662E}"/>
          </ac:spMkLst>
        </pc:spChg>
      </pc:sldChg>
      <pc:sldChg chg="modSp del">
        <pc:chgData name="Ajay Choudhary" userId="d2ce2909-019e-4113-bb02-3f4271467935" providerId="ADAL" clId="{ED528CBE-0FE2-4BE5-9238-772D02606D81}" dt="2023-01-20T07:46:00.849" v="421" actId="47"/>
        <pc:sldMkLst>
          <pc:docMk/>
          <pc:sldMk cId="1026132043" sldId="3829"/>
        </pc:sldMkLst>
        <pc:spChg chg="mod">
          <ac:chgData name="Ajay Choudhary" userId="d2ce2909-019e-4113-bb02-3f4271467935" providerId="ADAL" clId="{ED528CBE-0FE2-4BE5-9238-772D02606D81}" dt="2023-01-20T06:38:48.965" v="118"/>
          <ac:spMkLst>
            <pc:docMk/>
            <pc:sldMk cId="1026132043" sldId="3829"/>
            <ac:spMk id="17" creationId="{629F4044-902D-4034-8E90-44E0F885EEBD}"/>
          </ac:spMkLst>
        </pc:spChg>
        <pc:spChg chg="mod">
          <ac:chgData name="Ajay Choudhary" userId="d2ce2909-019e-4113-bb02-3f4271467935" providerId="ADAL" clId="{ED528CBE-0FE2-4BE5-9238-772D02606D81}" dt="2023-01-20T06:39:22.432" v="119"/>
          <ac:spMkLst>
            <pc:docMk/>
            <pc:sldMk cId="1026132043" sldId="3829"/>
            <ac:spMk id="18" creationId="{439BF4B2-6931-43C1-8924-3E02FA60CF60}"/>
          </ac:spMkLst>
        </pc:spChg>
      </pc:sldChg>
      <pc:sldChg chg="modSp del">
        <pc:chgData name="Ajay Choudhary" userId="d2ce2909-019e-4113-bb02-3f4271467935" providerId="ADAL" clId="{ED528CBE-0FE2-4BE5-9238-772D02606D81}" dt="2023-01-20T07:46:01.968" v="422" actId="47"/>
        <pc:sldMkLst>
          <pc:docMk/>
          <pc:sldMk cId="1791535643" sldId="3830"/>
        </pc:sldMkLst>
        <pc:spChg chg="mod">
          <ac:chgData name="Ajay Choudhary" userId="d2ce2909-019e-4113-bb02-3f4271467935" providerId="ADAL" clId="{ED528CBE-0FE2-4BE5-9238-772D02606D81}" dt="2023-01-20T06:38:48.965" v="118"/>
          <ac:spMkLst>
            <pc:docMk/>
            <pc:sldMk cId="1791535643" sldId="3830"/>
            <ac:spMk id="6" creationId="{8933A4BE-531E-4A62-A55C-06E0881802DC}"/>
          </ac:spMkLst>
        </pc:spChg>
        <pc:spChg chg="mod">
          <ac:chgData name="Ajay Choudhary" userId="d2ce2909-019e-4113-bb02-3f4271467935" providerId="ADAL" clId="{ED528CBE-0FE2-4BE5-9238-772D02606D81}" dt="2023-01-20T06:39:22.432" v="119"/>
          <ac:spMkLst>
            <pc:docMk/>
            <pc:sldMk cId="1791535643" sldId="3830"/>
            <ac:spMk id="7" creationId="{8FFD21CE-7A2D-4CB5-AC11-6E5CB7F735F8}"/>
          </ac:spMkLst>
        </pc:spChg>
      </pc:sldChg>
      <pc:sldChg chg="modSp mod ord">
        <pc:chgData name="Ajay Choudhary" userId="d2ce2909-019e-4113-bb02-3f4271467935" providerId="ADAL" clId="{ED528CBE-0FE2-4BE5-9238-772D02606D81}" dt="2023-01-20T07:40:43.524" v="385" actId="20577"/>
        <pc:sldMkLst>
          <pc:docMk/>
          <pc:sldMk cId="3942647457" sldId="3831"/>
        </pc:sldMkLst>
        <pc:spChg chg="mod">
          <ac:chgData name="Ajay Choudhary" userId="d2ce2909-019e-4113-bb02-3f4271467935" providerId="ADAL" clId="{ED528CBE-0FE2-4BE5-9238-772D02606D81}" dt="2023-01-20T07:31:41.075" v="233" actId="20577"/>
          <ac:spMkLst>
            <pc:docMk/>
            <pc:sldMk cId="3942647457" sldId="3831"/>
            <ac:spMk id="2" creationId="{5F916DAA-1ACF-4343-A637-D55C4A5DE05B}"/>
          </ac:spMkLst>
        </pc:spChg>
        <pc:spChg chg="mod">
          <ac:chgData name="Ajay Choudhary" userId="d2ce2909-019e-4113-bb02-3f4271467935" providerId="ADAL" clId="{ED528CBE-0FE2-4BE5-9238-772D02606D81}" dt="2023-01-20T06:38:48.965" v="118"/>
          <ac:spMkLst>
            <pc:docMk/>
            <pc:sldMk cId="3942647457" sldId="3831"/>
            <ac:spMk id="5" creationId="{3AD06355-A3C6-4680-9456-99EB4CD43474}"/>
          </ac:spMkLst>
        </pc:spChg>
        <pc:spChg chg="mod">
          <ac:chgData name="Ajay Choudhary" userId="d2ce2909-019e-4113-bb02-3f4271467935" providerId="ADAL" clId="{ED528CBE-0FE2-4BE5-9238-772D02606D81}" dt="2023-01-20T06:39:22.432" v="119"/>
          <ac:spMkLst>
            <pc:docMk/>
            <pc:sldMk cId="3942647457" sldId="3831"/>
            <ac:spMk id="6" creationId="{31E614C4-AF93-47E4-AAAE-E508A893E74A}"/>
          </ac:spMkLst>
        </pc:spChg>
        <pc:graphicFrameChg chg="mod">
          <ac:chgData name="Ajay Choudhary" userId="d2ce2909-019e-4113-bb02-3f4271467935" providerId="ADAL" clId="{ED528CBE-0FE2-4BE5-9238-772D02606D81}" dt="2023-01-20T07:40:43.524" v="385" actId="20577"/>
          <ac:graphicFrameMkLst>
            <pc:docMk/>
            <pc:sldMk cId="3942647457" sldId="3831"/>
            <ac:graphicFrameMk id="4" creationId="{E246B7D8-C843-490A-A5BB-04DFA74A3D8D}"/>
          </ac:graphicFrameMkLst>
        </pc:graphicFrameChg>
      </pc:sldChg>
      <pc:sldChg chg="modSp del">
        <pc:chgData name="Ajay Choudhary" userId="d2ce2909-019e-4113-bb02-3f4271467935" providerId="ADAL" clId="{ED528CBE-0FE2-4BE5-9238-772D02606D81}" dt="2023-01-20T07:46:12.367" v="424" actId="47"/>
        <pc:sldMkLst>
          <pc:docMk/>
          <pc:sldMk cId="543995561" sldId="3832"/>
        </pc:sldMkLst>
        <pc:spChg chg="mod">
          <ac:chgData name="Ajay Choudhary" userId="d2ce2909-019e-4113-bb02-3f4271467935" providerId="ADAL" clId="{ED528CBE-0FE2-4BE5-9238-772D02606D81}" dt="2023-01-20T06:38:48.965" v="118"/>
          <ac:spMkLst>
            <pc:docMk/>
            <pc:sldMk cId="543995561" sldId="3832"/>
            <ac:spMk id="9" creationId="{38435D0D-6D88-4851-8B63-E6A6A7BC8659}"/>
          </ac:spMkLst>
        </pc:spChg>
        <pc:spChg chg="mod">
          <ac:chgData name="Ajay Choudhary" userId="d2ce2909-019e-4113-bb02-3f4271467935" providerId="ADAL" clId="{ED528CBE-0FE2-4BE5-9238-772D02606D81}" dt="2023-01-20T06:39:22.432" v="119"/>
          <ac:spMkLst>
            <pc:docMk/>
            <pc:sldMk cId="543995561" sldId="3832"/>
            <ac:spMk id="10" creationId="{0355C492-B5A1-4AEA-87B3-88D8AB076D5E}"/>
          </ac:spMkLst>
        </pc:spChg>
      </pc:sldChg>
      <pc:sldChg chg="modSp mod">
        <pc:chgData name="Ajay Choudhary" userId="d2ce2909-019e-4113-bb02-3f4271467935" providerId="ADAL" clId="{ED528CBE-0FE2-4BE5-9238-772D02606D81}" dt="2023-01-20T09:06:24.882" v="805" actId="20577"/>
        <pc:sldMkLst>
          <pc:docMk/>
          <pc:sldMk cId="17839761" sldId="3833"/>
        </pc:sldMkLst>
        <pc:spChg chg="mod">
          <ac:chgData name="Ajay Choudhary" userId="d2ce2909-019e-4113-bb02-3f4271467935" providerId="ADAL" clId="{ED528CBE-0FE2-4BE5-9238-772D02606D81}" dt="2023-01-20T09:06:24.882" v="805" actId="20577"/>
          <ac:spMkLst>
            <pc:docMk/>
            <pc:sldMk cId="17839761" sldId="3833"/>
            <ac:spMk id="4" creationId="{E45C6405-9D6C-48F5-9EFB-4CF1F3193EA4}"/>
          </ac:spMkLst>
        </pc:spChg>
        <pc:spChg chg="mod">
          <ac:chgData name="Ajay Choudhary" userId="d2ce2909-019e-4113-bb02-3f4271467935" providerId="ADAL" clId="{ED528CBE-0FE2-4BE5-9238-772D02606D81}" dt="2023-01-20T08:08:13.515" v="572" actId="20577"/>
          <ac:spMkLst>
            <pc:docMk/>
            <pc:sldMk cId="17839761" sldId="3833"/>
            <ac:spMk id="5" creationId="{42E3A3A9-5E96-4CDD-A971-9C272EFD97D9}"/>
          </ac:spMkLst>
        </pc:spChg>
        <pc:spChg chg="mod">
          <ac:chgData name="Ajay Choudhary" userId="d2ce2909-019e-4113-bb02-3f4271467935" providerId="ADAL" clId="{ED528CBE-0FE2-4BE5-9238-772D02606D81}" dt="2023-01-20T06:38:48.965" v="118"/>
          <ac:spMkLst>
            <pc:docMk/>
            <pc:sldMk cId="17839761" sldId="3833"/>
            <ac:spMk id="12" creationId="{C01975C7-D604-4AD4-85CC-2EFC92D81A7E}"/>
          </ac:spMkLst>
        </pc:spChg>
        <pc:spChg chg="mod">
          <ac:chgData name="Ajay Choudhary" userId="d2ce2909-019e-4113-bb02-3f4271467935" providerId="ADAL" clId="{ED528CBE-0FE2-4BE5-9238-772D02606D81}" dt="2023-01-20T06:39:22.432" v="119"/>
          <ac:spMkLst>
            <pc:docMk/>
            <pc:sldMk cId="17839761" sldId="3833"/>
            <ac:spMk id="13" creationId="{E0C27B2A-1D72-43E3-82D3-29739485AA73}"/>
          </ac:spMkLst>
        </pc:spChg>
      </pc:sldChg>
      <pc:sldChg chg="modSp mod">
        <pc:chgData name="Ajay Choudhary" userId="d2ce2909-019e-4113-bb02-3f4271467935" providerId="ADAL" clId="{ED528CBE-0FE2-4BE5-9238-772D02606D81}" dt="2023-01-20T08:48:54.262" v="798"/>
        <pc:sldMkLst>
          <pc:docMk/>
          <pc:sldMk cId="962258905" sldId="3834"/>
        </pc:sldMkLst>
        <pc:spChg chg="mod">
          <ac:chgData name="Ajay Choudhary" userId="d2ce2909-019e-4113-bb02-3f4271467935" providerId="ADAL" clId="{ED528CBE-0FE2-4BE5-9238-772D02606D81}" dt="2023-01-20T08:48:54.262" v="798"/>
          <ac:spMkLst>
            <pc:docMk/>
            <pc:sldMk cId="962258905" sldId="3834"/>
            <ac:spMk id="3" creationId="{21F0B6E0-1F7C-4E6A-87B1-554ADE739CD1}"/>
          </ac:spMkLst>
        </pc:spChg>
        <pc:spChg chg="mod">
          <ac:chgData name="Ajay Choudhary" userId="d2ce2909-019e-4113-bb02-3f4271467935" providerId="ADAL" clId="{ED528CBE-0FE2-4BE5-9238-772D02606D81}" dt="2023-01-20T06:38:48.965" v="118"/>
          <ac:spMkLst>
            <pc:docMk/>
            <pc:sldMk cId="962258905" sldId="3834"/>
            <ac:spMk id="4" creationId="{6F95E0EB-F1F4-436B-A218-93E100A66902}"/>
          </ac:spMkLst>
        </pc:spChg>
        <pc:spChg chg="mod">
          <ac:chgData name="Ajay Choudhary" userId="d2ce2909-019e-4113-bb02-3f4271467935" providerId="ADAL" clId="{ED528CBE-0FE2-4BE5-9238-772D02606D81}" dt="2023-01-20T06:39:22.432" v="119"/>
          <ac:spMkLst>
            <pc:docMk/>
            <pc:sldMk cId="962258905" sldId="3834"/>
            <ac:spMk id="5" creationId="{C75D06EF-9416-46F7-8230-B49EE1269F53}"/>
          </ac:spMkLst>
        </pc:spChg>
      </pc:sldChg>
      <pc:sldChg chg="modSp new mod">
        <pc:chgData name="Ajay Choudhary" userId="d2ce2909-019e-4113-bb02-3f4271467935" providerId="ADAL" clId="{ED528CBE-0FE2-4BE5-9238-772D02606D81}" dt="2023-01-20T07:45:17.529" v="419" actId="27636"/>
        <pc:sldMkLst>
          <pc:docMk/>
          <pc:sldMk cId="994087601" sldId="3835"/>
        </pc:sldMkLst>
        <pc:spChg chg="mod">
          <ac:chgData name="Ajay Choudhary" userId="d2ce2909-019e-4113-bb02-3f4271467935" providerId="ADAL" clId="{ED528CBE-0FE2-4BE5-9238-772D02606D81}" dt="2023-01-20T07:41:45.682" v="389"/>
          <ac:spMkLst>
            <pc:docMk/>
            <pc:sldMk cId="994087601" sldId="3835"/>
            <ac:spMk id="2" creationId="{24B3805A-590E-A605-7992-E9F11BDA90FD}"/>
          </ac:spMkLst>
        </pc:spChg>
        <pc:spChg chg="mod">
          <ac:chgData name="Ajay Choudhary" userId="d2ce2909-019e-4113-bb02-3f4271467935" providerId="ADAL" clId="{ED528CBE-0FE2-4BE5-9238-772D02606D81}" dt="2023-01-20T07:45:17.529" v="419" actId="27636"/>
          <ac:spMkLst>
            <pc:docMk/>
            <pc:sldMk cId="994087601" sldId="3835"/>
            <ac:spMk id="3" creationId="{810A6F36-95E9-C43C-9712-B01575B545D9}"/>
          </ac:spMkLst>
        </pc:spChg>
      </pc:sldChg>
      <pc:sldChg chg="addSp delSp modSp new del mod setBg">
        <pc:chgData name="Ajay Choudhary" userId="d2ce2909-019e-4113-bb02-3f4271467935" providerId="ADAL" clId="{ED528CBE-0FE2-4BE5-9238-772D02606D81}" dt="2023-01-20T07:50:41.232" v="432" actId="2696"/>
        <pc:sldMkLst>
          <pc:docMk/>
          <pc:sldMk cId="755294827" sldId="3836"/>
        </pc:sldMkLst>
        <pc:spChg chg="mod">
          <ac:chgData name="Ajay Choudhary" userId="d2ce2909-019e-4113-bb02-3f4271467935" providerId="ADAL" clId="{ED528CBE-0FE2-4BE5-9238-772D02606D81}" dt="2023-01-20T07:49:53.255" v="428" actId="26606"/>
          <ac:spMkLst>
            <pc:docMk/>
            <pc:sldMk cId="755294827" sldId="3836"/>
            <ac:spMk id="2" creationId="{7E6580ED-386D-A553-E1CE-4F6913EA6369}"/>
          </ac:spMkLst>
        </pc:spChg>
        <pc:spChg chg="del">
          <ac:chgData name="Ajay Choudhary" userId="d2ce2909-019e-4113-bb02-3f4271467935" providerId="ADAL" clId="{ED528CBE-0FE2-4BE5-9238-772D02606D81}" dt="2023-01-20T07:49:39.680" v="427"/>
          <ac:spMkLst>
            <pc:docMk/>
            <pc:sldMk cId="755294827" sldId="3836"/>
            <ac:spMk id="3" creationId="{EE23A410-8B58-3716-C8AA-F2BFCF7FE3F5}"/>
          </ac:spMkLst>
        </pc:spChg>
        <pc:spChg chg="mod">
          <ac:chgData name="Ajay Choudhary" userId="d2ce2909-019e-4113-bb02-3f4271467935" providerId="ADAL" clId="{ED528CBE-0FE2-4BE5-9238-772D02606D81}" dt="2023-01-20T07:49:53.255" v="428" actId="26606"/>
          <ac:spMkLst>
            <pc:docMk/>
            <pc:sldMk cId="755294827" sldId="3836"/>
            <ac:spMk id="4" creationId="{4A66DC07-F6C8-B1DB-714F-CB5118BC45C3}"/>
          </ac:spMkLst>
        </pc:spChg>
        <pc:spChg chg="mod">
          <ac:chgData name="Ajay Choudhary" userId="d2ce2909-019e-4113-bb02-3f4271467935" providerId="ADAL" clId="{ED528CBE-0FE2-4BE5-9238-772D02606D81}" dt="2023-01-20T07:49:53.255" v="428" actId="26606"/>
          <ac:spMkLst>
            <pc:docMk/>
            <pc:sldMk cId="755294827" sldId="3836"/>
            <ac:spMk id="5" creationId="{4CC32104-029D-D949-0AB7-D3426976AB08}"/>
          </ac:spMkLst>
        </pc:spChg>
        <pc:spChg chg="mod">
          <ac:chgData name="Ajay Choudhary" userId="d2ce2909-019e-4113-bb02-3f4271467935" providerId="ADAL" clId="{ED528CBE-0FE2-4BE5-9238-772D02606D81}" dt="2023-01-20T07:49:53.255" v="428" actId="26606"/>
          <ac:spMkLst>
            <pc:docMk/>
            <pc:sldMk cId="755294827" sldId="3836"/>
            <ac:spMk id="6" creationId="{DDB125D6-ED26-AD43-EE6A-37A6529FECAF}"/>
          </ac:spMkLst>
        </pc:spChg>
        <pc:spChg chg="add">
          <ac:chgData name="Ajay Choudhary" userId="d2ce2909-019e-4113-bb02-3f4271467935" providerId="ADAL" clId="{ED528CBE-0FE2-4BE5-9238-772D02606D81}" dt="2023-01-20T07:49:53.255" v="428" actId="26606"/>
          <ac:spMkLst>
            <pc:docMk/>
            <pc:sldMk cId="755294827" sldId="3836"/>
            <ac:spMk id="1031" creationId="{8A7BA06D-B3FF-4E91-8639-B4569AE3AA23}"/>
          </ac:spMkLst>
        </pc:spChg>
        <pc:spChg chg="add">
          <ac:chgData name="Ajay Choudhary" userId="d2ce2909-019e-4113-bb02-3f4271467935" providerId="ADAL" clId="{ED528CBE-0FE2-4BE5-9238-772D02606D81}" dt="2023-01-20T07:49:53.255" v="428" actId="26606"/>
          <ac:spMkLst>
            <pc:docMk/>
            <pc:sldMk cId="755294827" sldId="3836"/>
            <ac:spMk id="1033" creationId="{2B30C86D-5A07-48BC-9C9D-6F9A2DB1E9E1}"/>
          </ac:spMkLst>
        </pc:spChg>
        <pc:spChg chg="add">
          <ac:chgData name="Ajay Choudhary" userId="d2ce2909-019e-4113-bb02-3f4271467935" providerId="ADAL" clId="{ED528CBE-0FE2-4BE5-9238-772D02606D81}" dt="2023-01-20T07:49:53.255" v="428" actId="26606"/>
          <ac:spMkLst>
            <pc:docMk/>
            <pc:sldMk cId="755294827" sldId="3836"/>
            <ac:spMk id="1035" creationId="{3301E07F-4F79-4B58-8698-EF24DC1ECDBF}"/>
          </ac:spMkLst>
        </pc:spChg>
        <pc:spChg chg="add">
          <ac:chgData name="Ajay Choudhary" userId="d2ce2909-019e-4113-bb02-3f4271467935" providerId="ADAL" clId="{ED528CBE-0FE2-4BE5-9238-772D02606D81}" dt="2023-01-20T07:49:53.255" v="428" actId="26606"/>
          <ac:spMkLst>
            <pc:docMk/>
            <pc:sldMk cId="755294827" sldId="3836"/>
            <ac:spMk id="1037" creationId="{E58B2195-5055-402F-A3E7-53FF0E4980C3}"/>
          </ac:spMkLst>
        </pc:spChg>
        <pc:spChg chg="add">
          <ac:chgData name="Ajay Choudhary" userId="d2ce2909-019e-4113-bb02-3f4271467935" providerId="ADAL" clId="{ED528CBE-0FE2-4BE5-9238-772D02606D81}" dt="2023-01-20T07:49:53.255" v="428" actId="26606"/>
          <ac:spMkLst>
            <pc:docMk/>
            <pc:sldMk cId="755294827" sldId="3836"/>
            <ac:spMk id="1039" creationId="{9EE6F773-742A-491A-9A00-A2A150DF500A}"/>
          </ac:spMkLst>
        </pc:spChg>
        <pc:picChg chg="add mod">
          <ac:chgData name="Ajay Choudhary" userId="d2ce2909-019e-4113-bb02-3f4271467935" providerId="ADAL" clId="{ED528CBE-0FE2-4BE5-9238-772D02606D81}" dt="2023-01-20T07:50:25.011" v="431" actId="962"/>
          <ac:picMkLst>
            <pc:docMk/>
            <pc:sldMk cId="755294827" sldId="3836"/>
            <ac:picMk id="1026" creationId="{E25B9629-1144-E341-B5BE-E87089A3AE6D}"/>
          </ac:picMkLst>
        </pc:picChg>
      </pc:sldChg>
      <pc:sldChg chg="addSp delSp modSp new mod">
        <pc:chgData name="Ajay Choudhary" userId="d2ce2909-019e-4113-bb02-3f4271467935" providerId="ADAL" clId="{ED528CBE-0FE2-4BE5-9238-772D02606D81}" dt="2023-01-20T07:52:12.797" v="492" actId="1038"/>
        <pc:sldMkLst>
          <pc:docMk/>
          <pc:sldMk cId="1725035508" sldId="3836"/>
        </pc:sldMkLst>
        <pc:spChg chg="mod">
          <ac:chgData name="Ajay Choudhary" userId="d2ce2909-019e-4113-bb02-3f4271467935" providerId="ADAL" clId="{ED528CBE-0FE2-4BE5-9238-772D02606D81}" dt="2023-01-20T07:51:48.622" v="460" actId="1035"/>
          <ac:spMkLst>
            <pc:docMk/>
            <pc:sldMk cId="1725035508" sldId="3836"/>
            <ac:spMk id="2" creationId="{8EF0DE35-AD36-7514-CF6C-BFF1441F243A}"/>
          </ac:spMkLst>
        </pc:spChg>
        <pc:spChg chg="del">
          <ac:chgData name="Ajay Choudhary" userId="d2ce2909-019e-4113-bb02-3f4271467935" providerId="ADAL" clId="{ED528CBE-0FE2-4BE5-9238-772D02606D81}" dt="2023-01-20T07:50:48.757" v="434"/>
          <ac:spMkLst>
            <pc:docMk/>
            <pc:sldMk cId="1725035508" sldId="3836"/>
            <ac:spMk id="3" creationId="{8F4F2C04-0E48-C2D4-D8C6-8CE0DC45BD29}"/>
          </ac:spMkLst>
        </pc:spChg>
        <pc:picChg chg="add mod">
          <ac:chgData name="Ajay Choudhary" userId="d2ce2909-019e-4113-bb02-3f4271467935" providerId="ADAL" clId="{ED528CBE-0FE2-4BE5-9238-772D02606D81}" dt="2023-01-20T07:52:12.797" v="492" actId="1038"/>
          <ac:picMkLst>
            <pc:docMk/>
            <pc:sldMk cId="1725035508" sldId="3836"/>
            <ac:picMk id="2050" creationId="{F4C32352-06F9-AF8B-85B5-015128DD9668}"/>
          </ac:picMkLst>
        </pc:picChg>
      </pc:sldChg>
      <pc:sldChg chg="addSp delSp modSp new mod">
        <pc:chgData name="Ajay Choudhary" userId="d2ce2909-019e-4113-bb02-3f4271467935" providerId="ADAL" clId="{ED528CBE-0FE2-4BE5-9238-772D02606D81}" dt="2023-01-20T08:20:57.404" v="767" actId="1035"/>
        <pc:sldMkLst>
          <pc:docMk/>
          <pc:sldMk cId="3337063136" sldId="3837"/>
        </pc:sldMkLst>
        <pc:spChg chg="mod">
          <ac:chgData name="Ajay Choudhary" userId="d2ce2909-019e-4113-bb02-3f4271467935" providerId="ADAL" clId="{ED528CBE-0FE2-4BE5-9238-772D02606D81}" dt="2023-01-20T08:20:38.541" v="671" actId="27636"/>
          <ac:spMkLst>
            <pc:docMk/>
            <pc:sldMk cId="3337063136" sldId="3837"/>
            <ac:spMk id="2" creationId="{1EBDAD4A-1983-D8FE-BD51-9F4BBAF2D0FE}"/>
          </ac:spMkLst>
        </pc:spChg>
        <pc:spChg chg="del">
          <ac:chgData name="Ajay Choudhary" userId="d2ce2909-019e-4113-bb02-3f4271467935" providerId="ADAL" clId="{ED528CBE-0FE2-4BE5-9238-772D02606D81}" dt="2023-01-20T08:19:50.664" v="574"/>
          <ac:spMkLst>
            <pc:docMk/>
            <pc:sldMk cId="3337063136" sldId="3837"/>
            <ac:spMk id="3" creationId="{87E9E057-6056-2CA2-D8BF-24F4ACB27675}"/>
          </ac:spMkLst>
        </pc:spChg>
        <pc:picChg chg="add mod">
          <ac:chgData name="Ajay Choudhary" userId="d2ce2909-019e-4113-bb02-3f4271467935" providerId="ADAL" clId="{ED528CBE-0FE2-4BE5-9238-772D02606D81}" dt="2023-01-20T08:20:57.404" v="767" actId="1035"/>
          <ac:picMkLst>
            <pc:docMk/>
            <pc:sldMk cId="3337063136" sldId="3837"/>
            <ac:picMk id="3074" creationId="{EBB86B8A-477F-5B5A-BD48-19B40F001851}"/>
          </ac:picMkLst>
        </pc:picChg>
      </pc:sldChg>
      <pc:sldChg chg="addSp delSp modSp new mod setBg modClrScheme chgLayout">
        <pc:chgData name="Ajay Choudhary" userId="d2ce2909-019e-4113-bb02-3f4271467935" providerId="ADAL" clId="{ED528CBE-0FE2-4BE5-9238-772D02606D81}" dt="2023-01-20T08:24:24.916" v="793" actId="20577"/>
        <pc:sldMkLst>
          <pc:docMk/>
          <pc:sldMk cId="3590174148" sldId="3838"/>
        </pc:sldMkLst>
        <pc:spChg chg="del mod ord">
          <ac:chgData name="Ajay Choudhary" userId="d2ce2909-019e-4113-bb02-3f4271467935" providerId="ADAL" clId="{ED528CBE-0FE2-4BE5-9238-772D02606D81}" dt="2023-01-20T08:23:26.127" v="769" actId="700"/>
          <ac:spMkLst>
            <pc:docMk/>
            <pc:sldMk cId="3590174148" sldId="3838"/>
            <ac:spMk id="2" creationId="{BA399442-CA6B-A5C5-75CD-3E4EBC90E80B}"/>
          </ac:spMkLst>
        </pc:spChg>
        <pc:spChg chg="del mod ord">
          <ac:chgData name="Ajay Choudhary" userId="d2ce2909-019e-4113-bb02-3f4271467935" providerId="ADAL" clId="{ED528CBE-0FE2-4BE5-9238-772D02606D81}" dt="2023-01-20T08:23:26.127" v="769" actId="700"/>
          <ac:spMkLst>
            <pc:docMk/>
            <pc:sldMk cId="3590174148" sldId="3838"/>
            <ac:spMk id="3" creationId="{B96C805D-F91D-E374-87D0-99D68C88DF89}"/>
          </ac:spMkLst>
        </pc:spChg>
        <pc:spChg chg="mod ord">
          <ac:chgData name="Ajay Choudhary" userId="d2ce2909-019e-4113-bb02-3f4271467935" providerId="ADAL" clId="{ED528CBE-0FE2-4BE5-9238-772D02606D81}" dt="2023-01-20T08:24:09.283" v="773" actId="26606"/>
          <ac:spMkLst>
            <pc:docMk/>
            <pc:sldMk cId="3590174148" sldId="3838"/>
            <ac:spMk id="4" creationId="{1FB47118-3D2B-179F-6C4F-66000CF621E5}"/>
          </ac:spMkLst>
        </pc:spChg>
        <pc:spChg chg="mod ord">
          <ac:chgData name="Ajay Choudhary" userId="d2ce2909-019e-4113-bb02-3f4271467935" providerId="ADAL" clId="{ED528CBE-0FE2-4BE5-9238-772D02606D81}" dt="2023-01-20T08:24:09.283" v="773" actId="26606"/>
          <ac:spMkLst>
            <pc:docMk/>
            <pc:sldMk cId="3590174148" sldId="3838"/>
            <ac:spMk id="5" creationId="{71736721-95F1-293D-F2C1-4F41BE03D984}"/>
          </ac:spMkLst>
        </pc:spChg>
        <pc:spChg chg="mod ord">
          <ac:chgData name="Ajay Choudhary" userId="d2ce2909-019e-4113-bb02-3f4271467935" providerId="ADAL" clId="{ED528CBE-0FE2-4BE5-9238-772D02606D81}" dt="2023-01-20T08:24:09.283" v="773" actId="26606"/>
          <ac:spMkLst>
            <pc:docMk/>
            <pc:sldMk cId="3590174148" sldId="3838"/>
            <ac:spMk id="6" creationId="{DF6D2584-54A9-D681-4A7F-EBAFC15FEB63}"/>
          </ac:spMkLst>
        </pc:spChg>
        <pc:spChg chg="add mod ord">
          <ac:chgData name="Ajay Choudhary" userId="d2ce2909-019e-4113-bb02-3f4271467935" providerId="ADAL" clId="{ED528CBE-0FE2-4BE5-9238-772D02606D81}" dt="2023-01-20T08:24:24.916" v="793" actId="20577"/>
          <ac:spMkLst>
            <pc:docMk/>
            <pc:sldMk cId="3590174148" sldId="3838"/>
            <ac:spMk id="7" creationId="{43D5FF1A-7891-3EAE-AE4C-1857874C1F3F}"/>
          </ac:spMkLst>
        </pc:spChg>
        <pc:spChg chg="add del mod ord">
          <ac:chgData name="Ajay Choudhary" userId="d2ce2909-019e-4113-bb02-3f4271467935" providerId="ADAL" clId="{ED528CBE-0FE2-4BE5-9238-772D02606D81}" dt="2023-01-20T08:23:32.749" v="770" actId="478"/>
          <ac:spMkLst>
            <pc:docMk/>
            <pc:sldMk cId="3590174148" sldId="3838"/>
            <ac:spMk id="8" creationId="{278F2B8F-590D-B98F-F371-F30B738DD577}"/>
          </ac:spMkLst>
        </pc:spChg>
        <pc:spChg chg="add del mod ord">
          <ac:chgData name="Ajay Choudhary" userId="d2ce2909-019e-4113-bb02-3f4271467935" providerId="ADAL" clId="{ED528CBE-0FE2-4BE5-9238-772D02606D81}" dt="2023-01-20T08:24:09.283" v="773" actId="26606"/>
          <ac:spMkLst>
            <pc:docMk/>
            <pc:sldMk cId="3590174148" sldId="3838"/>
            <ac:spMk id="9" creationId="{4A64C018-3F2A-5D31-EE5E-12E961A7218A}"/>
          </ac:spMkLst>
        </pc:spChg>
        <pc:spChg chg="add del">
          <ac:chgData name="Ajay Choudhary" userId="d2ce2909-019e-4113-bb02-3f4271467935" providerId="ADAL" clId="{ED528CBE-0FE2-4BE5-9238-772D02606D81}" dt="2023-01-20T08:24:09.252" v="772" actId="26606"/>
          <ac:spMkLst>
            <pc:docMk/>
            <pc:sldMk cId="3590174148" sldId="3838"/>
            <ac:spMk id="14" creationId="{8A7BA06D-B3FF-4E91-8639-B4569AE3AA23}"/>
          </ac:spMkLst>
        </pc:spChg>
        <pc:spChg chg="add del">
          <ac:chgData name="Ajay Choudhary" userId="d2ce2909-019e-4113-bb02-3f4271467935" providerId="ADAL" clId="{ED528CBE-0FE2-4BE5-9238-772D02606D81}" dt="2023-01-20T08:24:09.252" v="772" actId="26606"/>
          <ac:spMkLst>
            <pc:docMk/>
            <pc:sldMk cId="3590174148" sldId="3838"/>
            <ac:spMk id="16" creationId="{2B30C86D-5A07-48BC-9C9D-6F9A2DB1E9E1}"/>
          </ac:spMkLst>
        </pc:spChg>
        <pc:spChg chg="add del">
          <ac:chgData name="Ajay Choudhary" userId="d2ce2909-019e-4113-bb02-3f4271467935" providerId="ADAL" clId="{ED528CBE-0FE2-4BE5-9238-772D02606D81}" dt="2023-01-20T08:24:09.252" v="772" actId="26606"/>
          <ac:spMkLst>
            <pc:docMk/>
            <pc:sldMk cId="3590174148" sldId="3838"/>
            <ac:spMk id="18" creationId="{59EF30C2-29AC-4A0D-BC0A-A679CF113EDD}"/>
          </ac:spMkLst>
        </pc:spChg>
        <pc:spChg chg="add del">
          <ac:chgData name="Ajay Choudhary" userId="d2ce2909-019e-4113-bb02-3f4271467935" providerId="ADAL" clId="{ED528CBE-0FE2-4BE5-9238-772D02606D81}" dt="2023-01-20T08:24:09.252" v="772" actId="26606"/>
          <ac:spMkLst>
            <pc:docMk/>
            <pc:sldMk cId="3590174148" sldId="3838"/>
            <ac:spMk id="20" creationId="{EA804283-B929-4503-802F-4585376E2B42}"/>
          </ac:spMkLst>
        </pc:spChg>
        <pc:spChg chg="add del">
          <ac:chgData name="Ajay Choudhary" userId="d2ce2909-019e-4113-bb02-3f4271467935" providerId="ADAL" clId="{ED528CBE-0FE2-4BE5-9238-772D02606D81}" dt="2023-01-20T08:24:09.252" v="772" actId="26606"/>
          <ac:spMkLst>
            <pc:docMk/>
            <pc:sldMk cId="3590174148" sldId="3838"/>
            <ac:spMk id="22" creationId="{9C682A1A-5B2D-4111-BBD6-620165633E5B}"/>
          </ac:spMkLst>
        </pc:spChg>
        <pc:spChg chg="add del">
          <ac:chgData name="Ajay Choudhary" userId="d2ce2909-019e-4113-bb02-3f4271467935" providerId="ADAL" clId="{ED528CBE-0FE2-4BE5-9238-772D02606D81}" dt="2023-01-20T08:24:09.252" v="772" actId="26606"/>
          <ac:spMkLst>
            <pc:docMk/>
            <pc:sldMk cId="3590174148" sldId="3838"/>
            <ac:spMk id="24" creationId="{A04F1504-431A-4D86-9091-AE7E4B33376B}"/>
          </ac:spMkLst>
        </pc:spChg>
        <pc:spChg chg="add del">
          <ac:chgData name="Ajay Choudhary" userId="d2ce2909-019e-4113-bb02-3f4271467935" providerId="ADAL" clId="{ED528CBE-0FE2-4BE5-9238-772D02606D81}" dt="2023-01-20T08:24:09.252" v="772" actId="26606"/>
          <ac:spMkLst>
            <pc:docMk/>
            <pc:sldMk cId="3590174148" sldId="3838"/>
            <ac:spMk id="26" creationId="{AD3811F5-514E-49A4-B382-673ED228A4CC}"/>
          </ac:spMkLst>
        </pc:spChg>
        <pc:spChg chg="add del">
          <ac:chgData name="Ajay Choudhary" userId="d2ce2909-019e-4113-bb02-3f4271467935" providerId="ADAL" clId="{ED528CBE-0FE2-4BE5-9238-772D02606D81}" dt="2023-01-20T08:24:09.252" v="772" actId="26606"/>
          <ac:spMkLst>
            <pc:docMk/>
            <pc:sldMk cId="3590174148" sldId="3838"/>
            <ac:spMk id="30" creationId="{C36A08F5-3B56-47C5-A371-9187BE56E1E5}"/>
          </ac:spMkLst>
        </pc:spChg>
        <pc:spChg chg="add del">
          <ac:chgData name="Ajay Choudhary" userId="d2ce2909-019e-4113-bb02-3f4271467935" providerId="ADAL" clId="{ED528CBE-0FE2-4BE5-9238-772D02606D81}" dt="2023-01-20T08:24:09.252" v="772" actId="26606"/>
          <ac:spMkLst>
            <pc:docMk/>
            <pc:sldMk cId="3590174148" sldId="3838"/>
            <ac:spMk id="32" creationId="{067AD921-1CEE-4C1B-9AA3-C66D908DDD14}"/>
          </ac:spMkLst>
        </pc:spChg>
        <pc:spChg chg="add">
          <ac:chgData name="Ajay Choudhary" userId="d2ce2909-019e-4113-bb02-3f4271467935" providerId="ADAL" clId="{ED528CBE-0FE2-4BE5-9238-772D02606D81}" dt="2023-01-20T08:24:09.283" v="773" actId="26606"/>
          <ac:spMkLst>
            <pc:docMk/>
            <pc:sldMk cId="3590174148" sldId="3838"/>
            <ac:spMk id="34" creationId="{C36A08F5-3B56-47C5-A371-9187BE56E1E5}"/>
          </ac:spMkLst>
        </pc:spChg>
        <pc:spChg chg="add">
          <ac:chgData name="Ajay Choudhary" userId="d2ce2909-019e-4113-bb02-3f4271467935" providerId="ADAL" clId="{ED528CBE-0FE2-4BE5-9238-772D02606D81}" dt="2023-01-20T08:24:09.283" v="773" actId="26606"/>
          <ac:spMkLst>
            <pc:docMk/>
            <pc:sldMk cId="3590174148" sldId="3838"/>
            <ac:spMk id="35" creationId="{8A7BA06D-B3FF-4E91-8639-B4569AE3AA23}"/>
          </ac:spMkLst>
        </pc:spChg>
        <pc:spChg chg="add">
          <ac:chgData name="Ajay Choudhary" userId="d2ce2909-019e-4113-bb02-3f4271467935" providerId="ADAL" clId="{ED528CBE-0FE2-4BE5-9238-772D02606D81}" dt="2023-01-20T08:24:09.283" v="773" actId="26606"/>
          <ac:spMkLst>
            <pc:docMk/>
            <pc:sldMk cId="3590174148" sldId="3838"/>
            <ac:spMk id="36" creationId="{2B30C86D-5A07-48BC-9C9D-6F9A2DB1E9E1}"/>
          </ac:spMkLst>
        </pc:spChg>
        <pc:spChg chg="add">
          <ac:chgData name="Ajay Choudhary" userId="d2ce2909-019e-4113-bb02-3f4271467935" providerId="ADAL" clId="{ED528CBE-0FE2-4BE5-9238-772D02606D81}" dt="2023-01-20T08:24:09.283" v="773" actId="26606"/>
          <ac:spMkLst>
            <pc:docMk/>
            <pc:sldMk cId="3590174148" sldId="3838"/>
            <ac:spMk id="37" creationId="{E5EAE061-4AFE-4B3A-8FA1-FC5953E7E857}"/>
          </ac:spMkLst>
        </pc:spChg>
        <pc:spChg chg="add">
          <ac:chgData name="Ajay Choudhary" userId="d2ce2909-019e-4113-bb02-3f4271467935" providerId="ADAL" clId="{ED528CBE-0FE2-4BE5-9238-772D02606D81}" dt="2023-01-20T08:24:09.283" v="773" actId="26606"/>
          <ac:spMkLst>
            <pc:docMk/>
            <pc:sldMk cId="3590174148" sldId="3838"/>
            <ac:spMk id="38" creationId="{BD0398FB-7D27-4C59-A68B-663AE7A37CC4}"/>
          </ac:spMkLst>
        </pc:spChg>
        <pc:spChg chg="add">
          <ac:chgData name="Ajay Choudhary" userId="d2ce2909-019e-4113-bb02-3f4271467935" providerId="ADAL" clId="{ED528CBE-0FE2-4BE5-9238-772D02606D81}" dt="2023-01-20T08:24:09.283" v="773" actId="26606"/>
          <ac:spMkLst>
            <pc:docMk/>
            <pc:sldMk cId="3590174148" sldId="3838"/>
            <ac:spMk id="39" creationId="{9C682A1A-5B2D-4111-BBD6-620165633E5B}"/>
          </ac:spMkLst>
        </pc:spChg>
        <pc:spChg chg="add">
          <ac:chgData name="Ajay Choudhary" userId="d2ce2909-019e-4113-bb02-3f4271467935" providerId="ADAL" clId="{ED528CBE-0FE2-4BE5-9238-772D02606D81}" dt="2023-01-20T08:24:09.283" v="773" actId="26606"/>
          <ac:spMkLst>
            <pc:docMk/>
            <pc:sldMk cId="3590174148" sldId="3838"/>
            <ac:spMk id="41" creationId="{EA804283-B929-4503-802F-4585376E2B42}"/>
          </ac:spMkLst>
        </pc:spChg>
        <pc:spChg chg="add">
          <ac:chgData name="Ajay Choudhary" userId="d2ce2909-019e-4113-bb02-3f4271467935" providerId="ADAL" clId="{ED528CBE-0FE2-4BE5-9238-772D02606D81}" dt="2023-01-20T08:24:09.283" v="773" actId="26606"/>
          <ac:spMkLst>
            <pc:docMk/>
            <pc:sldMk cId="3590174148" sldId="3838"/>
            <ac:spMk id="42" creationId="{D6EE29F2-D77F-4BD0-A20B-334D316A1C9D}"/>
          </ac:spMkLst>
        </pc:spChg>
        <pc:spChg chg="add">
          <ac:chgData name="Ajay Choudhary" userId="d2ce2909-019e-4113-bb02-3f4271467935" providerId="ADAL" clId="{ED528CBE-0FE2-4BE5-9238-772D02606D81}" dt="2023-01-20T08:24:09.283" v="773" actId="26606"/>
          <ac:spMkLst>
            <pc:docMk/>
            <pc:sldMk cId="3590174148" sldId="3838"/>
            <ac:spMk id="43" creationId="{A04F1504-431A-4D86-9091-AE7E4B33376B}"/>
          </ac:spMkLst>
        </pc:spChg>
        <pc:spChg chg="add">
          <ac:chgData name="Ajay Choudhary" userId="d2ce2909-019e-4113-bb02-3f4271467935" providerId="ADAL" clId="{ED528CBE-0FE2-4BE5-9238-772D02606D81}" dt="2023-01-20T08:24:09.283" v="773" actId="26606"/>
          <ac:spMkLst>
            <pc:docMk/>
            <pc:sldMk cId="3590174148" sldId="3838"/>
            <ac:spMk id="44" creationId="{0DEE8134-8942-423C-9EAA-0110FCA1131B}"/>
          </ac:spMkLst>
        </pc:spChg>
        <pc:cxnChg chg="add del">
          <ac:chgData name="Ajay Choudhary" userId="d2ce2909-019e-4113-bb02-3f4271467935" providerId="ADAL" clId="{ED528CBE-0FE2-4BE5-9238-772D02606D81}" dt="2023-01-20T08:24:09.252" v="772" actId="26606"/>
          <ac:cxnSpMkLst>
            <pc:docMk/>
            <pc:sldMk cId="3590174148" sldId="3838"/>
            <ac:cxnSpMk id="28" creationId="{266A0658-1CC4-4B0D-AAB7-A702286AFB03}"/>
          </ac:cxnSpMkLst>
        </pc:cxnChg>
        <pc:cxnChg chg="add">
          <ac:chgData name="Ajay Choudhary" userId="d2ce2909-019e-4113-bb02-3f4271467935" providerId="ADAL" clId="{ED528CBE-0FE2-4BE5-9238-772D02606D81}" dt="2023-01-20T08:24:09.283" v="773" actId="26606"/>
          <ac:cxnSpMkLst>
            <pc:docMk/>
            <pc:sldMk cId="3590174148" sldId="3838"/>
            <ac:cxnSpMk id="40" creationId="{266A0658-1CC4-4B0D-AAB7-A702286AFB03}"/>
          </ac:cxnSpMkLst>
        </pc:cxnChg>
      </pc:sldChg>
      <pc:sldMasterChg chg="modSp modSldLayout">
        <pc:chgData name="Ajay Choudhary" userId="d2ce2909-019e-4113-bb02-3f4271467935" providerId="ADAL" clId="{ED528CBE-0FE2-4BE5-9238-772D02606D81}" dt="2023-01-20T06:39:22.432" v="119"/>
        <pc:sldMasterMkLst>
          <pc:docMk/>
          <pc:sldMasterMk cId="3067668650" sldId="2147483768"/>
        </pc:sldMasterMkLst>
        <pc:spChg chg="mod">
          <ac:chgData name="Ajay Choudhary" userId="d2ce2909-019e-4113-bb02-3f4271467935" providerId="ADAL" clId="{ED528CBE-0FE2-4BE5-9238-772D02606D81}" dt="2023-01-20T06:38:48.965" v="118"/>
          <ac:spMkLst>
            <pc:docMk/>
            <pc:sldMasterMk cId="3067668650" sldId="2147483768"/>
            <ac:spMk id="4" creationId="{E99D5CDC-F2CE-410E-AD13-DDC235C71C6F}"/>
          </ac:spMkLst>
        </pc:spChg>
        <pc:spChg chg="mod">
          <ac:chgData name="Ajay Choudhary" userId="d2ce2909-019e-4113-bb02-3f4271467935" providerId="ADAL" clId="{ED528CBE-0FE2-4BE5-9238-772D02606D81}" dt="2023-01-20T06:39:22.432" v="119"/>
          <ac:spMkLst>
            <pc:docMk/>
            <pc:sldMasterMk cId="3067668650" sldId="2147483768"/>
            <ac:spMk id="5" creationId="{9340CD45-794A-4BB0-A427-0CE61AEAF484}"/>
          </ac:spMkLst>
        </pc:spChg>
        <pc:sldLayoutChg chg="modSp">
          <pc:chgData name="Ajay Choudhary" userId="d2ce2909-019e-4113-bb02-3f4271467935" providerId="ADAL" clId="{ED528CBE-0FE2-4BE5-9238-772D02606D81}" dt="2023-01-20T06:39:22.432" v="119"/>
          <pc:sldLayoutMkLst>
            <pc:docMk/>
            <pc:sldMasterMk cId="3067668650" sldId="2147483768"/>
            <pc:sldLayoutMk cId="3975081286" sldId="2147483770"/>
          </pc:sldLayoutMkLst>
          <pc:spChg chg="mod">
            <ac:chgData name="Ajay Choudhary" userId="d2ce2909-019e-4113-bb02-3f4271467935" providerId="ADAL" clId="{ED528CBE-0FE2-4BE5-9238-772D02606D81}" dt="2023-01-20T06:38:48.965" v="118"/>
            <ac:spMkLst>
              <pc:docMk/>
              <pc:sldMasterMk cId="3067668650" sldId="2147483768"/>
              <pc:sldLayoutMk cId="3975081286" sldId="2147483770"/>
              <ac:spMk id="4" creationId="{96E82FA1-02B7-467E-9F16-D178149407C5}"/>
            </ac:spMkLst>
          </pc:spChg>
          <pc:spChg chg="mod">
            <ac:chgData name="Ajay Choudhary" userId="d2ce2909-019e-4113-bb02-3f4271467935" providerId="ADAL" clId="{ED528CBE-0FE2-4BE5-9238-772D02606D81}" dt="2023-01-20T06:39:22.432" v="119"/>
            <ac:spMkLst>
              <pc:docMk/>
              <pc:sldMasterMk cId="3067668650" sldId="2147483768"/>
              <pc:sldLayoutMk cId="3975081286" sldId="2147483770"/>
              <ac:spMk id="5" creationId="{6D389247-FB8A-4494-859B-B3754B02A5EE}"/>
            </ac:spMkLst>
          </pc:spChg>
        </pc:sldLayoutChg>
        <pc:sldLayoutChg chg="modSp">
          <pc:chgData name="Ajay Choudhary" userId="d2ce2909-019e-4113-bb02-3f4271467935" providerId="ADAL" clId="{ED528CBE-0FE2-4BE5-9238-772D02606D81}" dt="2023-01-20T06:39:22.432" v="119"/>
          <pc:sldLayoutMkLst>
            <pc:docMk/>
            <pc:sldMasterMk cId="3067668650" sldId="2147483768"/>
            <pc:sldLayoutMk cId="576906992" sldId="2147483772"/>
          </pc:sldLayoutMkLst>
          <pc:spChg chg="mod">
            <ac:chgData name="Ajay Choudhary" userId="d2ce2909-019e-4113-bb02-3f4271467935" providerId="ADAL" clId="{ED528CBE-0FE2-4BE5-9238-772D02606D81}" dt="2023-01-20T06:38:48.965" v="118"/>
            <ac:spMkLst>
              <pc:docMk/>
              <pc:sldMasterMk cId="3067668650" sldId="2147483768"/>
              <pc:sldLayoutMk cId="576906992" sldId="2147483772"/>
              <ac:spMk id="5" creationId="{63D8B65F-F709-469F-9961-4D01896CAA12}"/>
            </ac:spMkLst>
          </pc:spChg>
          <pc:spChg chg="mod">
            <ac:chgData name="Ajay Choudhary" userId="d2ce2909-019e-4113-bb02-3f4271467935" providerId="ADAL" clId="{ED528CBE-0FE2-4BE5-9238-772D02606D81}" dt="2023-01-20T06:39:22.432" v="119"/>
            <ac:spMkLst>
              <pc:docMk/>
              <pc:sldMasterMk cId="3067668650" sldId="2147483768"/>
              <pc:sldLayoutMk cId="576906992" sldId="2147483772"/>
              <ac:spMk id="6" creationId="{B781C6BC-B23D-48BC-AD44-654DDB8D0122}"/>
            </ac:spMkLst>
          </pc:spChg>
        </pc:sldLayoutChg>
        <pc:sldLayoutChg chg="modSp">
          <pc:chgData name="Ajay Choudhary" userId="d2ce2909-019e-4113-bb02-3f4271467935" providerId="ADAL" clId="{ED528CBE-0FE2-4BE5-9238-772D02606D81}" dt="2023-01-20T06:39:22.432" v="119"/>
          <pc:sldLayoutMkLst>
            <pc:docMk/>
            <pc:sldMasterMk cId="3067668650" sldId="2147483768"/>
            <pc:sldLayoutMk cId="95594666" sldId="2147483773"/>
          </pc:sldLayoutMkLst>
          <pc:spChg chg="mod">
            <ac:chgData name="Ajay Choudhary" userId="d2ce2909-019e-4113-bb02-3f4271467935" providerId="ADAL" clId="{ED528CBE-0FE2-4BE5-9238-772D02606D81}" dt="2023-01-20T06:38:48.965" v="118"/>
            <ac:spMkLst>
              <pc:docMk/>
              <pc:sldMasterMk cId="3067668650" sldId="2147483768"/>
              <pc:sldLayoutMk cId="95594666" sldId="2147483773"/>
              <ac:spMk id="7" creationId="{9A8A5018-8A77-40E8-B159-4894ECF228B1}"/>
            </ac:spMkLst>
          </pc:spChg>
          <pc:spChg chg="mod">
            <ac:chgData name="Ajay Choudhary" userId="d2ce2909-019e-4113-bb02-3f4271467935" providerId="ADAL" clId="{ED528CBE-0FE2-4BE5-9238-772D02606D81}" dt="2023-01-20T06:39:22.432" v="119"/>
            <ac:spMkLst>
              <pc:docMk/>
              <pc:sldMasterMk cId="3067668650" sldId="2147483768"/>
              <pc:sldLayoutMk cId="95594666" sldId="2147483773"/>
              <ac:spMk id="8" creationId="{8AD79441-8908-4461-9FDD-BCE638837098}"/>
            </ac:spMkLst>
          </pc:spChg>
        </pc:sldLayoutChg>
        <pc:sldLayoutChg chg="modSp">
          <pc:chgData name="Ajay Choudhary" userId="d2ce2909-019e-4113-bb02-3f4271467935" providerId="ADAL" clId="{ED528CBE-0FE2-4BE5-9238-772D02606D81}" dt="2023-01-20T06:39:22.432" v="119"/>
          <pc:sldLayoutMkLst>
            <pc:docMk/>
            <pc:sldMasterMk cId="3067668650" sldId="2147483768"/>
            <pc:sldLayoutMk cId="898923025" sldId="2147483774"/>
          </pc:sldLayoutMkLst>
          <pc:spChg chg="mod">
            <ac:chgData name="Ajay Choudhary" userId="d2ce2909-019e-4113-bb02-3f4271467935" providerId="ADAL" clId="{ED528CBE-0FE2-4BE5-9238-772D02606D81}" dt="2023-01-20T06:38:48.965" v="118"/>
            <ac:spMkLst>
              <pc:docMk/>
              <pc:sldMasterMk cId="3067668650" sldId="2147483768"/>
              <pc:sldLayoutMk cId="898923025" sldId="2147483774"/>
              <ac:spMk id="3" creationId="{254D3190-B78C-42F1-9D62-F523886BBE51}"/>
            </ac:spMkLst>
          </pc:spChg>
          <pc:spChg chg="mod">
            <ac:chgData name="Ajay Choudhary" userId="d2ce2909-019e-4113-bb02-3f4271467935" providerId="ADAL" clId="{ED528CBE-0FE2-4BE5-9238-772D02606D81}" dt="2023-01-20T06:39:22.432" v="119"/>
            <ac:spMkLst>
              <pc:docMk/>
              <pc:sldMasterMk cId="3067668650" sldId="2147483768"/>
              <pc:sldLayoutMk cId="898923025" sldId="2147483774"/>
              <ac:spMk id="4" creationId="{EA381C40-F9FC-4D58-8508-F0632DF5A018}"/>
            </ac:spMkLst>
          </pc:spChg>
        </pc:sldLayoutChg>
        <pc:sldLayoutChg chg="modSp">
          <pc:chgData name="Ajay Choudhary" userId="d2ce2909-019e-4113-bb02-3f4271467935" providerId="ADAL" clId="{ED528CBE-0FE2-4BE5-9238-772D02606D81}" dt="2023-01-20T06:39:22.432" v="119"/>
          <pc:sldLayoutMkLst>
            <pc:docMk/>
            <pc:sldMasterMk cId="3067668650" sldId="2147483768"/>
            <pc:sldLayoutMk cId="2294648955" sldId="2147483775"/>
          </pc:sldLayoutMkLst>
          <pc:spChg chg="mod">
            <ac:chgData name="Ajay Choudhary" userId="d2ce2909-019e-4113-bb02-3f4271467935" providerId="ADAL" clId="{ED528CBE-0FE2-4BE5-9238-772D02606D81}" dt="2023-01-20T06:38:48.965" v="118"/>
            <ac:spMkLst>
              <pc:docMk/>
              <pc:sldMasterMk cId="3067668650" sldId="2147483768"/>
              <pc:sldLayoutMk cId="2294648955" sldId="2147483775"/>
              <ac:spMk id="2" creationId="{F7024287-C9B9-48AC-8E4D-A282DE2F44F5}"/>
            </ac:spMkLst>
          </pc:spChg>
          <pc:spChg chg="mod">
            <ac:chgData name="Ajay Choudhary" userId="d2ce2909-019e-4113-bb02-3f4271467935" providerId="ADAL" clId="{ED528CBE-0FE2-4BE5-9238-772D02606D81}" dt="2023-01-20T06:39:22.432" v="119"/>
            <ac:spMkLst>
              <pc:docMk/>
              <pc:sldMasterMk cId="3067668650" sldId="2147483768"/>
              <pc:sldLayoutMk cId="2294648955" sldId="2147483775"/>
              <ac:spMk id="3" creationId="{2D34C9A2-75A7-4164-B3B8-E6A9D60BA0B6}"/>
            </ac:spMkLst>
          </pc:spChg>
        </pc:sldLayoutChg>
        <pc:sldLayoutChg chg="modSp">
          <pc:chgData name="Ajay Choudhary" userId="d2ce2909-019e-4113-bb02-3f4271467935" providerId="ADAL" clId="{ED528CBE-0FE2-4BE5-9238-772D02606D81}" dt="2023-01-20T06:39:22.432" v="119"/>
          <pc:sldLayoutMkLst>
            <pc:docMk/>
            <pc:sldMasterMk cId="3067668650" sldId="2147483768"/>
            <pc:sldLayoutMk cId="2718628127" sldId="2147483776"/>
          </pc:sldLayoutMkLst>
          <pc:spChg chg="mod">
            <ac:chgData name="Ajay Choudhary" userId="d2ce2909-019e-4113-bb02-3f4271467935" providerId="ADAL" clId="{ED528CBE-0FE2-4BE5-9238-772D02606D81}" dt="2023-01-20T06:38:48.965" v="118"/>
            <ac:spMkLst>
              <pc:docMk/>
              <pc:sldMasterMk cId="3067668650" sldId="2147483768"/>
              <pc:sldLayoutMk cId="2718628127" sldId="2147483776"/>
              <ac:spMk id="5" creationId="{81A70783-FF31-4C4E-9196-EB169B209747}"/>
            </ac:spMkLst>
          </pc:spChg>
          <pc:spChg chg="mod">
            <ac:chgData name="Ajay Choudhary" userId="d2ce2909-019e-4113-bb02-3f4271467935" providerId="ADAL" clId="{ED528CBE-0FE2-4BE5-9238-772D02606D81}" dt="2023-01-20T06:39:22.432" v="119"/>
            <ac:spMkLst>
              <pc:docMk/>
              <pc:sldMasterMk cId="3067668650" sldId="2147483768"/>
              <pc:sldLayoutMk cId="2718628127" sldId="2147483776"/>
              <ac:spMk id="6" creationId="{7D92E260-747D-40FD-A062-9DD5E6835ABB}"/>
            </ac:spMkLst>
          </pc:spChg>
        </pc:sldLayoutChg>
        <pc:sldLayoutChg chg="modSp">
          <pc:chgData name="Ajay Choudhary" userId="d2ce2909-019e-4113-bb02-3f4271467935" providerId="ADAL" clId="{ED528CBE-0FE2-4BE5-9238-772D02606D81}" dt="2023-01-20T06:39:22.432" v="119"/>
          <pc:sldLayoutMkLst>
            <pc:docMk/>
            <pc:sldMasterMk cId="3067668650" sldId="2147483768"/>
            <pc:sldLayoutMk cId="2314012584" sldId="2147483777"/>
          </pc:sldLayoutMkLst>
          <pc:spChg chg="mod">
            <ac:chgData name="Ajay Choudhary" userId="d2ce2909-019e-4113-bb02-3f4271467935" providerId="ADAL" clId="{ED528CBE-0FE2-4BE5-9238-772D02606D81}" dt="2023-01-20T06:38:48.965" v="118"/>
            <ac:spMkLst>
              <pc:docMk/>
              <pc:sldMasterMk cId="3067668650" sldId="2147483768"/>
              <pc:sldLayoutMk cId="2314012584" sldId="2147483777"/>
              <ac:spMk id="5" creationId="{62A07CB7-0520-4D64-B76C-C31AC557832D}"/>
            </ac:spMkLst>
          </pc:spChg>
          <pc:spChg chg="mod">
            <ac:chgData name="Ajay Choudhary" userId="d2ce2909-019e-4113-bb02-3f4271467935" providerId="ADAL" clId="{ED528CBE-0FE2-4BE5-9238-772D02606D81}" dt="2023-01-20T06:39:22.432" v="119"/>
            <ac:spMkLst>
              <pc:docMk/>
              <pc:sldMasterMk cId="3067668650" sldId="2147483768"/>
              <pc:sldLayoutMk cId="2314012584" sldId="2147483777"/>
              <ac:spMk id="6" creationId="{92EEB226-AD45-45DF-AAB5-5513AE732AAE}"/>
            </ac:spMkLst>
          </pc:spChg>
        </pc:sldLayoutChg>
        <pc:sldLayoutChg chg="modSp">
          <pc:chgData name="Ajay Choudhary" userId="d2ce2909-019e-4113-bb02-3f4271467935" providerId="ADAL" clId="{ED528CBE-0FE2-4BE5-9238-772D02606D81}" dt="2023-01-20T06:39:22.432" v="119"/>
          <pc:sldLayoutMkLst>
            <pc:docMk/>
            <pc:sldMasterMk cId="3067668650" sldId="2147483768"/>
            <pc:sldLayoutMk cId="813944643" sldId="2147483781"/>
          </pc:sldLayoutMkLst>
          <pc:spChg chg="mod">
            <ac:chgData name="Ajay Choudhary" userId="d2ce2909-019e-4113-bb02-3f4271467935" providerId="ADAL" clId="{ED528CBE-0FE2-4BE5-9238-772D02606D81}" dt="2023-01-20T06:38:48.965" v="118"/>
            <ac:spMkLst>
              <pc:docMk/>
              <pc:sldMasterMk cId="3067668650" sldId="2147483768"/>
              <pc:sldLayoutMk cId="813944643" sldId="2147483781"/>
              <ac:spMk id="4" creationId="{96E82FA1-02B7-467E-9F16-D178149407C5}"/>
            </ac:spMkLst>
          </pc:spChg>
          <pc:spChg chg="mod">
            <ac:chgData name="Ajay Choudhary" userId="d2ce2909-019e-4113-bb02-3f4271467935" providerId="ADAL" clId="{ED528CBE-0FE2-4BE5-9238-772D02606D81}" dt="2023-01-20T06:39:22.432" v="119"/>
            <ac:spMkLst>
              <pc:docMk/>
              <pc:sldMasterMk cId="3067668650" sldId="2147483768"/>
              <pc:sldLayoutMk cId="813944643" sldId="2147483781"/>
              <ac:spMk id="5" creationId="{6D389247-FB8A-4494-859B-B3754B02A5EE}"/>
            </ac:spMkLst>
          </pc:spChg>
        </pc:sldLayoutChg>
        <pc:sldLayoutChg chg="modSp">
          <pc:chgData name="Ajay Choudhary" userId="d2ce2909-019e-4113-bb02-3f4271467935" providerId="ADAL" clId="{ED528CBE-0FE2-4BE5-9238-772D02606D81}" dt="2023-01-20T06:39:22.432" v="119"/>
          <pc:sldLayoutMkLst>
            <pc:docMk/>
            <pc:sldMasterMk cId="3067668650" sldId="2147483768"/>
            <pc:sldLayoutMk cId="1920839939" sldId="2147483782"/>
          </pc:sldLayoutMkLst>
          <pc:spChg chg="mod">
            <ac:chgData name="Ajay Choudhary" userId="d2ce2909-019e-4113-bb02-3f4271467935" providerId="ADAL" clId="{ED528CBE-0FE2-4BE5-9238-772D02606D81}" dt="2023-01-20T06:38:48.965" v="118"/>
            <ac:spMkLst>
              <pc:docMk/>
              <pc:sldMasterMk cId="3067668650" sldId="2147483768"/>
              <pc:sldLayoutMk cId="1920839939" sldId="2147483782"/>
              <ac:spMk id="4" creationId="{96E82FA1-02B7-467E-9F16-D178149407C5}"/>
            </ac:spMkLst>
          </pc:spChg>
          <pc:spChg chg="mod">
            <ac:chgData name="Ajay Choudhary" userId="d2ce2909-019e-4113-bb02-3f4271467935" providerId="ADAL" clId="{ED528CBE-0FE2-4BE5-9238-772D02606D81}" dt="2023-01-20T06:39:22.432" v="119"/>
            <ac:spMkLst>
              <pc:docMk/>
              <pc:sldMasterMk cId="3067668650" sldId="2147483768"/>
              <pc:sldLayoutMk cId="1920839939" sldId="2147483782"/>
              <ac:spMk id="5" creationId="{6D389247-FB8A-4494-859B-B3754B02A5EE}"/>
            </ac:spMkLst>
          </pc:spChg>
        </pc:sldLayoutChg>
        <pc:sldLayoutChg chg="modSp">
          <pc:chgData name="Ajay Choudhary" userId="d2ce2909-019e-4113-bb02-3f4271467935" providerId="ADAL" clId="{ED528CBE-0FE2-4BE5-9238-772D02606D81}" dt="2023-01-20T06:39:22.432" v="119"/>
          <pc:sldLayoutMkLst>
            <pc:docMk/>
            <pc:sldMasterMk cId="3067668650" sldId="2147483768"/>
            <pc:sldLayoutMk cId="220328163" sldId="2147483783"/>
          </pc:sldLayoutMkLst>
          <pc:spChg chg="mod">
            <ac:chgData name="Ajay Choudhary" userId="d2ce2909-019e-4113-bb02-3f4271467935" providerId="ADAL" clId="{ED528CBE-0FE2-4BE5-9238-772D02606D81}" dt="2023-01-20T06:38:48.965" v="118"/>
            <ac:spMkLst>
              <pc:docMk/>
              <pc:sldMasterMk cId="3067668650" sldId="2147483768"/>
              <pc:sldLayoutMk cId="220328163" sldId="2147483783"/>
              <ac:spMk id="11" creationId="{6B76FE53-FB67-4871-8485-71BAAFD7D1BF}"/>
            </ac:spMkLst>
          </pc:spChg>
          <pc:spChg chg="mod">
            <ac:chgData name="Ajay Choudhary" userId="d2ce2909-019e-4113-bb02-3f4271467935" providerId="ADAL" clId="{ED528CBE-0FE2-4BE5-9238-772D02606D81}" dt="2023-01-20T06:39:22.432" v="119"/>
            <ac:spMkLst>
              <pc:docMk/>
              <pc:sldMasterMk cId="3067668650" sldId="2147483768"/>
              <pc:sldLayoutMk cId="220328163" sldId="2147483783"/>
              <ac:spMk id="12" creationId="{AD26FED4-1CE2-444B-A77E-EB3CB505AF19}"/>
            </ac:spMkLst>
          </pc:spChg>
        </pc:sldLayoutChg>
        <pc:sldLayoutChg chg="modSp">
          <pc:chgData name="Ajay Choudhary" userId="d2ce2909-019e-4113-bb02-3f4271467935" providerId="ADAL" clId="{ED528CBE-0FE2-4BE5-9238-772D02606D81}" dt="2023-01-20T06:39:22.432" v="119"/>
          <pc:sldLayoutMkLst>
            <pc:docMk/>
            <pc:sldMasterMk cId="3067668650" sldId="2147483768"/>
            <pc:sldLayoutMk cId="567273847" sldId="2147483785"/>
          </pc:sldLayoutMkLst>
          <pc:spChg chg="mod">
            <ac:chgData name="Ajay Choudhary" userId="d2ce2909-019e-4113-bb02-3f4271467935" providerId="ADAL" clId="{ED528CBE-0FE2-4BE5-9238-772D02606D81}" dt="2023-01-20T06:38:48.965" v="118"/>
            <ac:spMkLst>
              <pc:docMk/>
              <pc:sldMasterMk cId="3067668650" sldId="2147483768"/>
              <pc:sldLayoutMk cId="567273847" sldId="2147483785"/>
              <ac:spMk id="7" creationId="{9A8A5018-8A77-40E8-B159-4894ECF228B1}"/>
            </ac:spMkLst>
          </pc:spChg>
          <pc:spChg chg="mod">
            <ac:chgData name="Ajay Choudhary" userId="d2ce2909-019e-4113-bb02-3f4271467935" providerId="ADAL" clId="{ED528CBE-0FE2-4BE5-9238-772D02606D81}" dt="2023-01-20T06:39:22.432" v="119"/>
            <ac:spMkLst>
              <pc:docMk/>
              <pc:sldMasterMk cId="3067668650" sldId="2147483768"/>
              <pc:sldLayoutMk cId="567273847" sldId="2147483785"/>
              <ac:spMk id="8" creationId="{8AD79441-8908-4461-9FDD-BCE638837098}"/>
            </ac:spMkLst>
          </pc:spChg>
        </pc:sldLayoutChg>
        <pc:sldLayoutChg chg="modSp">
          <pc:chgData name="Ajay Choudhary" userId="d2ce2909-019e-4113-bb02-3f4271467935" providerId="ADAL" clId="{ED528CBE-0FE2-4BE5-9238-772D02606D81}" dt="2023-01-20T06:39:22.432" v="119"/>
          <pc:sldLayoutMkLst>
            <pc:docMk/>
            <pc:sldMasterMk cId="3067668650" sldId="2147483768"/>
            <pc:sldLayoutMk cId="1413178610" sldId="2147483786"/>
          </pc:sldLayoutMkLst>
          <pc:spChg chg="mod">
            <ac:chgData name="Ajay Choudhary" userId="d2ce2909-019e-4113-bb02-3f4271467935" providerId="ADAL" clId="{ED528CBE-0FE2-4BE5-9238-772D02606D81}" dt="2023-01-20T06:38:48.965" v="118"/>
            <ac:spMkLst>
              <pc:docMk/>
              <pc:sldMasterMk cId="3067668650" sldId="2147483768"/>
              <pc:sldLayoutMk cId="1413178610" sldId="2147483786"/>
              <ac:spMk id="3" creationId="{254D3190-B78C-42F1-9D62-F523886BBE51}"/>
            </ac:spMkLst>
          </pc:spChg>
          <pc:spChg chg="mod">
            <ac:chgData name="Ajay Choudhary" userId="d2ce2909-019e-4113-bb02-3f4271467935" providerId="ADAL" clId="{ED528CBE-0FE2-4BE5-9238-772D02606D81}" dt="2023-01-20T06:39:22.432" v="119"/>
            <ac:spMkLst>
              <pc:docMk/>
              <pc:sldMasterMk cId="3067668650" sldId="2147483768"/>
              <pc:sldLayoutMk cId="1413178610" sldId="2147483786"/>
              <ac:spMk id="4" creationId="{EA381C40-F9FC-4D58-8508-F0632DF5A018}"/>
            </ac:spMkLst>
          </pc:spChg>
        </pc:sldLayoutChg>
        <pc:sldLayoutChg chg="modSp">
          <pc:chgData name="Ajay Choudhary" userId="d2ce2909-019e-4113-bb02-3f4271467935" providerId="ADAL" clId="{ED528CBE-0FE2-4BE5-9238-772D02606D81}" dt="2023-01-20T06:39:22.432" v="119"/>
          <pc:sldLayoutMkLst>
            <pc:docMk/>
            <pc:sldMasterMk cId="3067668650" sldId="2147483768"/>
            <pc:sldLayoutMk cId="82677912" sldId="2147483787"/>
          </pc:sldLayoutMkLst>
          <pc:spChg chg="mod">
            <ac:chgData name="Ajay Choudhary" userId="d2ce2909-019e-4113-bb02-3f4271467935" providerId="ADAL" clId="{ED528CBE-0FE2-4BE5-9238-772D02606D81}" dt="2023-01-20T06:38:48.965" v="118"/>
            <ac:spMkLst>
              <pc:docMk/>
              <pc:sldMasterMk cId="3067668650" sldId="2147483768"/>
              <pc:sldLayoutMk cId="82677912" sldId="2147483787"/>
              <ac:spMk id="3" creationId="{254D3190-B78C-42F1-9D62-F523886BBE51}"/>
            </ac:spMkLst>
          </pc:spChg>
          <pc:spChg chg="mod">
            <ac:chgData name="Ajay Choudhary" userId="d2ce2909-019e-4113-bb02-3f4271467935" providerId="ADAL" clId="{ED528CBE-0FE2-4BE5-9238-772D02606D81}" dt="2023-01-20T06:39:22.432" v="119"/>
            <ac:spMkLst>
              <pc:docMk/>
              <pc:sldMasterMk cId="3067668650" sldId="2147483768"/>
              <pc:sldLayoutMk cId="82677912" sldId="2147483787"/>
              <ac:spMk id="4" creationId="{EA381C40-F9FC-4D58-8508-F0632DF5A018}"/>
            </ac:spMkLst>
          </pc:spChg>
        </pc:sldLayoutChg>
        <pc:sldLayoutChg chg="modSp">
          <pc:chgData name="Ajay Choudhary" userId="d2ce2909-019e-4113-bb02-3f4271467935" providerId="ADAL" clId="{ED528CBE-0FE2-4BE5-9238-772D02606D81}" dt="2023-01-20T06:39:22.432" v="119"/>
          <pc:sldLayoutMkLst>
            <pc:docMk/>
            <pc:sldMasterMk cId="3067668650" sldId="2147483768"/>
            <pc:sldLayoutMk cId="3635405683" sldId="2147483788"/>
          </pc:sldLayoutMkLst>
          <pc:spChg chg="mod">
            <ac:chgData name="Ajay Choudhary" userId="d2ce2909-019e-4113-bb02-3f4271467935" providerId="ADAL" clId="{ED528CBE-0FE2-4BE5-9238-772D02606D81}" dt="2023-01-20T06:38:48.965" v="118"/>
            <ac:spMkLst>
              <pc:docMk/>
              <pc:sldMasterMk cId="3067668650" sldId="2147483768"/>
              <pc:sldLayoutMk cId="3635405683" sldId="2147483788"/>
              <ac:spMk id="2" creationId="{F7024287-C9B9-48AC-8E4D-A282DE2F44F5}"/>
            </ac:spMkLst>
          </pc:spChg>
          <pc:spChg chg="mod">
            <ac:chgData name="Ajay Choudhary" userId="d2ce2909-019e-4113-bb02-3f4271467935" providerId="ADAL" clId="{ED528CBE-0FE2-4BE5-9238-772D02606D81}" dt="2023-01-20T06:39:22.432" v="119"/>
            <ac:spMkLst>
              <pc:docMk/>
              <pc:sldMasterMk cId="3067668650" sldId="2147483768"/>
              <pc:sldLayoutMk cId="3635405683" sldId="2147483788"/>
              <ac:spMk id="3" creationId="{2D34C9A2-75A7-4164-B3B8-E6A9D60BA0B6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5B3066-540F-4606-ADEC-65EB1C3E9627}" type="doc">
      <dgm:prSet loTypeId="urn:microsoft.com/office/officeart/2016/7/layout/BasicLinearProcessNumbered#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98ACE8E-34F4-43E6-BB2E-1809B1CC58DC}">
      <dgm:prSet custT="1"/>
      <dgm:spPr>
        <a:solidFill>
          <a:schemeClr val="accent1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z="1400" b="1" i="0" u="none" dirty="0"/>
            <a:t>Cost</a:t>
          </a:r>
          <a:r>
            <a:rPr lang="en-US" sz="1100" b="0" i="0" u="none" dirty="0"/>
            <a:t> - </a:t>
          </a:r>
          <a:r>
            <a:rPr lang="en-US" sz="1100" b="0" i="0" dirty="0"/>
            <a:t>Cloud computing eliminates the capital expense of buying hardware and software and setting up and running on-site datacenters</a:t>
          </a:r>
          <a:endParaRPr lang="en-US" sz="1100" dirty="0"/>
        </a:p>
      </dgm:t>
    </dgm:pt>
    <dgm:pt modelId="{49F555B2-B165-4CB6-8578-DF4BCD791ABF}" type="parTrans" cxnId="{8327A44B-5326-4A8B-9B23-A3D3C09A16F3}">
      <dgm:prSet/>
      <dgm:spPr/>
      <dgm:t>
        <a:bodyPr/>
        <a:lstStyle/>
        <a:p>
          <a:endParaRPr lang="en-US"/>
        </a:p>
      </dgm:t>
    </dgm:pt>
    <dgm:pt modelId="{C54063C4-24CD-4834-9424-53756AE38C6B}" type="sibTrans" cxnId="{8327A44B-5326-4A8B-9B23-A3D3C09A16F3}">
      <dgm:prSet phldrT="1" phldr="0"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/>
            <a:t>1</a:t>
          </a:r>
          <a:endParaRPr lang="en-US" dirty="0"/>
        </a:p>
      </dgm:t>
    </dgm:pt>
    <dgm:pt modelId="{0F6BA1FB-59E5-4F16-A7B4-1533BB1F09E4}">
      <dgm:prSet/>
      <dgm:spPr>
        <a:solidFill>
          <a:schemeClr val="accent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b="1" i="0" dirty="0"/>
            <a:t>Speed - </a:t>
          </a:r>
          <a:r>
            <a:rPr lang="en-US" b="0" i="0" dirty="0"/>
            <a:t>Most cloud computing services are provided self service and on demand, so even vast amounts of computing resources can be provisioned in minutes</a:t>
          </a:r>
          <a:endParaRPr lang="en-US" dirty="0"/>
        </a:p>
      </dgm:t>
    </dgm:pt>
    <dgm:pt modelId="{6A557BB1-C0DD-44CB-8745-CE5481476209}" type="parTrans" cxnId="{F0FA65E5-FB81-4E7A-9467-65363565F4A0}">
      <dgm:prSet/>
      <dgm:spPr/>
      <dgm:t>
        <a:bodyPr/>
        <a:lstStyle/>
        <a:p>
          <a:endParaRPr lang="en-US"/>
        </a:p>
      </dgm:t>
    </dgm:pt>
    <dgm:pt modelId="{7DBF5CB5-29DD-4671-A0F3-981D48571500}" type="sibTrans" cxnId="{F0FA65E5-FB81-4E7A-9467-65363565F4A0}">
      <dgm:prSet phldrT="2" phldr="0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/>
            <a:t>2</a:t>
          </a:r>
          <a:endParaRPr lang="en-US" dirty="0"/>
        </a:p>
      </dgm:t>
    </dgm:pt>
    <dgm:pt modelId="{1D096F01-AEA8-401D-8348-98E9A81F3CE0}">
      <dgm:prSet/>
      <dgm:spPr>
        <a:solidFill>
          <a:schemeClr val="accent4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b="1" i="0" u="none" dirty="0"/>
            <a:t>Scalability</a:t>
          </a:r>
          <a:r>
            <a:rPr lang="en-US" b="0" i="0" u="none" dirty="0"/>
            <a:t> - </a:t>
          </a:r>
          <a:r>
            <a:rPr lang="en-US" b="0" i="0" dirty="0"/>
            <a:t>cloud computing services include the ability to scale elastically</a:t>
          </a:r>
          <a:endParaRPr lang="en-US" dirty="0"/>
        </a:p>
      </dgm:t>
    </dgm:pt>
    <dgm:pt modelId="{AB9DA1CE-0370-48BB-8362-3A4CBF7FFB29}" type="parTrans" cxnId="{FD2381C0-DA6F-4859-90D6-313730044E7C}">
      <dgm:prSet/>
      <dgm:spPr/>
      <dgm:t>
        <a:bodyPr/>
        <a:lstStyle/>
        <a:p>
          <a:endParaRPr lang="en-US"/>
        </a:p>
      </dgm:t>
    </dgm:pt>
    <dgm:pt modelId="{6088456C-4B73-4948-985C-DD954DEF44EF}" type="sibTrans" cxnId="{FD2381C0-DA6F-4859-90D6-313730044E7C}">
      <dgm:prSet phldrT="3" phldr="0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n-US"/>
            <a:t>3</a:t>
          </a:r>
          <a:endParaRPr lang="en-US" dirty="0"/>
        </a:p>
      </dgm:t>
    </dgm:pt>
    <dgm:pt modelId="{DE16CBB4-D3F4-44AD-8379-3A5D78B889D5}">
      <dgm:prSet/>
      <dgm:spPr>
        <a:solidFill>
          <a:schemeClr val="accent5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b="1" i="0" u="none" dirty="0"/>
            <a:t>No Maintenance </a:t>
          </a:r>
          <a:r>
            <a:rPr lang="en-US" b="0" i="0" u="none" dirty="0"/>
            <a:t>- </a:t>
          </a:r>
          <a:r>
            <a:rPr lang="en-US" b="0" i="0" dirty="0"/>
            <a:t>On-site datacenters typically require a lot of “racking and stacking”—hardware setup, software patching, and other time-consuming IT management chores.</a:t>
          </a:r>
          <a:endParaRPr lang="en-US" dirty="0"/>
        </a:p>
      </dgm:t>
    </dgm:pt>
    <dgm:pt modelId="{917142D8-7514-46BB-B61D-8633F0189C31}" type="parTrans" cxnId="{058D75E7-8E09-41CE-ADFC-EEAD1556353B}">
      <dgm:prSet/>
      <dgm:spPr/>
      <dgm:t>
        <a:bodyPr/>
        <a:lstStyle/>
        <a:p>
          <a:endParaRPr lang="en-US"/>
        </a:p>
      </dgm:t>
    </dgm:pt>
    <dgm:pt modelId="{C2728830-9A00-4764-A9F1-670DDF9E57B3}" type="sibTrans" cxnId="{058D75E7-8E09-41CE-ADFC-EEAD1556353B}">
      <dgm:prSet phldrT="4" phldr="0"/>
      <dgm:spPr>
        <a:solidFill>
          <a:schemeClr val="accent5"/>
        </a:solidFill>
        <a:ln>
          <a:noFill/>
        </a:ln>
      </dgm:spPr>
      <dgm:t>
        <a:bodyPr/>
        <a:lstStyle/>
        <a:p>
          <a:r>
            <a:rPr lang="en-US"/>
            <a:t>4</a:t>
          </a:r>
          <a:endParaRPr lang="en-US" dirty="0"/>
        </a:p>
      </dgm:t>
    </dgm:pt>
    <dgm:pt modelId="{F7B81412-5EAE-488C-9259-0FA0EB0F090B}">
      <dgm:prSet/>
      <dgm:spPr>
        <a:solidFill>
          <a:schemeClr val="accent6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b="1" i="0" dirty="0"/>
            <a:t>Security - </a:t>
          </a:r>
          <a:r>
            <a:rPr lang="en-US" b="0" i="0" dirty="0"/>
            <a:t>offers a broad set of policies, technologies, and controls that strengthen your security posture overall.</a:t>
          </a:r>
          <a:endParaRPr lang="en-US" dirty="0"/>
        </a:p>
      </dgm:t>
    </dgm:pt>
    <dgm:pt modelId="{C9E63F01-62A4-4331-A67D-7FE563CE9D07}" type="parTrans" cxnId="{AD7281BE-8A99-43C0-9016-4082EB985BF2}">
      <dgm:prSet/>
      <dgm:spPr/>
      <dgm:t>
        <a:bodyPr/>
        <a:lstStyle/>
        <a:p>
          <a:endParaRPr lang="en-US"/>
        </a:p>
      </dgm:t>
    </dgm:pt>
    <dgm:pt modelId="{32E76676-0672-4988-9FB1-308093FF8D5C}" type="sibTrans" cxnId="{AD7281BE-8A99-43C0-9016-4082EB985BF2}">
      <dgm:prSet phldrT="5" phldr="0"/>
      <dgm:spPr>
        <a:solidFill>
          <a:schemeClr val="accent6"/>
        </a:solidFill>
        <a:ln>
          <a:noFill/>
        </a:ln>
      </dgm:spPr>
      <dgm:t>
        <a:bodyPr/>
        <a:lstStyle/>
        <a:p>
          <a:r>
            <a:rPr lang="en-US"/>
            <a:t>5</a:t>
          </a:r>
          <a:endParaRPr lang="en-US" dirty="0"/>
        </a:p>
      </dgm:t>
    </dgm:pt>
    <dgm:pt modelId="{869C0C7E-BD0C-4E5F-8D96-6B8EEC39B952}" type="pres">
      <dgm:prSet presAssocID="{0F5B3066-540F-4606-ADEC-65EB1C3E9627}" presName="Name0" presStyleCnt="0">
        <dgm:presLayoutVars>
          <dgm:animLvl val="lvl"/>
          <dgm:resizeHandles val="exact"/>
        </dgm:presLayoutVars>
      </dgm:prSet>
      <dgm:spPr/>
    </dgm:pt>
    <dgm:pt modelId="{A1C50682-E81A-4719-9746-6B052BFB6DD3}" type="pres">
      <dgm:prSet presAssocID="{198ACE8E-34F4-43E6-BB2E-1809B1CC58DC}" presName="compositeNode" presStyleCnt="0">
        <dgm:presLayoutVars>
          <dgm:bulletEnabled val="1"/>
        </dgm:presLayoutVars>
      </dgm:prSet>
      <dgm:spPr/>
    </dgm:pt>
    <dgm:pt modelId="{1896CBD6-4A99-4E4A-A270-A70AEFBAAF7E}" type="pres">
      <dgm:prSet presAssocID="{198ACE8E-34F4-43E6-BB2E-1809B1CC58DC}" presName="bgRect" presStyleLbl="bgAccFollowNode1" presStyleIdx="0" presStyleCnt="5"/>
      <dgm:spPr/>
    </dgm:pt>
    <dgm:pt modelId="{9C3A7F13-9585-42DF-AD32-B56F82B123C8}" type="pres">
      <dgm:prSet presAssocID="{C54063C4-24CD-4834-9424-53756AE38C6B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923B2301-552B-45D2-9EF0-53A10AA17FC6}" type="pres">
      <dgm:prSet presAssocID="{198ACE8E-34F4-43E6-BB2E-1809B1CC58DC}" presName="bottomLine" presStyleLbl="alignNode1" presStyleIdx="1" presStyleCnt="10">
        <dgm:presLayoutVars/>
      </dgm:prSet>
      <dgm:spPr>
        <a:ln>
          <a:solidFill>
            <a:schemeClr val="accent1"/>
          </a:solidFill>
        </a:ln>
      </dgm:spPr>
    </dgm:pt>
    <dgm:pt modelId="{1636F17A-F9E0-460B-890B-A46A6E583FD1}" type="pres">
      <dgm:prSet presAssocID="{198ACE8E-34F4-43E6-BB2E-1809B1CC58DC}" presName="nodeText" presStyleLbl="bgAccFollowNode1" presStyleIdx="0" presStyleCnt="5">
        <dgm:presLayoutVars>
          <dgm:bulletEnabled val="1"/>
        </dgm:presLayoutVars>
      </dgm:prSet>
      <dgm:spPr/>
    </dgm:pt>
    <dgm:pt modelId="{CE18CCA6-9206-4DD7-BE09-5291C62117AB}" type="pres">
      <dgm:prSet presAssocID="{C54063C4-24CD-4834-9424-53756AE38C6B}" presName="sibTrans" presStyleCnt="0"/>
      <dgm:spPr/>
    </dgm:pt>
    <dgm:pt modelId="{B75A207A-E561-4A33-8860-3580568F46B8}" type="pres">
      <dgm:prSet presAssocID="{0F6BA1FB-59E5-4F16-A7B4-1533BB1F09E4}" presName="compositeNode" presStyleCnt="0">
        <dgm:presLayoutVars>
          <dgm:bulletEnabled val="1"/>
        </dgm:presLayoutVars>
      </dgm:prSet>
      <dgm:spPr/>
    </dgm:pt>
    <dgm:pt modelId="{02F7283A-0FC3-4AF1-AA94-0270DC0B1C33}" type="pres">
      <dgm:prSet presAssocID="{0F6BA1FB-59E5-4F16-A7B4-1533BB1F09E4}" presName="bgRect" presStyleLbl="bgAccFollowNode1" presStyleIdx="1" presStyleCnt="5"/>
      <dgm:spPr/>
    </dgm:pt>
    <dgm:pt modelId="{C08FC467-91FE-48BD-B243-273925C2B75A}" type="pres">
      <dgm:prSet presAssocID="{7DBF5CB5-29DD-4671-A0F3-981D48571500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DE393E47-CBB6-4D77-A342-C9AFD9FC8CB6}" type="pres">
      <dgm:prSet presAssocID="{0F6BA1FB-59E5-4F16-A7B4-1533BB1F09E4}" presName="bottomLine" presStyleLbl="alignNode1" presStyleIdx="3" presStyleCnt="10">
        <dgm:presLayoutVars/>
      </dgm:prSet>
      <dgm:spPr>
        <a:ln>
          <a:solidFill>
            <a:schemeClr val="accent2"/>
          </a:solidFill>
        </a:ln>
      </dgm:spPr>
    </dgm:pt>
    <dgm:pt modelId="{6209B655-7BD8-4C2E-802B-7A837190A817}" type="pres">
      <dgm:prSet presAssocID="{0F6BA1FB-59E5-4F16-A7B4-1533BB1F09E4}" presName="nodeText" presStyleLbl="bgAccFollowNode1" presStyleIdx="1" presStyleCnt="5">
        <dgm:presLayoutVars>
          <dgm:bulletEnabled val="1"/>
        </dgm:presLayoutVars>
      </dgm:prSet>
      <dgm:spPr/>
    </dgm:pt>
    <dgm:pt modelId="{44DA27FB-BF39-4511-84EF-E3EA3F12D2B6}" type="pres">
      <dgm:prSet presAssocID="{7DBF5CB5-29DD-4671-A0F3-981D48571500}" presName="sibTrans" presStyleCnt="0"/>
      <dgm:spPr/>
    </dgm:pt>
    <dgm:pt modelId="{9ED209A7-CD15-4C32-9372-A0384698B942}" type="pres">
      <dgm:prSet presAssocID="{1D096F01-AEA8-401D-8348-98E9A81F3CE0}" presName="compositeNode" presStyleCnt="0">
        <dgm:presLayoutVars>
          <dgm:bulletEnabled val="1"/>
        </dgm:presLayoutVars>
      </dgm:prSet>
      <dgm:spPr/>
    </dgm:pt>
    <dgm:pt modelId="{B5DA272C-701A-4327-802B-15E4D04DF389}" type="pres">
      <dgm:prSet presAssocID="{1D096F01-AEA8-401D-8348-98E9A81F3CE0}" presName="bgRect" presStyleLbl="bgAccFollowNode1" presStyleIdx="2" presStyleCnt="5"/>
      <dgm:spPr/>
    </dgm:pt>
    <dgm:pt modelId="{4104A2F1-FB99-4C42-8067-46B8EEEC9610}" type="pres">
      <dgm:prSet presAssocID="{6088456C-4B73-4948-985C-DD954DEF44EF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2EB92C72-3528-4913-AFF6-FF0B4F338399}" type="pres">
      <dgm:prSet presAssocID="{1D096F01-AEA8-401D-8348-98E9A81F3CE0}" presName="bottomLine" presStyleLbl="alignNode1" presStyleIdx="5" presStyleCnt="10">
        <dgm:presLayoutVars/>
      </dgm:prSet>
      <dgm:spPr>
        <a:solidFill>
          <a:schemeClr val="accent4"/>
        </a:solidFill>
        <a:ln>
          <a:solidFill>
            <a:schemeClr val="accent4"/>
          </a:solidFill>
        </a:ln>
      </dgm:spPr>
    </dgm:pt>
    <dgm:pt modelId="{74E21D92-0946-4075-ABB7-F58F125D081F}" type="pres">
      <dgm:prSet presAssocID="{1D096F01-AEA8-401D-8348-98E9A81F3CE0}" presName="nodeText" presStyleLbl="bgAccFollowNode1" presStyleIdx="2" presStyleCnt="5">
        <dgm:presLayoutVars>
          <dgm:bulletEnabled val="1"/>
        </dgm:presLayoutVars>
      </dgm:prSet>
      <dgm:spPr/>
    </dgm:pt>
    <dgm:pt modelId="{E7F9CACB-FE98-4F37-853A-1B05B4BF4385}" type="pres">
      <dgm:prSet presAssocID="{6088456C-4B73-4948-985C-DD954DEF44EF}" presName="sibTrans" presStyleCnt="0"/>
      <dgm:spPr/>
    </dgm:pt>
    <dgm:pt modelId="{313C51D3-DB7E-4530-8AFA-F0AE0E26CE2D}" type="pres">
      <dgm:prSet presAssocID="{DE16CBB4-D3F4-44AD-8379-3A5D78B889D5}" presName="compositeNode" presStyleCnt="0">
        <dgm:presLayoutVars>
          <dgm:bulletEnabled val="1"/>
        </dgm:presLayoutVars>
      </dgm:prSet>
      <dgm:spPr/>
    </dgm:pt>
    <dgm:pt modelId="{549A837B-0FA3-4970-A9F9-3BD236350D3D}" type="pres">
      <dgm:prSet presAssocID="{DE16CBB4-D3F4-44AD-8379-3A5D78B889D5}" presName="bgRect" presStyleLbl="bgAccFollowNode1" presStyleIdx="3" presStyleCnt="5"/>
      <dgm:spPr/>
    </dgm:pt>
    <dgm:pt modelId="{AC6B335A-D8B4-46D8-93DE-B9EF1773F6AC}" type="pres">
      <dgm:prSet presAssocID="{C2728830-9A00-4764-A9F1-670DDF9E57B3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7B3E0A16-DB85-46CA-87D6-4D39F6DBFC52}" type="pres">
      <dgm:prSet presAssocID="{DE16CBB4-D3F4-44AD-8379-3A5D78B889D5}" presName="bottomLine" presStyleLbl="alignNode1" presStyleIdx="7" presStyleCnt="10">
        <dgm:presLayoutVars/>
      </dgm:prSet>
      <dgm:spPr>
        <a:ln>
          <a:solidFill>
            <a:schemeClr val="accent5"/>
          </a:solidFill>
        </a:ln>
      </dgm:spPr>
    </dgm:pt>
    <dgm:pt modelId="{B80B8360-3897-45DE-BD0A-F9CCC9BAC34F}" type="pres">
      <dgm:prSet presAssocID="{DE16CBB4-D3F4-44AD-8379-3A5D78B889D5}" presName="nodeText" presStyleLbl="bgAccFollowNode1" presStyleIdx="3" presStyleCnt="5">
        <dgm:presLayoutVars>
          <dgm:bulletEnabled val="1"/>
        </dgm:presLayoutVars>
      </dgm:prSet>
      <dgm:spPr/>
    </dgm:pt>
    <dgm:pt modelId="{4BE79C5F-B252-4C81-B7E8-356A6349584C}" type="pres">
      <dgm:prSet presAssocID="{C2728830-9A00-4764-A9F1-670DDF9E57B3}" presName="sibTrans" presStyleCnt="0"/>
      <dgm:spPr/>
    </dgm:pt>
    <dgm:pt modelId="{11D9C427-A430-492A-BD3C-E4D081DA46F5}" type="pres">
      <dgm:prSet presAssocID="{F7B81412-5EAE-488C-9259-0FA0EB0F090B}" presName="compositeNode" presStyleCnt="0">
        <dgm:presLayoutVars>
          <dgm:bulletEnabled val="1"/>
        </dgm:presLayoutVars>
      </dgm:prSet>
      <dgm:spPr/>
    </dgm:pt>
    <dgm:pt modelId="{4795DD00-81CA-4D89-AAC9-9CB098B4E837}" type="pres">
      <dgm:prSet presAssocID="{F7B81412-5EAE-488C-9259-0FA0EB0F090B}" presName="bgRect" presStyleLbl="bgAccFollowNode1" presStyleIdx="4" presStyleCnt="5" custLinFactNeighborX="-5274" custLinFactNeighborY="346"/>
      <dgm:spPr/>
    </dgm:pt>
    <dgm:pt modelId="{06772805-3643-43C2-9C80-F43268C57C20}" type="pres">
      <dgm:prSet presAssocID="{32E76676-0672-4988-9FB1-308093FF8D5C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77F59A8B-7684-4E29-B44F-B0F96367FE70}" type="pres">
      <dgm:prSet presAssocID="{F7B81412-5EAE-488C-9259-0FA0EB0F090B}" presName="bottomLine" presStyleLbl="alignNode1" presStyleIdx="9" presStyleCnt="10">
        <dgm:presLayoutVars/>
      </dgm:prSet>
      <dgm:spPr/>
    </dgm:pt>
    <dgm:pt modelId="{80C8596E-ABE7-41A1-8A35-72244067CF90}" type="pres">
      <dgm:prSet presAssocID="{F7B81412-5EAE-488C-9259-0FA0EB0F090B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10EAB407-DDBC-4E09-A41B-36376F2BB005}" type="presOf" srcId="{32E76676-0672-4988-9FB1-308093FF8D5C}" destId="{06772805-3643-43C2-9C80-F43268C57C20}" srcOrd="0" destOrd="0" presId="urn:microsoft.com/office/officeart/2016/7/layout/BasicLinearProcessNumbered#1"/>
    <dgm:cxn modelId="{F47EB913-8831-49CC-ABE6-AB555FA6F993}" type="presOf" srcId="{6088456C-4B73-4948-985C-DD954DEF44EF}" destId="{4104A2F1-FB99-4C42-8067-46B8EEEC9610}" srcOrd="0" destOrd="0" presId="urn:microsoft.com/office/officeart/2016/7/layout/BasicLinearProcessNumbered#1"/>
    <dgm:cxn modelId="{EB7FE821-06C9-4CFA-BBFF-63BF8C7F1444}" type="presOf" srcId="{198ACE8E-34F4-43E6-BB2E-1809B1CC58DC}" destId="{1896CBD6-4A99-4E4A-A270-A70AEFBAAF7E}" srcOrd="0" destOrd="0" presId="urn:microsoft.com/office/officeart/2016/7/layout/BasicLinearProcessNumbered#1"/>
    <dgm:cxn modelId="{9B21BC25-6F2C-47C2-8285-8E9BB26D02F7}" type="presOf" srcId="{DE16CBB4-D3F4-44AD-8379-3A5D78B889D5}" destId="{B80B8360-3897-45DE-BD0A-F9CCC9BAC34F}" srcOrd="1" destOrd="0" presId="urn:microsoft.com/office/officeart/2016/7/layout/BasicLinearProcessNumbered#1"/>
    <dgm:cxn modelId="{A7465026-5EB9-4359-B2CA-62409A490278}" type="presOf" srcId="{0F5B3066-540F-4606-ADEC-65EB1C3E9627}" destId="{869C0C7E-BD0C-4E5F-8D96-6B8EEC39B952}" srcOrd="0" destOrd="0" presId="urn:microsoft.com/office/officeart/2016/7/layout/BasicLinearProcessNumbered#1"/>
    <dgm:cxn modelId="{500C1428-BAD2-4EA1-AAAB-CD4D6F648C0B}" type="presOf" srcId="{0F6BA1FB-59E5-4F16-A7B4-1533BB1F09E4}" destId="{02F7283A-0FC3-4AF1-AA94-0270DC0B1C33}" srcOrd="0" destOrd="0" presId="urn:microsoft.com/office/officeart/2016/7/layout/BasicLinearProcessNumbered#1"/>
    <dgm:cxn modelId="{619E3C68-1E17-487D-ABC8-EB727F4952A3}" type="presOf" srcId="{C54063C4-24CD-4834-9424-53756AE38C6B}" destId="{9C3A7F13-9585-42DF-AD32-B56F82B123C8}" srcOrd="0" destOrd="0" presId="urn:microsoft.com/office/officeart/2016/7/layout/BasicLinearProcessNumbered#1"/>
    <dgm:cxn modelId="{F4BF496B-2EAC-4B21-A290-8C4A35AC4213}" type="presOf" srcId="{7DBF5CB5-29DD-4671-A0F3-981D48571500}" destId="{C08FC467-91FE-48BD-B243-273925C2B75A}" srcOrd="0" destOrd="0" presId="urn:microsoft.com/office/officeart/2016/7/layout/BasicLinearProcessNumbered#1"/>
    <dgm:cxn modelId="{32F29D6B-8717-40AA-AB41-CDE85B6445F2}" type="presOf" srcId="{C2728830-9A00-4764-A9F1-670DDF9E57B3}" destId="{AC6B335A-D8B4-46D8-93DE-B9EF1773F6AC}" srcOrd="0" destOrd="0" presId="urn:microsoft.com/office/officeart/2016/7/layout/BasicLinearProcessNumbered#1"/>
    <dgm:cxn modelId="{8327A44B-5326-4A8B-9B23-A3D3C09A16F3}" srcId="{0F5B3066-540F-4606-ADEC-65EB1C3E9627}" destId="{198ACE8E-34F4-43E6-BB2E-1809B1CC58DC}" srcOrd="0" destOrd="0" parTransId="{49F555B2-B165-4CB6-8578-DF4BCD791ABF}" sibTransId="{C54063C4-24CD-4834-9424-53756AE38C6B}"/>
    <dgm:cxn modelId="{EF38696C-3284-4D81-8B6A-406B0A4B5478}" type="presOf" srcId="{DE16CBB4-D3F4-44AD-8379-3A5D78B889D5}" destId="{549A837B-0FA3-4970-A9F9-3BD236350D3D}" srcOrd="0" destOrd="0" presId="urn:microsoft.com/office/officeart/2016/7/layout/BasicLinearProcessNumbered#1"/>
    <dgm:cxn modelId="{2E8EE86D-D18A-48C5-817B-661FEDBE5EB5}" type="presOf" srcId="{0F6BA1FB-59E5-4F16-A7B4-1533BB1F09E4}" destId="{6209B655-7BD8-4C2E-802B-7A837190A817}" srcOrd="1" destOrd="0" presId="urn:microsoft.com/office/officeart/2016/7/layout/BasicLinearProcessNumbered#1"/>
    <dgm:cxn modelId="{7B7DC85A-1097-4B13-A457-5376A39A58E2}" type="presOf" srcId="{F7B81412-5EAE-488C-9259-0FA0EB0F090B}" destId="{80C8596E-ABE7-41A1-8A35-72244067CF90}" srcOrd="1" destOrd="0" presId="urn:microsoft.com/office/officeart/2016/7/layout/BasicLinearProcessNumbered#1"/>
    <dgm:cxn modelId="{AA103CB4-BE4E-4C3C-8A8A-83391F2FB47F}" type="presOf" srcId="{1D096F01-AEA8-401D-8348-98E9A81F3CE0}" destId="{B5DA272C-701A-4327-802B-15E4D04DF389}" srcOrd="0" destOrd="0" presId="urn:microsoft.com/office/officeart/2016/7/layout/BasicLinearProcessNumbered#1"/>
    <dgm:cxn modelId="{451EA9B5-F1ED-4BC6-8C22-CD5C870E657E}" type="presOf" srcId="{F7B81412-5EAE-488C-9259-0FA0EB0F090B}" destId="{4795DD00-81CA-4D89-AAC9-9CB098B4E837}" srcOrd="0" destOrd="0" presId="urn:microsoft.com/office/officeart/2016/7/layout/BasicLinearProcessNumbered#1"/>
    <dgm:cxn modelId="{EC143BBE-149C-4B2B-96B6-7B3C8595B821}" type="presOf" srcId="{1D096F01-AEA8-401D-8348-98E9A81F3CE0}" destId="{74E21D92-0946-4075-ABB7-F58F125D081F}" srcOrd="1" destOrd="0" presId="urn:microsoft.com/office/officeart/2016/7/layout/BasicLinearProcessNumbered#1"/>
    <dgm:cxn modelId="{AD7281BE-8A99-43C0-9016-4082EB985BF2}" srcId="{0F5B3066-540F-4606-ADEC-65EB1C3E9627}" destId="{F7B81412-5EAE-488C-9259-0FA0EB0F090B}" srcOrd="4" destOrd="0" parTransId="{C9E63F01-62A4-4331-A67D-7FE563CE9D07}" sibTransId="{32E76676-0672-4988-9FB1-308093FF8D5C}"/>
    <dgm:cxn modelId="{FD2381C0-DA6F-4859-90D6-313730044E7C}" srcId="{0F5B3066-540F-4606-ADEC-65EB1C3E9627}" destId="{1D096F01-AEA8-401D-8348-98E9A81F3CE0}" srcOrd="2" destOrd="0" parTransId="{AB9DA1CE-0370-48BB-8362-3A4CBF7FFB29}" sibTransId="{6088456C-4B73-4948-985C-DD954DEF44EF}"/>
    <dgm:cxn modelId="{8CB3EED4-728A-4D4F-ACB4-5DD629623D8A}" type="presOf" srcId="{198ACE8E-34F4-43E6-BB2E-1809B1CC58DC}" destId="{1636F17A-F9E0-460B-890B-A46A6E583FD1}" srcOrd="1" destOrd="0" presId="urn:microsoft.com/office/officeart/2016/7/layout/BasicLinearProcessNumbered#1"/>
    <dgm:cxn modelId="{F0FA65E5-FB81-4E7A-9467-65363565F4A0}" srcId="{0F5B3066-540F-4606-ADEC-65EB1C3E9627}" destId="{0F6BA1FB-59E5-4F16-A7B4-1533BB1F09E4}" srcOrd="1" destOrd="0" parTransId="{6A557BB1-C0DD-44CB-8745-CE5481476209}" sibTransId="{7DBF5CB5-29DD-4671-A0F3-981D48571500}"/>
    <dgm:cxn modelId="{058D75E7-8E09-41CE-ADFC-EEAD1556353B}" srcId="{0F5B3066-540F-4606-ADEC-65EB1C3E9627}" destId="{DE16CBB4-D3F4-44AD-8379-3A5D78B889D5}" srcOrd="3" destOrd="0" parTransId="{917142D8-7514-46BB-B61D-8633F0189C31}" sibTransId="{C2728830-9A00-4764-A9F1-670DDF9E57B3}"/>
    <dgm:cxn modelId="{6FD83AE8-DB7F-4EFE-8F0A-58735E6AEC64}" type="presParOf" srcId="{869C0C7E-BD0C-4E5F-8D96-6B8EEC39B952}" destId="{A1C50682-E81A-4719-9746-6B052BFB6DD3}" srcOrd="0" destOrd="0" presId="urn:microsoft.com/office/officeart/2016/7/layout/BasicLinearProcessNumbered#1"/>
    <dgm:cxn modelId="{AA17009A-379B-43BE-97BA-12B67036AD90}" type="presParOf" srcId="{A1C50682-E81A-4719-9746-6B052BFB6DD3}" destId="{1896CBD6-4A99-4E4A-A270-A70AEFBAAF7E}" srcOrd="0" destOrd="0" presId="urn:microsoft.com/office/officeart/2016/7/layout/BasicLinearProcessNumbered#1"/>
    <dgm:cxn modelId="{6D85C09F-1D0A-406F-9396-06638BA4FD92}" type="presParOf" srcId="{A1C50682-E81A-4719-9746-6B052BFB6DD3}" destId="{9C3A7F13-9585-42DF-AD32-B56F82B123C8}" srcOrd="1" destOrd="0" presId="urn:microsoft.com/office/officeart/2016/7/layout/BasicLinearProcessNumbered#1"/>
    <dgm:cxn modelId="{794669B6-74B7-439A-8EE2-238314813197}" type="presParOf" srcId="{A1C50682-E81A-4719-9746-6B052BFB6DD3}" destId="{923B2301-552B-45D2-9EF0-53A10AA17FC6}" srcOrd="2" destOrd="0" presId="urn:microsoft.com/office/officeart/2016/7/layout/BasicLinearProcessNumbered#1"/>
    <dgm:cxn modelId="{23ECCBA1-941D-4643-9618-18F560A80DAB}" type="presParOf" srcId="{A1C50682-E81A-4719-9746-6B052BFB6DD3}" destId="{1636F17A-F9E0-460B-890B-A46A6E583FD1}" srcOrd="3" destOrd="0" presId="urn:microsoft.com/office/officeart/2016/7/layout/BasicLinearProcessNumbered#1"/>
    <dgm:cxn modelId="{84426433-1E67-4D55-9D10-3C4CF150BF28}" type="presParOf" srcId="{869C0C7E-BD0C-4E5F-8D96-6B8EEC39B952}" destId="{CE18CCA6-9206-4DD7-BE09-5291C62117AB}" srcOrd="1" destOrd="0" presId="urn:microsoft.com/office/officeart/2016/7/layout/BasicLinearProcessNumbered#1"/>
    <dgm:cxn modelId="{16E156BA-CA11-45E4-B5EA-B4F3067B424F}" type="presParOf" srcId="{869C0C7E-BD0C-4E5F-8D96-6B8EEC39B952}" destId="{B75A207A-E561-4A33-8860-3580568F46B8}" srcOrd="2" destOrd="0" presId="urn:microsoft.com/office/officeart/2016/7/layout/BasicLinearProcessNumbered#1"/>
    <dgm:cxn modelId="{63957AA2-61FB-47C5-9B97-06D23CB5FDF5}" type="presParOf" srcId="{B75A207A-E561-4A33-8860-3580568F46B8}" destId="{02F7283A-0FC3-4AF1-AA94-0270DC0B1C33}" srcOrd="0" destOrd="0" presId="urn:microsoft.com/office/officeart/2016/7/layout/BasicLinearProcessNumbered#1"/>
    <dgm:cxn modelId="{3099F022-A87D-4FA3-8BC3-9575F846BC44}" type="presParOf" srcId="{B75A207A-E561-4A33-8860-3580568F46B8}" destId="{C08FC467-91FE-48BD-B243-273925C2B75A}" srcOrd="1" destOrd="0" presId="urn:microsoft.com/office/officeart/2016/7/layout/BasicLinearProcessNumbered#1"/>
    <dgm:cxn modelId="{A2E37B9F-7D4B-49D4-AF46-9A540F2ACE59}" type="presParOf" srcId="{B75A207A-E561-4A33-8860-3580568F46B8}" destId="{DE393E47-CBB6-4D77-A342-C9AFD9FC8CB6}" srcOrd="2" destOrd="0" presId="urn:microsoft.com/office/officeart/2016/7/layout/BasicLinearProcessNumbered#1"/>
    <dgm:cxn modelId="{3374E4EC-7EA8-47C5-B2E6-92A2F8FDFB7F}" type="presParOf" srcId="{B75A207A-E561-4A33-8860-3580568F46B8}" destId="{6209B655-7BD8-4C2E-802B-7A837190A817}" srcOrd="3" destOrd="0" presId="urn:microsoft.com/office/officeart/2016/7/layout/BasicLinearProcessNumbered#1"/>
    <dgm:cxn modelId="{64EBAD3F-E38B-4135-AAA2-C165246599F7}" type="presParOf" srcId="{869C0C7E-BD0C-4E5F-8D96-6B8EEC39B952}" destId="{44DA27FB-BF39-4511-84EF-E3EA3F12D2B6}" srcOrd="3" destOrd="0" presId="urn:microsoft.com/office/officeart/2016/7/layout/BasicLinearProcessNumbered#1"/>
    <dgm:cxn modelId="{C047657C-4647-4043-950A-E8F7F675767E}" type="presParOf" srcId="{869C0C7E-BD0C-4E5F-8D96-6B8EEC39B952}" destId="{9ED209A7-CD15-4C32-9372-A0384698B942}" srcOrd="4" destOrd="0" presId="urn:microsoft.com/office/officeart/2016/7/layout/BasicLinearProcessNumbered#1"/>
    <dgm:cxn modelId="{0F5F3613-D3F0-4FA7-ACBA-C61DDC0B6FCC}" type="presParOf" srcId="{9ED209A7-CD15-4C32-9372-A0384698B942}" destId="{B5DA272C-701A-4327-802B-15E4D04DF389}" srcOrd="0" destOrd="0" presId="urn:microsoft.com/office/officeart/2016/7/layout/BasicLinearProcessNumbered#1"/>
    <dgm:cxn modelId="{AB7A54D4-8E23-4583-8E98-345042A04591}" type="presParOf" srcId="{9ED209A7-CD15-4C32-9372-A0384698B942}" destId="{4104A2F1-FB99-4C42-8067-46B8EEEC9610}" srcOrd="1" destOrd="0" presId="urn:microsoft.com/office/officeart/2016/7/layout/BasicLinearProcessNumbered#1"/>
    <dgm:cxn modelId="{06C75B26-0F3E-41ED-839F-4D64199F4461}" type="presParOf" srcId="{9ED209A7-CD15-4C32-9372-A0384698B942}" destId="{2EB92C72-3528-4913-AFF6-FF0B4F338399}" srcOrd="2" destOrd="0" presId="urn:microsoft.com/office/officeart/2016/7/layout/BasicLinearProcessNumbered#1"/>
    <dgm:cxn modelId="{AAB9864E-92C0-4EA3-9F0E-6EB52D100EBE}" type="presParOf" srcId="{9ED209A7-CD15-4C32-9372-A0384698B942}" destId="{74E21D92-0946-4075-ABB7-F58F125D081F}" srcOrd="3" destOrd="0" presId="urn:microsoft.com/office/officeart/2016/7/layout/BasicLinearProcessNumbered#1"/>
    <dgm:cxn modelId="{13ED127B-27D7-4A94-8FC0-60DF0BA87D27}" type="presParOf" srcId="{869C0C7E-BD0C-4E5F-8D96-6B8EEC39B952}" destId="{E7F9CACB-FE98-4F37-853A-1B05B4BF4385}" srcOrd="5" destOrd="0" presId="urn:microsoft.com/office/officeart/2016/7/layout/BasicLinearProcessNumbered#1"/>
    <dgm:cxn modelId="{4B61CEE5-C2BB-4897-9CE0-A1A15D162F44}" type="presParOf" srcId="{869C0C7E-BD0C-4E5F-8D96-6B8EEC39B952}" destId="{313C51D3-DB7E-4530-8AFA-F0AE0E26CE2D}" srcOrd="6" destOrd="0" presId="urn:microsoft.com/office/officeart/2016/7/layout/BasicLinearProcessNumbered#1"/>
    <dgm:cxn modelId="{9B85DE27-B7E4-402F-BE27-E3C3985E9A79}" type="presParOf" srcId="{313C51D3-DB7E-4530-8AFA-F0AE0E26CE2D}" destId="{549A837B-0FA3-4970-A9F9-3BD236350D3D}" srcOrd="0" destOrd="0" presId="urn:microsoft.com/office/officeart/2016/7/layout/BasicLinearProcessNumbered#1"/>
    <dgm:cxn modelId="{9D5D9389-D124-429A-8F96-49696F6F4EF9}" type="presParOf" srcId="{313C51D3-DB7E-4530-8AFA-F0AE0E26CE2D}" destId="{AC6B335A-D8B4-46D8-93DE-B9EF1773F6AC}" srcOrd="1" destOrd="0" presId="urn:microsoft.com/office/officeart/2016/7/layout/BasicLinearProcessNumbered#1"/>
    <dgm:cxn modelId="{AEF2A504-6850-4ED8-81A9-8B6F7FF43DCD}" type="presParOf" srcId="{313C51D3-DB7E-4530-8AFA-F0AE0E26CE2D}" destId="{7B3E0A16-DB85-46CA-87D6-4D39F6DBFC52}" srcOrd="2" destOrd="0" presId="urn:microsoft.com/office/officeart/2016/7/layout/BasicLinearProcessNumbered#1"/>
    <dgm:cxn modelId="{25F27692-3F46-46F7-BF34-29BD99560D08}" type="presParOf" srcId="{313C51D3-DB7E-4530-8AFA-F0AE0E26CE2D}" destId="{B80B8360-3897-45DE-BD0A-F9CCC9BAC34F}" srcOrd="3" destOrd="0" presId="urn:microsoft.com/office/officeart/2016/7/layout/BasicLinearProcessNumbered#1"/>
    <dgm:cxn modelId="{4796AC81-FE2B-441F-A0B6-C344625F6E96}" type="presParOf" srcId="{869C0C7E-BD0C-4E5F-8D96-6B8EEC39B952}" destId="{4BE79C5F-B252-4C81-B7E8-356A6349584C}" srcOrd="7" destOrd="0" presId="urn:microsoft.com/office/officeart/2016/7/layout/BasicLinearProcessNumbered#1"/>
    <dgm:cxn modelId="{F640017D-6D0A-4410-A66B-828F2066B1C3}" type="presParOf" srcId="{869C0C7E-BD0C-4E5F-8D96-6B8EEC39B952}" destId="{11D9C427-A430-492A-BD3C-E4D081DA46F5}" srcOrd="8" destOrd="0" presId="urn:microsoft.com/office/officeart/2016/7/layout/BasicLinearProcessNumbered#1"/>
    <dgm:cxn modelId="{3F5AE0F2-FA72-4C37-BCFA-A61C660A8759}" type="presParOf" srcId="{11D9C427-A430-492A-BD3C-E4D081DA46F5}" destId="{4795DD00-81CA-4D89-AAC9-9CB098B4E837}" srcOrd="0" destOrd="0" presId="urn:microsoft.com/office/officeart/2016/7/layout/BasicLinearProcessNumbered#1"/>
    <dgm:cxn modelId="{D1D3C516-0A96-4C35-8949-341CF221BBD1}" type="presParOf" srcId="{11D9C427-A430-492A-BD3C-E4D081DA46F5}" destId="{06772805-3643-43C2-9C80-F43268C57C20}" srcOrd="1" destOrd="0" presId="urn:microsoft.com/office/officeart/2016/7/layout/BasicLinearProcessNumbered#1"/>
    <dgm:cxn modelId="{A39F6DBC-EC8C-42B3-9D5B-962E5C23F626}" type="presParOf" srcId="{11D9C427-A430-492A-BD3C-E4D081DA46F5}" destId="{77F59A8B-7684-4E29-B44F-B0F96367FE70}" srcOrd="2" destOrd="0" presId="urn:microsoft.com/office/officeart/2016/7/layout/BasicLinearProcessNumbered#1"/>
    <dgm:cxn modelId="{37B3E4C3-947D-462B-A3DF-A33AAEB8FA1C}" type="presParOf" srcId="{11D9C427-A430-492A-BD3C-E4D081DA46F5}" destId="{80C8596E-ABE7-41A1-8A35-72244067CF90}" srcOrd="3" destOrd="0" presId="urn:microsoft.com/office/officeart/2016/7/layout/BasicLinearProcessNumbered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96CBD6-4A99-4E4A-A270-A70AEFBAAF7E}">
      <dsp:nvSpPr>
        <dsp:cNvPr id="0" name=""/>
        <dsp:cNvSpPr/>
      </dsp:nvSpPr>
      <dsp:spPr>
        <a:xfrm>
          <a:off x="3484" y="517200"/>
          <a:ext cx="1886775" cy="2641486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00" tIns="330200" rIns="147100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u="none" kern="1200" dirty="0"/>
            <a:t>Cost</a:t>
          </a:r>
          <a:r>
            <a:rPr lang="en-US" sz="1100" b="0" i="0" u="none" kern="1200" dirty="0"/>
            <a:t> - </a:t>
          </a:r>
          <a:r>
            <a:rPr lang="en-US" sz="1100" b="0" i="0" kern="1200" dirty="0"/>
            <a:t>Cloud computing eliminates the capital expense of buying hardware and software and setting up and running on-site datacenters</a:t>
          </a:r>
          <a:endParaRPr lang="en-US" sz="1100" kern="1200" dirty="0"/>
        </a:p>
      </dsp:txBody>
      <dsp:txXfrm>
        <a:off x="3484" y="1520965"/>
        <a:ext cx="1886775" cy="1584891"/>
      </dsp:txXfrm>
    </dsp:sp>
    <dsp:sp modelId="{9C3A7F13-9585-42DF-AD32-B56F82B123C8}">
      <dsp:nvSpPr>
        <dsp:cNvPr id="0" name=""/>
        <dsp:cNvSpPr/>
      </dsp:nvSpPr>
      <dsp:spPr>
        <a:xfrm>
          <a:off x="550649" y="781349"/>
          <a:ext cx="792445" cy="792445"/>
        </a:xfrm>
        <a:prstGeom prst="ellips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82" tIns="12700" rIns="61782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1</a:t>
          </a:r>
          <a:endParaRPr lang="en-US" sz="3800" kern="1200" dirty="0"/>
        </a:p>
      </dsp:txBody>
      <dsp:txXfrm>
        <a:off x="666700" y="897400"/>
        <a:ext cx="560343" cy="560343"/>
      </dsp:txXfrm>
    </dsp:sp>
    <dsp:sp modelId="{923B2301-552B-45D2-9EF0-53A10AA17FC6}">
      <dsp:nvSpPr>
        <dsp:cNvPr id="0" name=""/>
        <dsp:cNvSpPr/>
      </dsp:nvSpPr>
      <dsp:spPr>
        <a:xfrm>
          <a:off x="3484" y="3158615"/>
          <a:ext cx="188677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7283A-0FC3-4AF1-AA94-0270DC0B1C33}">
      <dsp:nvSpPr>
        <dsp:cNvPr id="0" name=""/>
        <dsp:cNvSpPr/>
      </dsp:nvSpPr>
      <dsp:spPr>
        <a:xfrm>
          <a:off x="2078938" y="517200"/>
          <a:ext cx="1886775" cy="2641486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00" tIns="330200" rIns="147100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/>
            <a:t>Speed - </a:t>
          </a:r>
          <a:r>
            <a:rPr lang="en-US" sz="1100" b="0" i="0" kern="1200" dirty="0"/>
            <a:t>Most cloud computing services are provided self service and on demand, so even vast amounts of computing resources can be provisioned in minutes</a:t>
          </a:r>
          <a:endParaRPr lang="en-US" sz="1100" kern="1200" dirty="0"/>
        </a:p>
      </dsp:txBody>
      <dsp:txXfrm>
        <a:off x="2078938" y="1520965"/>
        <a:ext cx="1886775" cy="1584891"/>
      </dsp:txXfrm>
    </dsp:sp>
    <dsp:sp modelId="{C08FC467-91FE-48BD-B243-273925C2B75A}">
      <dsp:nvSpPr>
        <dsp:cNvPr id="0" name=""/>
        <dsp:cNvSpPr/>
      </dsp:nvSpPr>
      <dsp:spPr>
        <a:xfrm>
          <a:off x="2626103" y="781349"/>
          <a:ext cx="792445" cy="792445"/>
        </a:xfrm>
        <a:prstGeom prst="ellips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82" tIns="12700" rIns="61782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2</a:t>
          </a:r>
          <a:endParaRPr lang="en-US" sz="3800" kern="1200" dirty="0"/>
        </a:p>
      </dsp:txBody>
      <dsp:txXfrm>
        <a:off x="2742154" y="897400"/>
        <a:ext cx="560343" cy="560343"/>
      </dsp:txXfrm>
    </dsp:sp>
    <dsp:sp modelId="{DE393E47-CBB6-4D77-A342-C9AFD9FC8CB6}">
      <dsp:nvSpPr>
        <dsp:cNvPr id="0" name=""/>
        <dsp:cNvSpPr/>
      </dsp:nvSpPr>
      <dsp:spPr>
        <a:xfrm>
          <a:off x="2078938" y="3158615"/>
          <a:ext cx="1886775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DA272C-701A-4327-802B-15E4D04DF389}">
      <dsp:nvSpPr>
        <dsp:cNvPr id="0" name=""/>
        <dsp:cNvSpPr/>
      </dsp:nvSpPr>
      <dsp:spPr>
        <a:xfrm>
          <a:off x="4154392" y="517200"/>
          <a:ext cx="1886775" cy="2641486"/>
        </a:xfrm>
        <a:prstGeom prst="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00" tIns="330200" rIns="147100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u="none" kern="1200" dirty="0"/>
            <a:t>Scalability</a:t>
          </a:r>
          <a:r>
            <a:rPr lang="en-US" sz="1100" b="0" i="0" u="none" kern="1200" dirty="0"/>
            <a:t> - </a:t>
          </a:r>
          <a:r>
            <a:rPr lang="en-US" sz="1100" b="0" i="0" kern="1200" dirty="0"/>
            <a:t>cloud computing services include the ability to scale elastically</a:t>
          </a:r>
          <a:endParaRPr lang="en-US" sz="1100" kern="1200" dirty="0"/>
        </a:p>
      </dsp:txBody>
      <dsp:txXfrm>
        <a:off x="4154392" y="1520965"/>
        <a:ext cx="1886775" cy="1584891"/>
      </dsp:txXfrm>
    </dsp:sp>
    <dsp:sp modelId="{4104A2F1-FB99-4C42-8067-46B8EEEC9610}">
      <dsp:nvSpPr>
        <dsp:cNvPr id="0" name=""/>
        <dsp:cNvSpPr/>
      </dsp:nvSpPr>
      <dsp:spPr>
        <a:xfrm>
          <a:off x="4701557" y="781349"/>
          <a:ext cx="792445" cy="792445"/>
        </a:xfrm>
        <a:prstGeom prst="ellips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82" tIns="12700" rIns="61782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3</a:t>
          </a:r>
          <a:endParaRPr lang="en-US" sz="3800" kern="1200" dirty="0"/>
        </a:p>
      </dsp:txBody>
      <dsp:txXfrm>
        <a:off x="4817608" y="897400"/>
        <a:ext cx="560343" cy="560343"/>
      </dsp:txXfrm>
    </dsp:sp>
    <dsp:sp modelId="{2EB92C72-3528-4913-AFF6-FF0B4F338399}">
      <dsp:nvSpPr>
        <dsp:cNvPr id="0" name=""/>
        <dsp:cNvSpPr/>
      </dsp:nvSpPr>
      <dsp:spPr>
        <a:xfrm>
          <a:off x="4154392" y="3158615"/>
          <a:ext cx="1886775" cy="7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9A837B-0FA3-4970-A9F9-3BD236350D3D}">
      <dsp:nvSpPr>
        <dsp:cNvPr id="0" name=""/>
        <dsp:cNvSpPr/>
      </dsp:nvSpPr>
      <dsp:spPr>
        <a:xfrm>
          <a:off x="6229845" y="517200"/>
          <a:ext cx="1886775" cy="2641486"/>
        </a:xfrm>
        <a:prstGeom prst="rect">
          <a:avLst/>
        </a:prstGeom>
        <a:solidFill>
          <a:schemeClr val="accent5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00" tIns="330200" rIns="147100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u="none" kern="1200" dirty="0"/>
            <a:t>No Maintenance </a:t>
          </a:r>
          <a:r>
            <a:rPr lang="en-US" sz="1100" b="0" i="0" u="none" kern="1200" dirty="0"/>
            <a:t>- </a:t>
          </a:r>
          <a:r>
            <a:rPr lang="en-US" sz="1100" b="0" i="0" kern="1200" dirty="0"/>
            <a:t>On-site datacenters typically require a lot of “racking and stacking”—hardware setup, software patching, and other time-consuming IT management chores.</a:t>
          </a:r>
          <a:endParaRPr lang="en-US" sz="1100" kern="1200" dirty="0"/>
        </a:p>
      </dsp:txBody>
      <dsp:txXfrm>
        <a:off x="6229845" y="1520965"/>
        <a:ext cx="1886775" cy="1584891"/>
      </dsp:txXfrm>
    </dsp:sp>
    <dsp:sp modelId="{AC6B335A-D8B4-46D8-93DE-B9EF1773F6AC}">
      <dsp:nvSpPr>
        <dsp:cNvPr id="0" name=""/>
        <dsp:cNvSpPr/>
      </dsp:nvSpPr>
      <dsp:spPr>
        <a:xfrm>
          <a:off x="6777010" y="781349"/>
          <a:ext cx="792445" cy="792445"/>
        </a:xfrm>
        <a:prstGeom prst="ellipse">
          <a:avLst/>
        </a:prstGeom>
        <a:solidFill>
          <a:schemeClr val="accent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82" tIns="12700" rIns="61782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4</a:t>
          </a:r>
          <a:endParaRPr lang="en-US" sz="3800" kern="1200" dirty="0"/>
        </a:p>
      </dsp:txBody>
      <dsp:txXfrm>
        <a:off x="6893061" y="897400"/>
        <a:ext cx="560343" cy="560343"/>
      </dsp:txXfrm>
    </dsp:sp>
    <dsp:sp modelId="{7B3E0A16-DB85-46CA-87D6-4D39F6DBFC52}">
      <dsp:nvSpPr>
        <dsp:cNvPr id="0" name=""/>
        <dsp:cNvSpPr/>
      </dsp:nvSpPr>
      <dsp:spPr>
        <a:xfrm>
          <a:off x="6229845" y="3158615"/>
          <a:ext cx="1886775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95DD00-81CA-4D89-AAC9-9CB098B4E837}">
      <dsp:nvSpPr>
        <dsp:cNvPr id="0" name=""/>
        <dsp:cNvSpPr/>
      </dsp:nvSpPr>
      <dsp:spPr>
        <a:xfrm>
          <a:off x="8205790" y="526340"/>
          <a:ext cx="1886775" cy="2641486"/>
        </a:xfrm>
        <a:prstGeom prst="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00" tIns="330200" rIns="147100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/>
            <a:t>Security - </a:t>
          </a:r>
          <a:r>
            <a:rPr lang="en-US" sz="1100" b="0" i="0" kern="1200" dirty="0"/>
            <a:t>offers a broad set of policies, technologies, and controls that strengthen your security posture overall.</a:t>
          </a:r>
          <a:endParaRPr lang="en-US" sz="1100" kern="1200" dirty="0"/>
        </a:p>
      </dsp:txBody>
      <dsp:txXfrm>
        <a:off x="8205790" y="1530105"/>
        <a:ext cx="1886775" cy="1584891"/>
      </dsp:txXfrm>
    </dsp:sp>
    <dsp:sp modelId="{06772805-3643-43C2-9C80-F43268C57C20}">
      <dsp:nvSpPr>
        <dsp:cNvPr id="0" name=""/>
        <dsp:cNvSpPr/>
      </dsp:nvSpPr>
      <dsp:spPr>
        <a:xfrm>
          <a:off x="8852464" y="781349"/>
          <a:ext cx="792445" cy="792445"/>
        </a:xfrm>
        <a:prstGeom prst="ellipse">
          <a:avLst/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82" tIns="12700" rIns="61782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5</a:t>
          </a:r>
          <a:endParaRPr lang="en-US" sz="3800" kern="1200" dirty="0"/>
        </a:p>
      </dsp:txBody>
      <dsp:txXfrm>
        <a:off x="8968515" y="897400"/>
        <a:ext cx="560343" cy="560343"/>
      </dsp:txXfrm>
    </dsp:sp>
    <dsp:sp modelId="{77F59A8B-7684-4E29-B44F-B0F96367FE70}">
      <dsp:nvSpPr>
        <dsp:cNvPr id="0" name=""/>
        <dsp:cNvSpPr/>
      </dsp:nvSpPr>
      <dsp:spPr>
        <a:xfrm>
          <a:off x="8305299" y="3158615"/>
          <a:ext cx="1886775" cy="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#1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AB8E97A3-458B-4459-8849-EF3A8D885423}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{95F9FFCB-1BFC-4B36-BE44-D6A1469F21C3}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{A69863A3-5EBF-4CAE-AA51-83CA76DE20BB}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1/20/2023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1/20/2023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Cloud Computing with Azure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1/20/2023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Cloud Computing with Azure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1/20/2023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Cloud Computing with Azure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1/20/2023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Cloud Computing with Azure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1/20/2023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Cloud Computing with Azure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1/20/2023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Cloud Computing with Azure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1/20/2023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Cloud Computing with Azure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1/20/2023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Cloud Computing with Azure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1/20/2023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Cloud Computing with Azure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1/20/2023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Cloud Computing with Azure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1/20/2023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Cloud Computing with Azure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1/20/2023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Cloud Computing with Azure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1/20/2023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Cloud Computing with Azure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1/20/2023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Cloud Computing with Azure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1/20/2023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Cloud Computing with Azure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training/" TargetMode="External"/><Relationship Id="rId2" Type="http://schemas.openxmlformats.org/officeDocument/2006/relationships/hyperlink" Target="https://portal.azure.com/" TargetMode="Externa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learn.microsoft.com/en-us/docs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redly.com/users/ajay-choudhary.9c080c4b/badges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rgbClr val="FFFFFF"/>
                </a:solidFill>
              </a:rPr>
              <a:t>C</a:t>
            </a:r>
            <a:r>
              <a:rPr lang="en-US" dirty="0">
                <a:solidFill>
                  <a:srgbClr val="FFFFFF"/>
                </a:solidFill>
              </a:rPr>
              <a:t>loud Computing with Azure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Ajay Choudhary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5C6405-9D6C-48F5-9EFB-4CF1F3193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Usefull</a:t>
            </a:r>
            <a:r>
              <a:rPr lang="en-US" dirty="0"/>
              <a:t> Links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E3A3A9-5E96-4CDD-A971-9C272EFD9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Azure Portal - </a:t>
            </a:r>
            <a:r>
              <a:rPr lang="en-IN" dirty="0">
                <a:hlinkClick r:id="rId2"/>
              </a:rPr>
              <a:t>https://portal.azure.com/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Microsoft Training Courses - </a:t>
            </a:r>
            <a:r>
              <a:rPr lang="en-IN" dirty="0">
                <a:hlinkClick r:id="rId3"/>
              </a:rPr>
              <a:t>https://learn.microsoft.com/en-us/training/</a:t>
            </a:r>
            <a:r>
              <a:rPr lang="en-IN" dirty="0"/>
              <a:t>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Technical documentation - </a:t>
            </a:r>
            <a:r>
              <a:rPr lang="en-US" dirty="0">
                <a:hlinkClick r:id="rId4"/>
              </a:rPr>
              <a:t>https://learn.microsoft.com/en-us/docs/</a:t>
            </a:r>
            <a:r>
              <a:rPr lang="en-US" dirty="0"/>
              <a:t> </a:t>
            </a:r>
          </a:p>
        </p:txBody>
      </p:sp>
      <p:pic>
        <p:nvPicPr>
          <p:cNvPr id="9" name="Picture Placeholder 8" descr="boy playing with space ship toys">
            <a:extLst>
              <a:ext uri="{FF2B5EF4-FFF2-40B4-BE49-F238E27FC236}">
                <a16:creationId xmlns:a16="http://schemas.microsoft.com/office/drawing/2014/main" id="{BB00A97C-4C32-42DA-9838-F3D341AB0DC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5"/>
          <a:srcRect l="20" r="20"/>
          <a:stretch/>
        </p:blipFill>
        <p:spPr/>
      </p:pic>
      <p:pic>
        <p:nvPicPr>
          <p:cNvPr id="11" name="Picture Placeholder 10" descr="little girl sitting on steps reading a book">
            <a:extLst>
              <a:ext uri="{FF2B5EF4-FFF2-40B4-BE49-F238E27FC236}">
                <a16:creationId xmlns:a16="http://schemas.microsoft.com/office/drawing/2014/main" id="{89C83A94-9400-40DF-9CE0-AFEB3C742BC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6"/>
          <a:srcRect t="23" b="23"/>
          <a:stretch/>
        </p:blipFill>
        <p:spPr/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01975C7-D604-4AD4-85CC-2EFC92D81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1/20/2023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0C27B2A-1D72-43E3-82D3-29739485A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Cloud Computing with Azure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C4D09A1-D96F-4BFC-8475-2F079EAD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39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5E0EB-F1F4-436B-A218-93E100A6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noProof="0" dirty="0"/>
              <a:t>1/20/2023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06EF-9416-46F7-8230-B49EE126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Cloud Computing with Azure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11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B6E0-1F7C-4E6A-87B1-554ADE739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Ajay Choudhary</a:t>
            </a:r>
          </a:p>
          <a:p>
            <a:pPr>
              <a:spcBef>
                <a:spcPts val="3000"/>
              </a:spcBef>
            </a:pPr>
            <a:r>
              <a:rPr lang="en-US" sz="1800" dirty="0"/>
              <a:t>ajay.choudhary@zensar.com</a:t>
            </a:r>
          </a:p>
          <a:p>
            <a:pPr>
              <a:spcBef>
                <a:spcPts val="3000"/>
              </a:spcBef>
            </a:pPr>
            <a:r>
              <a:rPr lang="en-US" sz="1400" dirty="0">
                <a:hlinkClick r:id="rId2"/>
              </a:rPr>
              <a:t>Microsoft Certification's Completed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Cloud Computing</a:t>
            </a:r>
          </a:p>
          <a:p>
            <a:pPr marL="0" indent="0">
              <a:buNone/>
            </a:pPr>
            <a:r>
              <a:rPr lang="en-US" dirty="0"/>
              <a:t>Compute Services</a:t>
            </a:r>
          </a:p>
          <a:p>
            <a:pPr marL="0" indent="0">
              <a:buNone/>
            </a:pPr>
            <a:r>
              <a:rPr lang="en-US" dirty="0"/>
              <a:t>Storage Services</a:t>
            </a:r>
          </a:p>
          <a:p>
            <a:pPr marL="0" indent="0">
              <a:buNone/>
            </a:pPr>
            <a:r>
              <a:rPr lang="en-US" dirty="0"/>
              <a:t>Networking Services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1/20/2023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Cloud Computing with Azure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is the on-demand availability of computer system resources, especially data storage &amp; computing power, without direct active management by the user.</a:t>
            </a:r>
          </a:p>
        </p:txBody>
      </p:sp>
    </p:spTree>
    <p:extLst>
      <p:ext uri="{BB962C8B-B14F-4D97-AF65-F5344CB8AC3E}">
        <p14:creationId xmlns:p14="http://schemas.microsoft.com/office/powerpoint/2010/main" val="4283594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Large clouds often have functions distributed over multiple locations, each of which is a data center. Cloud computing relies on sharing of resources to achieve coherence and typically uses a "pay as you go" model, which can help in reducing capital expenses but may also lead to unexpected operating expenses for users. (as per Wikipedia)</a:t>
            </a:r>
          </a:p>
          <a:p>
            <a:endParaRPr lang="en-US" dirty="0"/>
          </a:p>
        </p:txBody>
      </p:sp>
      <p:pic>
        <p:nvPicPr>
          <p:cNvPr id="11" name="Picture Placeholder 10" descr="boy looking at map on the wall">
            <a:extLst>
              <a:ext uri="{FF2B5EF4-FFF2-40B4-BE49-F238E27FC236}">
                <a16:creationId xmlns:a16="http://schemas.microsoft.com/office/drawing/2014/main" id="{759DD474-D676-41A6-A2FB-30B2078418A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72" b="72"/>
          <a:stretch/>
        </p:blipFill>
        <p:spPr/>
      </p:pic>
      <p:pic>
        <p:nvPicPr>
          <p:cNvPr id="13" name="Picture Placeholder 12" descr="boy playing with space ship toys">
            <a:extLst>
              <a:ext uri="{FF2B5EF4-FFF2-40B4-BE49-F238E27FC236}">
                <a16:creationId xmlns:a16="http://schemas.microsoft.com/office/drawing/2014/main" id="{D624A4F8-65E3-4A17-A439-FE80714CDE5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/>
          <a:stretch/>
        </p:blipFill>
        <p:spPr/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1/20/2023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Cloud Computing with Azure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6DAA-1ACF-4343-A637-D55C4A5D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cloud computing</a:t>
            </a:r>
          </a:p>
        </p:txBody>
      </p:sp>
      <p:graphicFrame>
        <p:nvGraphicFramePr>
          <p:cNvPr id="4" name="Content Placeholder 4" descr="timeline SmartArt graphic&#10;">
            <a:extLst>
              <a:ext uri="{FF2B5EF4-FFF2-40B4-BE49-F238E27FC236}">
                <a16:creationId xmlns:a16="http://schemas.microsoft.com/office/drawing/2014/main" id="{E246B7D8-C843-490A-A5BB-04DFA74A3D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3765104"/>
              </p:ext>
            </p:extLst>
          </p:nvPr>
        </p:nvGraphicFramePr>
        <p:xfrm>
          <a:off x="996696" y="1581912"/>
          <a:ext cx="10195560" cy="3675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06355-A3C6-4680-9456-99EB4CD43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1/20/2023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614C4-AF93-47E4-AAAE-E508A893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Cloud Computing with Azure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B6466-CC56-4078-BB0C-7A0D5CB3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2647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3805A-590E-A605-7992-E9F11BDA9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cloud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6F36-95E9-C43C-9712-B01575B54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Public cloud are owned and operated by a third-party cloud service providers, which deliver their computing resources, like servers and storage, over the Internet.</a:t>
            </a:r>
          </a:p>
          <a:p>
            <a:r>
              <a:rPr lang="en-US" dirty="0"/>
              <a:t>Private cloud refers to cloud computing resources used exclusively by a single business or organization. A private cloud can be physically located on the company’s on-site datacenter. </a:t>
            </a:r>
          </a:p>
          <a:p>
            <a:r>
              <a:rPr lang="en-US" dirty="0"/>
              <a:t>Hybrid cloud combine public and private clouds, bound together by technology that allows data and applications to be shared between them.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9CBA9-7F32-221E-6410-807CEBC6C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1/20/2023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D30DB-C819-D89C-6CBD-C38FDE371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Cloud Computing with Azure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2722A-0B24-404A-98F0-92A5C0412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087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0DE35-AD36-7514-CF6C-BFF1441F2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100422"/>
            <a:ext cx="10515600" cy="722312"/>
          </a:xfrm>
        </p:spPr>
        <p:txBody>
          <a:bodyPr/>
          <a:lstStyle/>
          <a:p>
            <a:r>
              <a:rPr lang="en-US" dirty="0"/>
              <a:t>Types of cloud services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067DA-BD8D-C461-B945-49381E946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1/20/2023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DDE9A-3C60-E040-7B4E-61D1C670A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Cloud Computing with Azure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318B1-45E7-829E-CE03-3774A8275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C32352-06F9-AF8B-85B5-015128DD96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44" y="842205"/>
            <a:ext cx="11568066" cy="5240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035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DAD4A-1983-D8FE-BD51-9F4BBAF2D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6"/>
            <a:ext cx="10515600" cy="365126"/>
          </a:xfrm>
        </p:spPr>
        <p:txBody>
          <a:bodyPr>
            <a:normAutofit fontScale="90000"/>
          </a:bodyPr>
          <a:lstStyle/>
          <a:p>
            <a:r>
              <a:rPr lang="en-IN" dirty="0"/>
              <a:t>Introduction to Azure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D2EF1-1CE3-F3D8-BABB-4DF330012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1/20/2023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DD735-9621-8656-AE0E-20C585E3A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Cloud Computing with Azure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CE114-BCF6-426C-6251-389649016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 descr="azure management scopes">
            <a:extLst>
              <a:ext uri="{FF2B5EF4-FFF2-40B4-BE49-F238E27FC236}">
                <a16:creationId xmlns:a16="http://schemas.microsoft.com/office/drawing/2014/main" id="{EBB86B8A-477F-5B5A-BD48-19B40F0018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232" y="781641"/>
            <a:ext cx="8482263" cy="5504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7063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13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Arc 15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Rectangle 17">
            <a:extLst>
              <a:ext uri="{FF2B5EF4-FFF2-40B4-BE49-F238E27FC236}">
                <a16:creationId xmlns:a16="http://schemas.microsoft.com/office/drawing/2014/main" id="{E5EAE061-4AFE-4B3A-8FA1-FC5953E7E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19">
            <a:extLst>
              <a:ext uri="{FF2B5EF4-FFF2-40B4-BE49-F238E27FC236}">
                <a16:creationId xmlns:a16="http://schemas.microsoft.com/office/drawing/2014/main" id="{BD0398FB-7D27-4C59-A68B-663AE7A37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3D5FF1A-7891-3EAE-AE4C-1857874C1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IN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  <a:br>
              <a:rPr lang="en-IN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IN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 Azure Portal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40" name="Straight Connector 2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: Shape 25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val 27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: Shape 29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: Shape 31">
            <a:extLst>
              <a:ext uri="{FF2B5EF4-FFF2-40B4-BE49-F238E27FC236}">
                <a16:creationId xmlns:a16="http://schemas.microsoft.com/office/drawing/2014/main" id="{0DEE8134-8942-423C-9EAA-0110FCA11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47118-3D2B-179F-6C4F-66000CF621E5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>
                <a:solidFill>
                  <a:srgbClr val="FFFFFF"/>
                </a:solidFill>
              </a:rPr>
              <a:t>1/20/2023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36721-95F1-293D-F2C1-4F41BE03D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5093520" y="6356350"/>
            <a:ext cx="477935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 cap="none" spc="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Cloud Computing with Azure</a:t>
            </a:r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D2584-54A9-D681-4A7F-EBAFC15FEB6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208694" y="6356350"/>
            <a:ext cx="114510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spcAft>
                  <a:spcPts val="600"/>
                </a:spcAft>
                <a:defRPr/>
              </a:pPr>
              <a:t>9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174148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{00CB03F4-621A-432A-B002-B08C815C2E44}tf78504181_win32</Template>
  <TotalTime>158</TotalTime>
  <Words>423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Calibri</vt:lpstr>
      <vt:lpstr>Tw Cen MT</vt:lpstr>
      <vt:lpstr>ShapesVTI</vt:lpstr>
      <vt:lpstr>Cloud Computing with Azure</vt:lpstr>
      <vt:lpstr>Agenda</vt:lpstr>
      <vt:lpstr>Cloud Computing</vt:lpstr>
      <vt:lpstr>Introduction</vt:lpstr>
      <vt:lpstr>Benefits of cloud computing</vt:lpstr>
      <vt:lpstr>Types of cloud computing</vt:lpstr>
      <vt:lpstr>Types of cloud services</vt:lpstr>
      <vt:lpstr>Introduction to Azure</vt:lpstr>
      <vt:lpstr>Demo to Azure Portal</vt:lpstr>
      <vt:lpstr>Usefull Links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with Azure</dc:title>
  <dc:creator>Ajay Choudhary</dc:creator>
  <cp:lastModifiedBy>Ajay Choudhary</cp:lastModifiedBy>
  <cp:revision>1</cp:revision>
  <dcterms:created xsi:type="dcterms:W3CDTF">2023-01-20T06:28:09Z</dcterms:created>
  <dcterms:modified xsi:type="dcterms:W3CDTF">2023-01-20T09:06:28Z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