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C163-61B7-47C6-9A0E-B22B1DFE69C1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7E8C-58E3-49F2-81ED-009BDFD56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83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C163-61B7-47C6-9A0E-B22B1DFE69C1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7E8C-58E3-49F2-81ED-009BDFD56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82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C163-61B7-47C6-9A0E-B22B1DFE69C1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7E8C-58E3-49F2-81ED-009BDFD56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69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C163-61B7-47C6-9A0E-B22B1DFE69C1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7E8C-58E3-49F2-81ED-009BDFD56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49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C163-61B7-47C6-9A0E-B22B1DFE69C1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7E8C-58E3-49F2-81ED-009BDFD56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34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C163-61B7-47C6-9A0E-B22B1DFE69C1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7E8C-58E3-49F2-81ED-009BDFD56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C163-61B7-47C6-9A0E-B22B1DFE69C1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7E8C-58E3-49F2-81ED-009BDFD56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86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C163-61B7-47C6-9A0E-B22B1DFE69C1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7E8C-58E3-49F2-81ED-009BDFD56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87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C163-61B7-47C6-9A0E-B22B1DFE69C1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7E8C-58E3-49F2-81ED-009BDFD56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58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C163-61B7-47C6-9A0E-B22B1DFE69C1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7E8C-58E3-49F2-81ED-009BDFD56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44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C163-61B7-47C6-9A0E-B22B1DFE69C1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7E8C-58E3-49F2-81ED-009BDFD56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38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3C163-61B7-47C6-9A0E-B22B1DFE69C1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87E8C-58E3-49F2-81ED-009BDFD56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63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060209"/>
            <a:ext cx="12356123" cy="2387600"/>
          </a:xfrm>
        </p:spPr>
        <p:txBody>
          <a:bodyPr>
            <a:normAutofit fontScale="90000"/>
          </a:bodyPr>
          <a:lstStyle/>
          <a:p>
            <a:r>
              <a:rPr lang="ru-RU" sz="4400" b="1" dirty="0" smtClean="0"/>
              <a:t>Лабораторная работа </a:t>
            </a:r>
            <a:r>
              <a:rPr lang="ru-RU" sz="4400" b="1" dirty="0" smtClean="0"/>
              <a:t>№</a:t>
            </a:r>
            <a:r>
              <a:rPr lang="ru-RU" sz="4400" b="1" dirty="0"/>
              <a:t>2</a:t>
            </a: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ru-RU" sz="3600" dirty="0" smtClean="0"/>
              <a:t>Управление версиями.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ru-RU" sz="4400" dirty="0"/>
              <a:t/>
            </a:r>
            <a:br>
              <a:rPr lang="ru-RU" sz="4400" dirty="0"/>
            </a:br>
            <a:r>
              <a:rPr lang="ru-RU" sz="4400" dirty="0"/>
              <a:t>по дисциплине «Операционные системы»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09446" y="4248517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ru-RU" dirty="0"/>
              <a:t>Выполнил:</a:t>
            </a:r>
          </a:p>
          <a:p>
            <a:pPr algn="r"/>
            <a:r>
              <a:rPr lang="ru-RU" dirty="0"/>
              <a:t> </a:t>
            </a:r>
          </a:p>
          <a:p>
            <a:pPr algn="r"/>
            <a:r>
              <a:rPr lang="ru-RU" dirty="0"/>
              <a:t>Студент</a:t>
            </a:r>
            <a:r>
              <a:rPr lang="ru-RU" u="sng" dirty="0"/>
              <a:t>   Чванова Ангелина Дмитриевна	</a:t>
            </a:r>
            <a:endParaRPr lang="ru-RU" u="sng" dirty="0" smtClean="0"/>
          </a:p>
          <a:p>
            <a:pPr algn="r"/>
            <a:r>
              <a:rPr lang="ru-RU" dirty="0"/>
              <a:t>Студенческой </a:t>
            </a:r>
            <a:r>
              <a:rPr lang="ru-RU" dirty="0" smtClean="0"/>
              <a:t>группы</a:t>
            </a:r>
            <a:r>
              <a:rPr lang="ru-RU" u="sng" dirty="0" smtClean="0"/>
              <a:t>  НПИбд-02-21</a:t>
            </a:r>
            <a:r>
              <a:rPr lang="ru-RU" u="sng" dirty="0"/>
              <a:t>	</a:t>
            </a:r>
            <a:endParaRPr lang="ru-RU" dirty="0"/>
          </a:p>
          <a:p>
            <a:pPr algn="r"/>
            <a:r>
              <a:rPr lang="ru-RU" dirty="0"/>
              <a:t>Студенческий билет № </a:t>
            </a:r>
            <a:r>
              <a:rPr lang="ru-RU" u="sng" dirty="0"/>
              <a:t>1032212282</a:t>
            </a:r>
            <a:endParaRPr lang="ru-RU" dirty="0"/>
          </a:p>
          <a:p>
            <a:pPr algn="r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156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были </a:t>
            </a:r>
            <a:r>
              <a:rPr lang="ru-RU" dirty="0"/>
              <a:t>изучены некоторые команды в консоли для работы с </a:t>
            </a:r>
            <a:r>
              <a:rPr lang="en-US" dirty="0" err="1"/>
              <a:t>GitHub</a:t>
            </a:r>
            <a:r>
              <a:rPr lang="ru-RU" dirty="0"/>
              <a:t> и применены средства контроля версий, а также освоены умения по работе с </a:t>
            </a:r>
            <a:r>
              <a:rPr lang="ru-RU" dirty="0" err="1"/>
              <a:t>git</a:t>
            </a:r>
            <a:r>
              <a:rPr lang="ru-RU" dirty="0"/>
              <a:t>. Удалось создать </a:t>
            </a:r>
            <a:r>
              <a:rPr lang="ru-RU" dirty="0" err="1"/>
              <a:t>репозиторий</a:t>
            </a:r>
            <a:r>
              <a:rPr lang="ru-RU" dirty="0"/>
              <a:t> курса на основе шаблона и настроить его. Файлы были отправлены на сервер.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651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7200" dirty="0" smtClean="0"/>
              <a:t>Спасибо за внимание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89292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136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изучить </a:t>
            </a:r>
            <a:r>
              <a:rPr lang="ru-RU" dirty="0"/>
              <a:t>идеологию и применение средств контроля версий,  а также освоить умения по работе с </a:t>
            </a:r>
            <a:r>
              <a:rPr lang="ru-RU" dirty="0" err="1"/>
              <a:t>git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38200" y="4441336"/>
            <a:ext cx="10515600" cy="2589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 smtClean="0"/>
              <a:t>VirtualBox</a:t>
            </a:r>
            <a:r>
              <a:rPr lang="en-US" dirty="0" smtClean="0"/>
              <a:t> c </a:t>
            </a:r>
            <a:r>
              <a:rPr lang="ru-RU" dirty="0" err="1" smtClean="0"/>
              <a:t>Fedora</a:t>
            </a:r>
            <a:endParaRPr lang="ru-RU" dirty="0" smtClean="0"/>
          </a:p>
          <a:p>
            <a:r>
              <a:rPr lang="en-US" dirty="0" err="1" smtClean="0"/>
              <a:t>GitHub</a:t>
            </a:r>
            <a:endParaRPr lang="ru-RU" dirty="0" smtClean="0"/>
          </a:p>
          <a:p>
            <a:r>
              <a:rPr lang="en-US" dirty="0" smtClean="0"/>
              <a:t>https://esystem.rudn.ru/</a:t>
            </a: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31166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Оборудование</a:t>
            </a:r>
            <a:r>
              <a:rPr lang="en-US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915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04225"/>
            <a:ext cx="10515600" cy="1325563"/>
          </a:xfrm>
        </p:spPr>
        <p:txBody>
          <a:bodyPr/>
          <a:lstStyle/>
          <a:p>
            <a:r>
              <a:rPr lang="ru-RU" dirty="0" smtClean="0"/>
              <a:t>Ход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6846" y="1151793"/>
            <a:ext cx="10515600" cy="4351338"/>
          </a:xfrm>
        </p:spPr>
        <p:txBody>
          <a:bodyPr/>
          <a:lstStyle/>
          <a:p>
            <a:r>
              <a:rPr lang="ru-RU" dirty="0"/>
              <a:t>1.Установка </a:t>
            </a:r>
            <a:r>
              <a:rPr lang="ru-RU" dirty="0" err="1"/>
              <a:t>git-flow</a:t>
            </a:r>
            <a:r>
              <a:rPr lang="ru-RU" dirty="0"/>
              <a:t> в </a:t>
            </a:r>
            <a:r>
              <a:rPr lang="ru-RU" dirty="0" err="1"/>
              <a:t>Fedora</a:t>
            </a:r>
            <a:r>
              <a:rPr lang="ru-RU" dirty="0"/>
              <a:t> </a:t>
            </a:r>
            <a:r>
              <a:rPr lang="ru-RU" dirty="0" err="1"/>
              <a:t>Linux</a:t>
            </a:r>
            <a:r>
              <a:rPr lang="ru-RU" dirty="0"/>
              <a:t> </a:t>
            </a:r>
          </a:p>
          <a:p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19908" y="232116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Рисунок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24" y="1764503"/>
            <a:ext cx="4076700" cy="263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82718" y="45838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Рис.1.1 терминал с введенными командами для установки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git-flow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124" y="5047802"/>
            <a:ext cx="6870990" cy="1316282"/>
          </a:xfrm>
          <a:prstGeom prst="rect">
            <a:avLst/>
          </a:prstGeom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87216" y="6550699"/>
            <a:ext cx="56563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Рис.1.3</a:t>
            </a:r>
            <a:r>
              <a:rPr kumimoji="0" lang="ru-RU" altLang="ru-RU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команды для установки </a:t>
            </a:r>
            <a:r>
              <a:rPr kumimoji="0" lang="en-US" altLang="ru-RU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git</a:t>
            </a:r>
            <a:r>
              <a:rPr kumimoji="0" lang="en-US" altLang="ru-RU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-flow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46277" y="12324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8" name="Рисунок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673" y="1218790"/>
            <a:ext cx="4899025" cy="313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443195" y="44381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Рис.1.2 терминал с введенными командами для установки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git-flow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84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5463" y="151240"/>
            <a:ext cx="10515600" cy="1325563"/>
          </a:xfrm>
        </p:spPr>
        <p:txBody>
          <a:bodyPr/>
          <a:lstStyle/>
          <a:p>
            <a:r>
              <a:rPr lang="ru-RU" dirty="0" smtClean="0"/>
              <a:t>Ход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723" y="1413730"/>
            <a:ext cx="10515600" cy="671391"/>
          </a:xfrm>
        </p:spPr>
        <p:txBody>
          <a:bodyPr/>
          <a:lstStyle/>
          <a:p>
            <a:r>
              <a:rPr lang="ru-RU" dirty="0"/>
              <a:t>2.Установка </a:t>
            </a:r>
            <a:r>
              <a:rPr lang="en-US" dirty="0" err="1"/>
              <a:t>gh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Fedora Linux</a:t>
            </a:r>
            <a:r>
              <a:rPr lang="ru-RU" dirty="0"/>
              <a:t> с помощью команды</a:t>
            </a:r>
          </a:p>
          <a:p>
            <a:endParaRPr lang="ru-RU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203981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2" name="Рисунок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15" y="2117726"/>
            <a:ext cx="4945063" cy="314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63415" y="55144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Рис.2 терминал с введенной командой для установки </a:t>
            </a:r>
            <a:r>
              <a:rPr kumimoji="0" lang="en-US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gh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6459415" y="2383692"/>
            <a:ext cx="10515600" cy="671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3.Базовая настройка </a:t>
            </a:r>
            <a:r>
              <a:rPr lang="ru-RU" dirty="0" err="1"/>
              <a:t>git</a:t>
            </a:r>
            <a:endParaRPr lang="ru-RU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894173" y="281475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5" name="Рисунок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523" y="2998080"/>
            <a:ext cx="5943600" cy="78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894173" y="42085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Рис.3.1 Ввод имени владельца и email , а также настройка </a:t>
            </a:r>
            <a:r>
              <a:rPr kumimoji="0" lang="en-US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utf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-8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894173" y="41887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8" name="Рисунок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523" y="4645941"/>
            <a:ext cx="5768975" cy="99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323498" y="566663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Рис.3.2 Выбор имени начальной ветки и настройка параметров </a:t>
            </a:r>
            <a:r>
              <a:rPr kumimoji="0" lang="en-US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safecrlf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и </a:t>
            </a:r>
            <a:r>
              <a:rPr kumimoji="0" lang="en-US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autocrlf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97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3498"/>
            <a:ext cx="10515600" cy="1325563"/>
          </a:xfrm>
        </p:spPr>
        <p:txBody>
          <a:bodyPr/>
          <a:lstStyle/>
          <a:p>
            <a:r>
              <a:rPr lang="ru-RU" dirty="0" smtClean="0"/>
              <a:t>Ход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51194"/>
            <a:ext cx="10515600" cy="4351338"/>
          </a:xfrm>
        </p:spPr>
        <p:txBody>
          <a:bodyPr/>
          <a:lstStyle/>
          <a:p>
            <a:r>
              <a:rPr lang="ru-RU" dirty="0"/>
              <a:t>4.Создание ключей </a:t>
            </a:r>
            <a:r>
              <a:rPr lang="ru-RU" dirty="0" err="1"/>
              <a:t>ssh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8200" y="22225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3" name="Рисунок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79700"/>
            <a:ext cx="5943600" cy="349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1769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Рис.4 Создание ключа ssh по алгоритму rsa с размером для ключа 4096 бит в консоле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r="15384"/>
          <a:stretch/>
        </p:blipFill>
        <p:spPr>
          <a:xfrm>
            <a:off x="838200" y="1876179"/>
            <a:ext cx="5817943" cy="80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6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6859" y="1547141"/>
            <a:ext cx="10515600" cy="4351338"/>
          </a:xfrm>
        </p:spPr>
        <p:txBody>
          <a:bodyPr/>
          <a:lstStyle/>
          <a:p>
            <a:r>
              <a:rPr lang="ru-RU" dirty="0"/>
              <a:t>5.Создание ключей </a:t>
            </a:r>
            <a:r>
              <a:rPr lang="ru-RU" dirty="0" err="1"/>
              <a:t>pgp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38554" y="23211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097" name="Рисунок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41" y="2368123"/>
            <a:ext cx="5532437" cy="312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8621" y="5718348"/>
            <a:ext cx="52660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Рис.5.1 консоль с введенной командой для создания ключей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pgp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и предложенные опции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23037" y="20780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100" name="Рисунок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03" y="2368122"/>
            <a:ext cx="5668963" cy="318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23037" y="568441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Рис.5.2 выбранные опции для создания ключей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pgp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4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51692" y="2907323"/>
            <a:ext cx="650630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6.Добавление PGP ключа в </a:t>
            </a:r>
            <a:r>
              <a:rPr lang="ru-RU" dirty="0" err="1"/>
              <a:t>GitHub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3415" y="305972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 Алгоритм/Отпечаток_ключа Дата_создания [Флаги] [Годен_до] ID_ключа</a:t>
            </a:r>
            <a:endParaRPr kumimoji="0" lang="ru-RU" altLang="ru-RU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1" name="Рисунок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15" y="3516923"/>
            <a:ext cx="5943600" cy="70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63415" y="421859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Рис.6.1 Сгенерированный в консоли ключ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51692" y="479089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124" name="Рисунок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473"/>
          <a:stretch>
            <a:fillRect/>
          </a:stretch>
        </p:blipFill>
        <p:spPr bwMode="auto">
          <a:xfrm>
            <a:off x="351692" y="5248091"/>
            <a:ext cx="5935663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51692" y="56592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Рис.6.2 Копирование в консоле сгенерированного PGP ключа в буфер обмена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107969" y="1830204"/>
            <a:ext cx="1224271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127" name="Рисунок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645" y="2070126"/>
            <a:ext cx="4915154" cy="320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87069" y="5438299"/>
            <a:ext cx="346941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Рис.6.3 вставка полученного ключа в поле ввода (переход в настройки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GitHub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(https://github.com/settings/keys)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1339" y="138143"/>
            <a:ext cx="10515600" cy="1325563"/>
          </a:xfrm>
        </p:spPr>
        <p:txBody>
          <a:bodyPr/>
          <a:lstStyle/>
          <a:p>
            <a:r>
              <a:rPr lang="ru-RU" dirty="0" smtClean="0"/>
              <a:t>Ход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2046" y="1196608"/>
            <a:ext cx="10515600" cy="565883"/>
          </a:xfrm>
        </p:spPr>
        <p:txBody>
          <a:bodyPr/>
          <a:lstStyle/>
          <a:p>
            <a:r>
              <a:rPr lang="ru-RU" dirty="0"/>
              <a:t>7.Настройка автоматических подписей </a:t>
            </a:r>
            <a:r>
              <a:rPr lang="ru-RU" dirty="0" err="1"/>
              <a:t>коммитов</a:t>
            </a:r>
            <a:r>
              <a:rPr lang="ru-RU" dirty="0"/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8200" y="2133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45" name="Рисунок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95"/>
          <a:stretch>
            <a:fillRect/>
          </a:stretch>
        </p:blipFill>
        <p:spPr bwMode="auto">
          <a:xfrm>
            <a:off x="998537" y="1868464"/>
            <a:ext cx="5935663" cy="46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92016" y="24661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Рис.7 терминал с введенными командами для настройки автоматических подписей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коммитов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git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345832" y="2890837"/>
            <a:ext cx="10515600" cy="548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8.Настройка </a:t>
            </a:r>
            <a:r>
              <a:rPr lang="ru-RU" dirty="0" err="1"/>
              <a:t>gh</a:t>
            </a:r>
            <a:endParaRPr lang="ru-RU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48" name="Рисунок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7" y="3358661"/>
            <a:ext cx="5943600" cy="292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92016" y="6550223"/>
            <a:ext cx="271310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Рис.8 Авторизация в </a:t>
            </a:r>
            <a:r>
              <a:rPr kumimoji="0" lang="en-US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gh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01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3046" y="-74370"/>
            <a:ext cx="10515600" cy="1325563"/>
          </a:xfrm>
        </p:spPr>
        <p:txBody>
          <a:bodyPr/>
          <a:lstStyle/>
          <a:p>
            <a:r>
              <a:rPr lang="ru-RU" dirty="0" smtClean="0"/>
              <a:t>Ход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1835" y="1029249"/>
            <a:ext cx="10515600" cy="4351338"/>
          </a:xfrm>
        </p:spPr>
        <p:txBody>
          <a:bodyPr/>
          <a:lstStyle/>
          <a:p>
            <a:r>
              <a:rPr lang="ru-RU" dirty="0"/>
              <a:t>9.Сознание </a:t>
            </a:r>
            <a:r>
              <a:rPr lang="ru-RU" dirty="0" err="1"/>
              <a:t>репозитория</a:t>
            </a:r>
            <a:r>
              <a:rPr lang="ru-RU" dirty="0"/>
              <a:t> курса на основе шаблона и настройка каталога курса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33046" y="233289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169" name="Рисунок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38" y="1985871"/>
            <a:ext cx="5943600" cy="381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7538" y="5971879"/>
            <a:ext cx="6096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Рис.9.1 удаление лишних файлов, создание каталогов и отправка файлов на сервер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28339" y="212187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172" name="Рисунок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773" y="1692196"/>
            <a:ext cx="5097463" cy="333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200188" y="516591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Рис9.2 отправка файлов на сервер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0785" y="5759901"/>
            <a:ext cx="3676650" cy="600075"/>
          </a:xfrm>
          <a:prstGeom prst="rect">
            <a:avLst/>
          </a:prstGeom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360785" y="6390450"/>
            <a:ext cx="43159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Рис9.3 команды</a:t>
            </a:r>
            <a:r>
              <a:rPr kumimoji="0" lang="ru-RU" altLang="ru-RU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для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отправки</a:t>
            </a:r>
            <a:r>
              <a:rPr kumimoji="0" lang="ru-RU" altLang="ru-RU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файлов на сервер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36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307</Words>
  <Application>Microsoft Office PowerPoint</Application>
  <PresentationFormat>Широкоэкранный</PresentationFormat>
  <Paragraphs>49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Лабораторная работа №2 Управление версиями.  по дисциплине «Операционные системы» </vt:lpstr>
      <vt:lpstr>Цель работы:</vt:lpstr>
      <vt:lpstr>Ход работы</vt:lpstr>
      <vt:lpstr>Ход работы</vt:lpstr>
      <vt:lpstr>Ход работы</vt:lpstr>
      <vt:lpstr>Ход работы</vt:lpstr>
      <vt:lpstr>Ход работы</vt:lpstr>
      <vt:lpstr>Ход работы</vt:lpstr>
      <vt:lpstr>Ход работы</vt:lpstr>
      <vt:lpstr>Вывод: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№2 Управление версиями.  по дисциплине «Операционные системы» </dc:title>
  <dc:creator>Пользователь Windows</dc:creator>
  <cp:lastModifiedBy>Пользователь Windows</cp:lastModifiedBy>
  <cp:revision>6</cp:revision>
  <dcterms:created xsi:type="dcterms:W3CDTF">2022-04-22T16:42:02Z</dcterms:created>
  <dcterms:modified xsi:type="dcterms:W3CDTF">2022-04-22T17:22:13Z</dcterms:modified>
</cp:coreProperties>
</file>