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86" r:id="rId2"/>
    <p:sldId id="28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A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7" autoAdjust="0"/>
    <p:restoredTop sz="95232" autoAdjust="0"/>
  </p:normalViewPr>
  <p:slideViewPr>
    <p:cSldViewPr snapToGrid="0" snapToObjects="1">
      <p:cViewPr varScale="1">
        <p:scale>
          <a:sx n="79" d="100"/>
          <a:sy n="79" d="100"/>
        </p:scale>
        <p:origin x="12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6533E-B25E-469C-9F31-1DF1CA1E60AF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E99D7-D95F-43F7-B95F-A8C52DD0F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01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4D438-D62C-E544-A766-7B46658C5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DE23BC-084C-674E-98F6-D1894BBDA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DBE5E-5028-C146-85AC-25AAB23B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14CA-D6EE-AF47-8863-1EB285E38277}" type="datetimeFigureOut">
              <a:rPr kumimoji="1" lang="ko-KR" altLang="en-US" smtClean="0"/>
              <a:t>2019-05-09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14D08-248F-5644-9E19-FD042272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A788F-82DB-F841-B406-0E41B25D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7B90-E002-6A40-A067-3687C933EC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051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8716E-76F5-8B4C-80DD-50D314BC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748249-732B-ED42-8F03-A409256CD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6ED7E-9C39-6F46-AAC7-53BF2EAC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14CA-D6EE-AF47-8863-1EB285E38277}" type="datetimeFigureOut">
              <a:rPr kumimoji="1" lang="ko-KR" altLang="en-US" smtClean="0"/>
              <a:t>2019-05-09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747E7-DCEA-7348-B7A2-F63E4ACC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556CD-8E80-DD41-A0C4-1429395C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7B90-E002-6A40-A067-3687C933EC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115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56BAF7-DEBC-CA43-B730-427A284D6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143766-C238-B94D-B34C-F30078FDE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751C5-4F88-1942-9B26-4AE9D6A3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14CA-D6EE-AF47-8863-1EB285E38277}" type="datetimeFigureOut">
              <a:rPr kumimoji="1" lang="ko-KR" altLang="en-US" smtClean="0"/>
              <a:t>2019-05-09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E40C8-31E3-3049-B719-0E66E31D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C8A44-7043-C243-8BFE-B05E25AF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7B90-E002-6A40-A067-3687C933EC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4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0664B-89A8-5E4C-8BAC-DACD028B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FDB25B-660A-E34D-B646-408465C30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63402-B5BA-1041-BD30-EFD46AD6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14CA-D6EE-AF47-8863-1EB285E38277}" type="datetimeFigureOut">
              <a:rPr kumimoji="1" lang="ko-KR" altLang="en-US" smtClean="0"/>
              <a:t>2019-05-09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370F6-280F-B14F-96D0-CAD8671E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1638C-3C4B-354C-A9A0-C060A515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7B90-E002-6A40-A067-3687C933EC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424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ABFB1-4EA3-6C43-8AA4-59B71EA4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A786F5-2EAC-054B-99C5-4A2B0F110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10FC3-13D1-C240-96E8-E322175E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14CA-D6EE-AF47-8863-1EB285E38277}" type="datetimeFigureOut">
              <a:rPr kumimoji="1" lang="ko-KR" altLang="en-US" smtClean="0"/>
              <a:t>2019-05-09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C6090-6160-7341-9087-6F103A6E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088D7-A888-F049-B184-DDEF8AEC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7B90-E002-6A40-A067-3687C933EC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771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3A3E2-FE14-F141-BC4A-17078448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EEDCF-FFBA-1241-A950-6432B97D1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B6733E-534E-0447-A441-458341BF8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FA713-4456-BB48-8735-CE4CFB17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14CA-D6EE-AF47-8863-1EB285E38277}" type="datetimeFigureOut">
              <a:rPr kumimoji="1" lang="ko-KR" altLang="en-US" smtClean="0"/>
              <a:t>2019-05-09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D1D407-657B-6C40-812E-97354A99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A86E7E-5BAD-9F4B-9527-48AA55D9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7B90-E002-6A40-A067-3687C933EC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193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A9ABD-BCCD-004C-A256-65ACBEE7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20C569-607A-0543-B2EB-7EA6FD82D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DE3E6-316B-494F-A077-F52C4C023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381B2D-A103-AC44-A964-79CBA5369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9048C8-6C71-F24C-B657-0EA406236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234EE9-E467-AD45-9AF3-2A69C694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14CA-D6EE-AF47-8863-1EB285E38277}" type="datetimeFigureOut">
              <a:rPr kumimoji="1" lang="ko-KR" altLang="en-US" smtClean="0"/>
              <a:t>2019-05-09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72D561-8636-1146-BF9C-AD8C0AC8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0BF915-175A-344C-8D63-34C27FC4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7B90-E002-6A40-A067-3687C933EC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817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510FB-C9CC-AC4D-9E62-B7C17909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88C58F-0223-814D-A566-372183D5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14CA-D6EE-AF47-8863-1EB285E38277}" type="datetimeFigureOut">
              <a:rPr kumimoji="1" lang="ko-KR" altLang="en-US" smtClean="0"/>
              <a:t>2019-05-09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680D39-83CC-C74E-BE0F-0F0568BC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495D70-020E-B343-A4F9-8A4DC8AD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7B90-E002-6A40-A067-3687C933EC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663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F5687F-9356-0A48-A58D-FCE499E1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14CA-D6EE-AF47-8863-1EB285E38277}" type="datetimeFigureOut">
              <a:rPr kumimoji="1" lang="ko-KR" altLang="en-US" smtClean="0"/>
              <a:t>2019-05-09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DD7712-714B-2548-AD66-B14335F5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E18EAC-EA9E-0646-9C5F-4C8AB5F0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7B90-E002-6A40-A067-3687C933EC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254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37D47-1201-3D42-86E8-C8B8EAF63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C7052-7517-D749-98E3-0EDBF2E9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9A745A-6E98-D14E-BD55-D64A27279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4EA918-8CB0-C943-81CB-A31BD6BC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14CA-D6EE-AF47-8863-1EB285E38277}" type="datetimeFigureOut">
              <a:rPr kumimoji="1" lang="ko-KR" altLang="en-US" smtClean="0"/>
              <a:t>2019-05-09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63C8F-2D59-BF40-AE15-FBB58E0B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3C3E7D-E91A-8445-809B-107E1E39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7B90-E002-6A40-A067-3687C933EC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277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B43BB-2B64-6F47-B043-C9E73D3B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33EF3D-ACF8-4449-872D-8D22D9B67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F116B3-9807-484D-9B7A-1961C063A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0F923-FA75-6942-AAEB-2DEDFA17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14CA-D6EE-AF47-8863-1EB285E38277}" type="datetimeFigureOut">
              <a:rPr kumimoji="1" lang="ko-KR" altLang="en-US" smtClean="0"/>
              <a:t>2019-05-09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6657DF-16CA-FF4A-AC54-2C9171E6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CC032-F473-3741-A4D6-27CD73F8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7B90-E002-6A40-A067-3687C933EC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182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62239A-3939-5749-A8FC-4DC738C0E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3FE78-1729-ED40-896F-AAE5974D7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198F2-2B52-CF4D-8AAF-0EFABA921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514CA-D6EE-AF47-8863-1EB285E38277}" type="datetimeFigureOut">
              <a:rPr kumimoji="1" lang="ko-KR" altLang="en-US" smtClean="0"/>
              <a:t>2019-05-09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CFAE3-0A04-3246-BEBA-44DD4B5E7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EE4DA-94B9-CD41-83E9-17FD31D8F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77B90-E002-6A40-A067-3687C933EC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16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45828" t="26475" r="31995" b="49637"/>
          <a:stretch/>
        </p:blipFill>
        <p:spPr>
          <a:xfrm>
            <a:off x="5429451" y="5329405"/>
            <a:ext cx="2350294" cy="1459810"/>
          </a:xfrm>
          <a:prstGeom prst="rect">
            <a:avLst/>
          </a:prstGeom>
        </p:spPr>
      </p:pic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608249"/>
              </p:ext>
            </p:extLst>
          </p:nvPr>
        </p:nvGraphicFramePr>
        <p:xfrm>
          <a:off x="2471739" y="935122"/>
          <a:ext cx="7377111" cy="4394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4" imgW="13396680" imgH="7974360" progId="">
                  <p:embed/>
                </p:oleObj>
              </mc:Choice>
              <mc:Fallback>
                <p:oleObj r:id="rId4" imgW="13396680" imgH="79743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1739" y="935122"/>
                        <a:ext cx="7377111" cy="4394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0"/>
          <p:cNvSpPr>
            <a:spLocks noChangeArrowheads="1"/>
          </p:cNvSpPr>
          <p:nvPr/>
        </p:nvSpPr>
        <p:spPr bwMode="auto">
          <a:xfrm>
            <a:off x="8867775" y="935122"/>
            <a:ext cx="723899" cy="331349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lang="ko-KR" altLang="ko-KR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A5712-C893-43DE-AC1D-5D1583C34DE5}"/>
              </a:ext>
            </a:extLst>
          </p:cNvPr>
          <p:cNvSpPr txBox="1"/>
          <p:nvPr/>
        </p:nvSpPr>
        <p:spPr>
          <a:xfrm>
            <a:off x="1681062" y="5701285"/>
            <a:ext cx="280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1, </a:t>
            </a:r>
            <a:r>
              <a:rPr lang="en-US" altLang="ko-KR" smtClean="0"/>
              <a:t>2 </a:t>
            </a:r>
            <a:r>
              <a:rPr lang="ko-KR" altLang="en-US" dirty="0" smtClean="0"/>
              <a:t>위치</a:t>
            </a:r>
            <a:r>
              <a:rPr lang="ko-KR" altLang="en-US" dirty="0"/>
              <a:t>에</a:t>
            </a:r>
            <a:r>
              <a:rPr lang="ko-KR" altLang="en-US" dirty="0" smtClean="0"/>
              <a:t> 랜덤 노출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60"/>
          <p:cNvSpPr>
            <a:spLocks noChangeArrowheads="1"/>
          </p:cNvSpPr>
          <p:nvPr/>
        </p:nvSpPr>
        <p:spPr bwMode="auto">
          <a:xfrm>
            <a:off x="8867774" y="4440322"/>
            <a:ext cx="723899" cy="331349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lang="ko-KR" altLang="ko-KR" sz="1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A5712-C893-43DE-AC1D-5D1583C34DE5}"/>
              </a:ext>
            </a:extLst>
          </p:cNvPr>
          <p:cNvSpPr txBox="1"/>
          <p:nvPr/>
        </p:nvSpPr>
        <p:spPr>
          <a:xfrm>
            <a:off x="5557840" y="183474"/>
            <a:ext cx="2093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/>
              <a:t>동영상창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8470505" y="550157"/>
            <a:ext cx="397270" cy="397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8470505" y="4036307"/>
            <a:ext cx="397270" cy="397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777239" y="56007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7310639" y="6070617"/>
            <a:ext cx="23812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EA5712-C893-43DE-AC1D-5D1583C34DE5}"/>
              </a:ext>
            </a:extLst>
          </p:cNvPr>
          <p:cNvSpPr txBox="1"/>
          <p:nvPr/>
        </p:nvSpPr>
        <p:spPr>
          <a:xfrm>
            <a:off x="8065495" y="5729287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Top, right </a:t>
            </a:r>
            <a:r>
              <a:rPr lang="ko-KR" altLang="en-US" dirty="0" smtClean="0"/>
              <a:t>마진 </a:t>
            </a:r>
            <a:r>
              <a:rPr lang="en-US" altLang="ko-KR" dirty="0" smtClean="0"/>
              <a:t>6px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42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8560" t="8455" r="21106" b="19076"/>
          <a:stretch/>
        </p:blipFill>
        <p:spPr>
          <a:xfrm>
            <a:off x="2899749" y="640691"/>
            <a:ext cx="6451515" cy="48608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45828" t="26475" r="31995" b="49637"/>
          <a:stretch/>
        </p:blipFill>
        <p:spPr>
          <a:xfrm>
            <a:off x="5429451" y="5329405"/>
            <a:ext cx="2350294" cy="1459810"/>
          </a:xfrm>
          <a:prstGeom prst="rect">
            <a:avLst/>
          </a:prstGeom>
        </p:spPr>
      </p:pic>
      <p:sp>
        <p:nvSpPr>
          <p:cNvPr id="9" name="Rectangle 60"/>
          <p:cNvSpPr>
            <a:spLocks noChangeArrowheads="1"/>
          </p:cNvSpPr>
          <p:nvPr/>
        </p:nvSpPr>
        <p:spPr bwMode="auto">
          <a:xfrm>
            <a:off x="6706944" y="706694"/>
            <a:ext cx="723899" cy="331349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lang="ko-KR" altLang="ko-KR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A5712-C893-43DE-AC1D-5D1583C34DE5}"/>
              </a:ext>
            </a:extLst>
          </p:cNvPr>
          <p:cNvSpPr txBox="1"/>
          <p:nvPr/>
        </p:nvSpPr>
        <p:spPr>
          <a:xfrm>
            <a:off x="498438" y="5897255"/>
            <a:ext cx="370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1, 2, 3, 4, 5 </a:t>
            </a:r>
            <a:r>
              <a:rPr lang="ko-KR" altLang="en-US" dirty="0" smtClean="0"/>
              <a:t>위치</a:t>
            </a:r>
            <a:r>
              <a:rPr lang="ko-KR" altLang="en-US" dirty="0"/>
              <a:t>에</a:t>
            </a:r>
            <a:r>
              <a:rPr lang="ko-KR" altLang="en-US" dirty="0" smtClean="0"/>
              <a:t> 랜덤 노출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60"/>
          <p:cNvSpPr>
            <a:spLocks noChangeArrowheads="1"/>
          </p:cNvSpPr>
          <p:nvPr/>
        </p:nvSpPr>
        <p:spPr bwMode="auto">
          <a:xfrm>
            <a:off x="6824865" y="4963946"/>
            <a:ext cx="723899" cy="331349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lang="ko-KR" altLang="ko-KR" sz="1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A5712-C893-43DE-AC1D-5D1583C34DE5}"/>
              </a:ext>
            </a:extLst>
          </p:cNvPr>
          <p:cNvSpPr txBox="1"/>
          <p:nvPr/>
        </p:nvSpPr>
        <p:spPr>
          <a:xfrm>
            <a:off x="5217123" y="183474"/>
            <a:ext cx="2093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프린트 창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3688394" y="244938"/>
            <a:ext cx="397270" cy="397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382475" y="209311"/>
            <a:ext cx="397270" cy="397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777239" y="5600700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7310639" y="6070617"/>
            <a:ext cx="23812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EA5712-C893-43DE-AC1D-5D1583C34DE5}"/>
              </a:ext>
            </a:extLst>
          </p:cNvPr>
          <p:cNvSpPr txBox="1"/>
          <p:nvPr/>
        </p:nvSpPr>
        <p:spPr>
          <a:xfrm>
            <a:off x="8065495" y="5913953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Top, right, bottom, left </a:t>
            </a:r>
            <a:r>
              <a:rPr lang="ko-KR" altLang="en-US" dirty="0" smtClean="0"/>
              <a:t>마진 </a:t>
            </a:r>
            <a:r>
              <a:rPr lang="en-US" altLang="ko-KR" dirty="0" smtClean="0"/>
              <a:t>6px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angle 60"/>
          <p:cNvSpPr>
            <a:spLocks noChangeArrowheads="1"/>
          </p:cNvSpPr>
          <p:nvPr/>
        </p:nvSpPr>
        <p:spPr bwMode="auto">
          <a:xfrm>
            <a:off x="4085664" y="706694"/>
            <a:ext cx="723899" cy="331349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lang="ko-KR" altLang="ko-KR" sz="1000"/>
          </a:p>
        </p:txBody>
      </p:sp>
      <p:sp>
        <p:nvSpPr>
          <p:cNvPr id="16" name="Rectangle 60"/>
          <p:cNvSpPr>
            <a:spLocks noChangeArrowheads="1"/>
          </p:cNvSpPr>
          <p:nvPr/>
        </p:nvSpPr>
        <p:spPr bwMode="auto">
          <a:xfrm>
            <a:off x="4203585" y="4963946"/>
            <a:ext cx="723899" cy="331349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lang="ko-KR" altLang="ko-KR" sz="1000"/>
          </a:p>
        </p:txBody>
      </p:sp>
      <p:sp>
        <p:nvSpPr>
          <p:cNvPr id="17" name="Rectangle 60"/>
          <p:cNvSpPr>
            <a:spLocks noChangeArrowheads="1"/>
          </p:cNvSpPr>
          <p:nvPr/>
        </p:nvSpPr>
        <p:spPr bwMode="auto">
          <a:xfrm>
            <a:off x="5447169" y="2830346"/>
            <a:ext cx="723899" cy="331349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lang="ko-KR" altLang="ko-KR" sz="1000"/>
          </a:p>
        </p:txBody>
      </p:sp>
      <p:sp>
        <p:nvSpPr>
          <p:cNvPr id="18" name="타원 17"/>
          <p:cNvSpPr/>
          <p:nvPr/>
        </p:nvSpPr>
        <p:spPr>
          <a:xfrm>
            <a:off x="5180480" y="2324762"/>
            <a:ext cx="438693" cy="406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3806315" y="4467477"/>
            <a:ext cx="397270" cy="397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336240" y="4448942"/>
            <a:ext cx="397270" cy="397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29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42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vega@thevega.com</dc:creator>
  <cp:lastModifiedBy>Windows 사용자</cp:lastModifiedBy>
  <cp:revision>160</cp:revision>
  <dcterms:created xsi:type="dcterms:W3CDTF">2018-12-01T07:57:43Z</dcterms:created>
  <dcterms:modified xsi:type="dcterms:W3CDTF">2019-05-09T08:24:21Z</dcterms:modified>
</cp:coreProperties>
</file>