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1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7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8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6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49AF-75EC-5F46-ADD8-B48B2AFF4D36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D547C-60E5-EA4E-AE64-0BCC427E0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6164"/>
          </a:xfrm>
        </p:spPr>
        <p:txBody>
          <a:bodyPr>
            <a:normAutofit/>
          </a:bodyPr>
          <a:lstStyle/>
          <a:p>
            <a:r>
              <a:rPr lang="en-US" dirty="0" smtClean="0"/>
              <a:t>How can Big Mountain Resort increase revenue by $1.75m this season?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Actions: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Increase ticket price by at least $5</a:t>
            </a:r>
          </a:p>
          <a:p>
            <a:pPr marL="0" indent="0">
              <a:buNone/>
            </a:pPr>
            <a:r>
              <a:rPr lang="en-US" dirty="0" smtClean="0"/>
              <a:t>								AND</a:t>
            </a:r>
          </a:p>
          <a:p>
            <a:r>
              <a:rPr lang="en-US" dirty="0" smtClean="0"/>
              <a:t>Either 2a:</a:t>
            </a:r>
            <a:br>
              <a:rPr lang="en-US" dirty="0" smtClean="0"/>
            </a:br>
            <a:r>
              <a:rPr lang="en-US" dirty="0" smtClean="0"/>
              <a:t>Add run, chair lift, increase vertical drop, and increase ticket price by additional $2</a:t>
            </a:r>
          </a:p>
          <a:p>
            <a:r>
              <a:rPr lang="en-US" dirty="0" smtClean="0"/>
              <a:t>Or 2b:</a:t>
            </a:r>
          </a:p>
          <a:p>
            <a:r>
              <a:rPr lang="en-US" dirty="0" smtClean="0"/>
              <a:t>Close 1, 2, or 5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7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Ticket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suggested resort could support ticket increase of $15, but with an error of +/- $10</a:t>
            </a:r>
          </a:p>
          <a:p>
            <a:r>
              <a:rPr lang="en-US" dirty="0" smtClean="0"/>
              <a:t>Large error may be result of including both high-end and mass-market resorts in data</a:t>
            </a:r>
          </a:p>
          <a:p>
            <a:r>
              <a:rPr lang="en-US" dirty="0" smtClean="0"/>
              <a:t>Even if data was skewed by high-end resorts, </a:t>
            </a:r>
            <a:r>
              <a:rPr lang="en-US" u="sng" dirty="0" smtClean="0"/>
              <a:t>$5 increase in ticket price</a:t>
            </a:r>
            <a:r>
              <a:rPr lang="en-US" dirty="0" smtClean="0"/>
              <a:t> should be 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0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2a: Opening Additional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suggests plan to add run and increase vertical drop can support </a:t>
            </a:r>
            <a:r>
              <a:rPr lang="en-US" u="sng" dirty="0" smtClean="0"/>
              <a:t>additional $2 </a:t>
            </a:r>
            <a:r>
              <a:rPr lang="en-US" dirty="0" smtClean="0"/>
              <a:t>increase to ticket price</a:t>
            </a:r>
          </a:p>
          <a:p>
            <a:r>
              <a:rPr lang="en-US" dirty="0" smtClean="0"/>
              <a:t>Additional 4 acres guaranteed snow coverage or increasing length of longest run by 0.2mi not enough to significantly impact ticket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2b: Closing Runs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l="4473" r="44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27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2b: Closing Runs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Closing 1 run has </a:t>
            </a:r>
            <a:r>
              <a:rPr lang="en-US" u="sng" dirty="0" smtClean="0"/>
              <a:t>minimal decrease to revenue</a:t>
            </a:r>
          </a:p>
          <a:p>
            <a:r>
              <a:rPr lang="en-US" dirty="0" smtClean="0"/>
              <a:t>2 runs decrease supportable ticket price and revenue</a:t>
            </a:r>
          </a:p>
          <a:p>
            <a:r>
              <a:rPr lang="en-US" dirty="0" smtClean="0"/>
              <a:t>3 runs have the same impact as 4 or 5. If you have to close 3 or 4, you may as well save on maintenance and close 5</a:t>
            </a:r>
          </a:p>
          <a:p>
            <a:r>
              <a:rPr lang="en-US" dirty="0" smtClean="0"/>
              <a:t>Closing 6 or more runs causes sharp drop in ticket price and revenue, </a:t>
            </a:r>
            <a:r>
              <a:rPr lang="en-US" u="sng" dirty="0" smtClean="0"/>
              <a:t>not recommended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912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safely increase ticket price by $7 by implementing plans 1 and 2a</a:t>
            </a:r>
          </a:p>
          <a:p>
            <a:endParaRPr lang="en-US" dirty="0" smtClean="0"/>
          </a:p>
          <a:p>
            <a:r>
              <a:rPr lang="en-US" dirty="0" smtClean="0"/>
              <a:t>Can safely increase ticket price by $5 or less depending on number of runs closed by implementing plans 1 and 2b</a:t>
            </a:r>
          </a:p>
          <a:p>
            <a:endParaRPr lang="en-US" dirty="0"/>
          </a:p>
          <a:p>
            <a:r>
              <a:rPr lang="en-US" dirty="0" smtClean="0"/>
              <a:t>Either way should increase net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2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250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can Big Mountain Resort increase revenue by $1.75m this season?</vt:lpstr>
      <vt:lpstr>Recommended Actions:</vt:lpstr>
      <vt:lpstr>1: Ticket Price</vt:lpstr>
      <vt:lpstr>2a: Opening Additional Run</vt:lpstr>
      <vt:lpstr>2b: Closing Runs</vt:lpstr>
      <vt:lpstr>2b: Closing Runs (continued)</vt:lpstr>
      <vt:lpstr>Summary</vt:lpstr>
    </vt:vector>
  </TitlesOfParts>
  <Company>Michigan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Big Mountain Resort increase revenue by $1.75m this season?</dc:title>
  <dc:creator>S. Marc Breedlove</dc:creator>
  <cp:lastModifiedBy>S. Marc Breedlove</cp:lastModifiedBy>
  <cp:revision>7</cp:revision>
  <dcterms:created xsi:type="dcterms:W3CDTF">2022-01-28T17:24:30Z</dcterms:created>
  <dcterms:modified xsi:type="dcterms:W3CDTF">2022-01-28T18:32:09Z</dcterms:modified>
</cp:coreProperties>
</file>