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99F8-F2FE-0266-DB63-167583169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3191C-ACC0-AABC-3A28-6FE029F6E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1033-F46D-5FBB-B97B-D6588AE4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D067-6D99-8369-D7E2-E3F5127A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089E-1692-AD8F-85D9-C57B7F84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9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5A92-2F31-9FF1-0536-BCF98951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E428D-2C31-67A8-2BE4-D06AF6988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E605-038D-717B-3198-DE7EE1C9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48EA-DE0E-8AF8-7E54-101F8F8F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708D-9FEF-5960-7090-2D701F5A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32588-722A-9553-0180-96A36D39A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38B97-E4B5-B556-519C-DC66C2D7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BE2F4-6F23-CFF6-B624-CB1D4D3A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6C73-F418-442C-2C5C-958E48EC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CC4F-810C-440E-CFAD-4C0407E1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6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BD4E-6F7F-1317-A616-A38E939E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1CC8-9C2D-F38A-EFCB-CA194A9F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0A2F-D57F-2058-10BE-1B0D980C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5A88-0315-0419-6FDC-CBF3E086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04CE-E04C-5785-D535-A917ECD5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2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FC63-0C26-6165-2A4F-042B25F3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63F90-7F0B-034D-A823-2AD51BAD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6B84-F984-F450-9505-39FD5150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2AB2-98C6-7329-DB85-6A8BB0D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4174-3E10-2FF8-A0F4-2AA97F23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6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F3F1-22E6-5781-9B7F-A5335D0C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5A18-2CDC-A8F7-9419-4A9D64137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6F5B-26E5-5F70-5452-4908B8AD3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A5C4-C6A4-9109-B87A-572C8301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3E08-1333-119C-A79A-AD2C8185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50DF-1E40-E96E-2467-6F7FD4CF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89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3305-29C4-B561-520F-092F7228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79CD5-A90F-65F7-0BE6-8E4CFB7C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33985-079C-59B1-ECE1-E982593B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7414B-81E1-438C-78FA-E5EABE97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7E35A-CF37-E31E-0DC0-700003CE2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A0C39-F4F8-A5EE-DB73-BF05548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52A27-D0B9-E4A6-4A61-57B4A82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39664-6302-DB56-4C2F-3FC0F5F3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6D58-F66F-CFA7-F7E0-8D74A612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C82F3-A591-AA2B-CF6B-3B19BE9D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9BE4E-00B8-1F75-A93B-5CA007ED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50B0A-ECD0-8125-E1B2-0A719F3F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56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67782-FA8E-D1FF-A88B-0005E65E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E1854-B238-E7F7-5886-F1C872DC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C767D-6FE9-91B0-6EE4-B8E82B58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63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C6FD-C882-11E7-E9B0-6B466D42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4241-4D4C-BD07-A375-DAE23902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2041B-A336-F65B-C4D2-14C7EE23A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4A09D-608B-60D8-ACC8-87643A4A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2DB48-FD15-89B4-75B8-B8255AF0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092B8-A433-635F-9E72-0F6ADE82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6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2276-AC00-D50D-06E0-BC515D90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5D4D9-3A32-8C6A-20D1-0211AA60D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AAE7-CA17-DA0F-E593-7BC31257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2CD19-6B2F-F50C-276C-A91693EF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070D-9DCA-5999-2DCE-4FD7AF69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D40A-E496-D06D-6151-9CB1CF81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60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899B7-E2D1-64E8-7404-CC30DA9F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AA353-A0D6-B5C3-330A-6678C5E5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A3CB-DA0F-96E2-F91F-0F9CB67FC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36762-B572-40F1-9762-E96A21F36267}" type="datetimeFigureOut">
              <a:rPr lang="en-AU" smtClean="0"/>
              <a:t>22/08/2024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50BB-6BEE-7362-EC10-A11DAF8F0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E338-0171-5C07-43FD-270CDE427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73D24-7DE0-475B-9C9F-32834E4D61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4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6471185-859D-CEF9-1EA8-EB92D4BD1F4C}"/>
              </a:ext>
            </a:extLst>
          </p:cNvPr>
          <p:cNvGrpSpPr/>
          <p:nvPr/>
        </p:nvGrpSpPr>
        <p:grpSpPr>
          <a:xfrm>
            <a:off x="2740145" y="377946"/>
            <a:ext cx="6711710" cy="6102108"/>
            <a:chOff x="2740145" y="377946"/>
            <a:chExt cx="6711710" cy="61021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358FE2-4639-526B-B410-7DC58BE378BC}"/>
                </a:ext>
              </a:extLst>
            </p:cNvPr>
            <p:cNvGrpSpPr/>
            <p:nvPr/>
          </p:nvGrpSpPr>
          <p:grpSpPr>
            <a:xfrm>
              <a:off x="2740145" y="377946"/>
              <a:ext cx="6711710" cy="6102108"/>
              <a:chOff x="2740145" y="377946"/>
              <a:chExt cx="6711710" cy="6102108"/>
            </a:xfrm>
          </p:grpSpPr>
          <p:pic>
            <p:nvPicPr>
              <p:cNvPr id="5" name="Picture 4" descr="A map of the state of the united states&#10;&#10;Description automatically generated">
                <a:extLst>
                  <a:ext uri="{FF2B5EF4-FFF2-40B4-BE49-F238E27FC236}">
                    <a16:creationId xmlns:a16="http://schemas.microsoft.com/office/drawing/2014/main" id="{70346E82-577B-F56F-3915-07FF8B325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0145" y="377946"/>
                <a:ext cx="6711710" cy="610210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A735C-A57E-0478-91E8-783279251BA4}"/>
                  </a:ext>
                </a:extLst>
              </p:cNvPr>
              <p:cNvSpPr txBox="1"/>
              <p:nvPr/>
            </p:nvSpPr>
            <p:spPr>
              <a:xfrm>
                <a:off x="7816976" y="1752803"/>
                <a:ext cx="95463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900" dirty="0"/>
                  <a:t>Barratta Creek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5383D-CF1F-2291-4400-46EF14B6ABBD}"/>
                  </a:ext>
                </a:extLst>
              </p:cNvPr>
              <p:cNvSpPr txBox="1"/>
              <p:nvPr/>
            </p:nvSpPr>
            <p:spPr>
              <a:xfrm>
                <a:off x="7282508" y="2747545"/>
                <a:ext cx="95463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900" dirty="0"/>
                  <a:t>Burdekin River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D5CC2-6CCE-B30F-0317-862122741F24}"/>
                  </a:ext>
                </a:extLst>
              </p:cNvPr>
              <p:cNvSpPr txBox="1"/>
              <p:nvPr/>
            </p:nvSpPr>
            <p:spPr>
              <a:xfrm>
                <a:off x="3618682" y="986260"/>
                <a:ext cx="95463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900" dirty="0"/>
                  <a:t>Bohle River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298FBC-FF51-6D8E-2E84-6CC2797A5FE8}"/>
                  </a:ext>
                </a:extLst>
              </p:cNvPr>
              <p:cNvSpPr txBox="1"/>
              <p:nvPr/>
            </p:nvSpPr>
            <p:spPr>
              <a:xfrm>
                <a:off x="3467901" y="1464566"/>
                <a:ext cx="95463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900" dirty="0"/>
                  <a:t>Ross River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A5C14-593A-4FD0-0504-61610940B7FA}"/>
                  </a:ext>
                </a:extLst>
              </p:cNvPr>
              <p:cNvSpPr txBox="1"/>
              <p:nvPr/>
            </p:nvSpPr>
            <p:spPr>
              <a:xfrm>
                <a:off x="5085577" y="570994"/>
                <a:ext cx="95463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900" dirty="0"/>
                  <a:t>Stuart Creek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6C9B8F-7363-415C-62A5-38516A11FBE5}"/>
                  </a:ext>
                </a:extLst>
              </p:cNvPr>
              <p:cNvSpPr txBox="1"/>
              <p:nvPr/>
            </p:nvSpPr>
            <p:spPr>
              <a:xfrm>
                <a:off x="6311900" y="1227499"/>
                <a:ext cx="95463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900" dirty="0"/>
                  <a:t>Alligator Creek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F9C00D-2D66-0981-464E-C7CC72603731}"/>
                  </a:ext>
                </a:extLst>
              </p:cNvPr>
              <p:cNvSpPr txBox="1"/>
              <p:nvPr/>
            </p:nvSpPr>
            <p:spPr>
              <a:xfrm>
                <a:off x="7961707" y="2192467"/>
                <a:ext cx="954636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900" dirty="0"/>
                  <a:t>Haughton River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8F29-4811-3B94-AB43-626F9A53190A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6696075" y="2862961"/>
              <a:ext cx="586433" cy="16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80E242-E84A-984E-19A7-EF67C827E64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96075" y="1868219"/>
              <a:ext cx="11209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AC0DC2-4B49-EBAF-506A-0F9940215AA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311900" y="2307883"/>
              <a:ext cx="164980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E71CD1-71A8-2F5B-D828-F4B1B87506F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5650" y="1342915"/>
              <a:ext cx="47625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2CFA8-EA44-C26D-8628-7672BA6AD2D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5562895" y="801826"/>
              <a:ext cx="0" cy="54108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F97477-2180-879F-8E10-9F833D2E4AE7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573318" y="1101676"/>
              <a:ext cx="4253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C5C56E-E53B-ACF9-E164-50270C2B372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22537" y="1579982"/>
              <a:ext cx="650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0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Shand</dc:creator>
  <cp:lastModifiedBy>Adam Shand</cp:lastModifiedBy>
  <cp:revision>2</cp:revision>
  <dcterms:created xsi:type="dcterms:W3CDTF">2024-08-22T01:34:20Z</dcterms:created>
  <dcterms:modified xsi:type="dcterms:W3CDTF">2024-08-22T01:59:17Z</dcterms:modified>
</cp:coreProperties>
</file>