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0894-3328-8EDA-7861-2361B7A55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1F524-A760-B47F-1647-B9B87E149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809B-E000-2FD4-4D1E-70C39EBB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40DB-51C1-35AF-4DEC-DDB8C0FC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2ABF8-CEDE-5606-18B3-F6BBC7B9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6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4014-339C-D4C6-2CAE-F096ECF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E5302-297D-43A2-C187-531D6BA8A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08CD-EA0D-FECD-D09C-69837855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F815-8592-95BB-C9F6-9B395672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AC32-AA00-4287-E969-C96E81A2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8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15F90-C123-8E47-8B76-62F3D5A4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A1624-930F-735D-DD04-0DF437C0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CB90-571A-8895-D5DD-1267C4A7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39A8-D87A-F2F7-B23B-CB7C6137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F1A1-C229-10E2-CF08-BC3F811E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24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C7FB-46FC-11A9-2738-C82191AC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33B7-EA39-CFB1-53AD-A88511A5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724C-30DF-8126-AA72-9761B20E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73C3-0B07-CF7E-AA59-A5AFCCE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CCF4-E63E-500F-26CF-D37A709F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75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41FA-85E2-51B9-AD89-ADF0F2FB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CC50-A288-0763-1D9F-BFD53C80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9BED-5F5F-696F-83E5-1F831B50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3251-BCE0-68B3-9D80-65B0E8BE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55CE-CD12-1DFC-FCAF-5D4D969E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96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0870-D88E-5437-2D17-C0B56FC0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6F74-E454-3CC8-2562-93D04B0BC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0C284-8981-C44D-40AA-64A253FA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4174E-46AC-3B2F-5714-1C19266C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4BB19-D7F5-CD9D-C2B4-1E6E27B6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EEDDE-9241-ED71-A397-69934055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52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A206-C5D8-AC12-4687-DA1BDAAF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AAF69-9466-310B-B5A2-865312F8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44A19-7DBA-BDF9-3075-4C026CC0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D8078-39EA-7560-C34F-E61955C7C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21CE9-5AC5-576C-CF5E-4432A97AC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FC965-CFAF-FB27-29B4-BE3EE628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D8124-8314-A608-897E-90163146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D1708-AA34-FAB8-7434-E5333A1A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84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8636-B36D-3F31-0FD7-A7354963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9622F-175F-03E6-D5FB-43DD861D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96F9D-B26E-1074-71FD-03C49AFA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88C88-6511-D12E-DF84-A2581776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CE39E-BFCE-7FC8-BB25-2E55A017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230E9-46ED-FCE0-9FB1-21320F4B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37BD1-AF88-8394-6010-0044C7B1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65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AF65-0008-B660-393E-B5F3D7ED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7C33-4E59-EE7B-ADA3-833A7C64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03FEC-4E7A-5514-5406-8D1E31173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B545-677E-CFCC-2F8B-DA2717DF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AFB73-3AE1-84ED-8353-AB6C26BD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3B1FF-EC9B-ED25-A830-9E5645ED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4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6E1D-D0C3-5489-8CBF-68A21DE2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814C6-92C0-05F1-683A-C7AC9F9C4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64D31-5E1B-B8C9-61E7-17DA1C51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11F39-C9A8-EC78-6EF2-C0528FEA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19FF8-915F-87EF-A911-05110320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555A5-703D-5732-728C-5C858B1B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32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87163-B4F0-402D-C51D-39880DA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2FF5-93C8-BD3D-3E23-B02EBB0D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D8EE-AFE8-8419-D4F5-38EF80179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28D22-D9B9-4396-9670-88901FFE9223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B6B1-314A-2F7E-E670-0309693E6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4D7A-C395-545B-7F23-D0DC7E7D0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D0B5A-5BC7-43F0-BC0A-ADA0F9CF93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38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B1AF2F7-F0A1-9C95-BA21-C163B4BFCF3C}"/>
              </a:ext>
            </a:extLst>
          </p:cNvPr>
          <p:cNvGrpSpPr/>
          <p:nvPr/>
        </p:nvGrpSpPr>
        <p:grpSpPr>
          <a:xfrm>
            <a:off x="115004" y="1179609"/>
            <a:ext cx="2323585" cy="646331"/>
            <a:chOff x="89646" y="1502775"/>
            <a:chExt cx="2323585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8DFD94-2CB7-2F85-F0FA-DBA0BA62D0EE}"/>
                </a:ext>
              </a:extLst>
            </p:cNvPr>
            <p:cNvSpPr txBox="1"/>
            <p:nvPr/>
          </p:nvSpPr>
          <p:spPr>
            <a:xfrm>
              <a:off x="89646" y="1502775"/>
              <a:ext cx="2323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Total Stream Length =</a:t>
              </a:r>
            </a:p>
            <a:p>
              <a:r>
                <a:rPr lang="en-AU" dirty="0"/>
                <a:t>Length of: 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148951-70D3-BA3A-0CB6-D485F8999BB8}"/>
                </a:ext>
              </a:extLst>
            </p:cNvPr>
            <p:cNvCxnSpPr/>
            <p:nvPr/>
          </p:nvCxnSpPr>
          <p:spPr>
            <a:xfrm>
              <a:off x="1242385" y="1973553"/>
              <a:ext cx="550202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1FB141-EDA3-76F3-7E26-A4E31E123623}"/>
              </a:ext>
            </a:extLst>
          </p:cNvPr>
          <p:cNvGrpSpPr/>
          <p:nvPr/>
        </p:nvGrpSpPr>
        <p:grpSpPr>
          <a:xfrm>
            <a:off x="4033197" y="375171"/>
            <a:ext cx="7752747" cy="6115818"/>
            <a:chOff x="3173118" y="262550"/>
            <a:chExt cx="7752747" cy="611581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CBD382-8BA6-FF69-EE1F-31139852CC54}"/>
                </a:ext>
              </a:extLst>
            </p:cNvPr>
            <p:cNvSpPr/>
            <p:nvPr/>
          </p:nvSpPr>
          <p:spPr>
            <a:xfrm>
              <a:off x="3173118" y="679010"/>
              <a:ext cx="3599188" cy="5699358"/>
            </a:xfrm>
            <a:custGeom>
              <a:avLst/>
              <a:gdLst>
                <a:gd name="connsiteX0" fmla="*/ 2476244 w 3599188"/>
                <a:gd name="connsiteY0" fmla="*/ 5685576 h 5699358"/>
                <a:gd name="connsiteX1" fmla="*/ 2521512 w 3599188"/>
                <a:gd name="connsiteY1" fmla="*/ 5649362 h 5699358"/>
                <a:gd name="connsiteX2" fmla="*/ 3372537 w 3599188"/>
                <a:gd name="connsiteY2" fmla="*/ 5278170 h 5699358"/>
                <a:gd name="connsiteX3" fmla="*/ 3589821 w 3599188"/>
                <a:gd name="connsiteY3" fmla="*/ 4626321 h 5699358"/>
                <a:gd name="connsiteX4" fmla="*/ 3146201 w 3599188"/>
                <a:gd name="connsiteY4" fmla="*/ 4028792 h 5699358"/>
                <a:gd name="connsiteX5" fmla="*/ 2612046 w 3599188"/>
                <a:gd name="connsiteY5" fmla="*/ 3612333 h 5699358"/>
                <a:gd name="connsiteX6" fmla="*/ 2349496 w 3599188"/>
                <a:gd name="connsiteY6" fmla="*/ 3159659 h 5699358"/>
                <a:gd name="connsiteX7" fmla="*/ 2458137 w 3599188"/>
                <a:gd name="connsiteY7" fmla="*/ 2734146 h 5699358"/>
                <a:gd name="connsiteX8" fmla="*/ 2593939 w 3599188"/>
                <a:gd name="connsiteY8" fmla="*/ 2516863 h 5699358"/>
                <a:gd name="connsiteX9" fmla="*/ 2440031 w 3599188"/>
                <a:gd name="connsiteY9" fmla="*/ 2163778 h 5699358"/>
                <a:gd name="connsiteX10" fmla="*/ 1824395 w 3599188"/>
                <a:gd name="connsiteY10" fmla="*/ 1865014 h 5699358"/>
                <a:gd name="connsiteX11" fmla="*/ 1190652 w 3599188"/>
                <a:gd name="connsiteY11" fmla="*/ 1928388 h 5699358"/>
                <a:gd name="connsiteX12" fmla="*/ 891888 w 3599188"/>
                <a:gd name="connsiteY12" fmla="*/ 1593410 h 5699358"/>
                <a:gd name="connsiteX13" fmla="*/ 828514 w 3599188"/>
                <a:gd name="connsiteY13" fmla="*/ 1158843 h 5699358"/>
                <a:gd name="connsiteX14" fmla="*/ 1000530 w 3599188"/>
                <a:gd name="connsiteY14" fmla="*/ 896293 h 5699358"/>
                <a:gd name="connsiteX15" fmla="*/ 1136332 w 3599188"/>
                <a:gd name="connsiteY15" fmla="*/ 660903 h 5699358"/>
                <a:gd name="connsiteX16" fmla="*/ 701765 w 3599188"/>
                <a:gd name="connsiteY16" fmla="*/ 416459 h 5699358"/>
                <a:gd name="connsiteX17" fmla="*/ 58969 w 3599188"/>
                <a:gd name="connsiteY17" fmla="*/ 316871 h 5699358"/>
                <a:gd name="connsiteX18" fmla="*/ 68023 w 3599188"/>
                <a:gd name="connsiteY18" fmla="*/ 0 h 569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9188" h="5699358">
                  <a:moveTo>
                    <a:pt x="2476244" y="5685576"/>
                  </a:moveTo>
                  <a:cubicBezTo>
                    <a:pt x="2424187" y="5701419"/>
                    <a:pt x="2372130" y="5717263"/>
                    <a:pt x="2521512" y="5649362"/>
                  </a:cubicBezTo>
                  <a:cubicBezTo>
                    <a:pt x="2670894" y="5581461"/>
                    <a:pt x="3194486" y="5448677"/>
                    <a:pt x="3372537" y="5278170"/>
                  </a:cubicBezTo>
                  <a:cubicBezTo>
                    <a:pt x="3550588" y="5107663"/>
                    <a:pt x="3627544" y="4834551"/>
                    <a:pt x="3589821" y="4626321"/>
                  </a:cubicBezTo>
                  <a:cubicBezTo>
                    <a:pt x="3552098" y="4418091"/>
                    <a:pt x="3309163" y="4197790"/>
                    <a:pt x="3146201" y="4028792"/>
                  </a:cubicBezTo>
                  <a:cubicBezTo>
                    <a:pt x="2983239" y="3859794"/>
                    <a:pt x="2744830" y="3757188"/>
                    <a:pt x="2612046" y="3612333"/>
                  </a:cubicBezTo>
                  <a:cubicBezTo>
                    <a:pt x="2479262" y="3467478"/>
                    <a:pt x="2375147" y="3306023"/>
                    <a:pt x="2349496" y="3159659"/>
                  </a:cubicBezTo>
                  <a:cubicBezTo>
                    <a:pt x="2323845" y="3013295"/>
                    <a:pt x="2417396" y="2841279"/>
                    <a:pt x="2458137" y="2734146"/>
                  </a:cubicBezTo>
                  <a:cubicBezTo>
                    <a:pt x="2498878" y="2627013"/>
                    <a:pt x="2596957" y="2611924"/>
                    <a:pt x="2593939" y="2516863"/>
                  </a:cubicBezTo>
                  <a:cubicBezTo>
                    <a:pt x="2590921" y="2421802"/>
                    <a:pt x="2568288" y="2272419"/>
                    <a:pt x="2440031" y="2163778"/>
                  </a:cubicBezTo>
                  <a:cubicBezTo>
                    <a:pt x="2311774" y="2055137"/>
                    <a:pt x="2032625" y="1904246"/>
                    <a:pt x="1824395" y="1865014"/>
                  </a:cubicBezTo>
                  <a:cubicBezTo>
                    <a:pt x="1616165" y="1825782"/>
                    <a:pt x="1346070" y="1973655"/>
                    <a:pt x="1190652" y="1928388"/>
                  </a:cubicBezTo>
                  <a:cubicBezTo>
                    <a:pt x="1035234" y="1883121"/>
                    <a:pt x="952244" y="1721667"/>
                    <a:pt x="891888" y="1593410"/>
                  </a:cubicBezTo>
                  <a:cubicBezTo>
                    <a:pt x="831532" y="1465152"/>
                    <a:pt x="810407" y="1275029"/>
                    <a:pt x="828514" y="1158843"/>
                  </a:cubicBezTo>
                  <a:cubicBezTo>
                    <a:pt x="846621" y="1042657"/>
                    <a:pt x="949227" y="979283"/>
                    <a:pt x="1000530" y="896293"/>
                  </a:cubicBezTo>
                  <a:cubicBezTo>
                    <a:pt x="1051833" y="813303"/>
                    <a:pt x="1186126" y="740875"/>
                    <a:pt x="1136332" y="660903"/>
                  </a:cubicBezTo>
                  <a:cubicBezTo>
                    <a:pt x="1086538" y="580931"/>
                    <a:pt x="881326" y="473798"/>
                    <a:pt x="701765" y="416459"/>
                  </a:cubicBezTo>
                  <a:cubicBezTo>
                    <a:pt x="522204" y="359120"/>
                    <a:pt x="164593" y="386281"/>
                    <a:pt x="58969" y="316871"/>
                  </a:cubicBezTo>
                  <a:cubicBezTo>
                    <a:pt x="-46655" y="247461"/>
                    <a:pt x="10684" y="123730"/>
                    <a:pt x="68023" y="0"/>
                  </a:cubicBezTo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D07F4E-2EF3-7742-4976-F76A2B57ABAD}"/>
                </a:ext>
              </a:extLst>
            </p:cNvPr>
            <p:cNvSpPr/>
            <p:nvPr/>
          </p:nvSpPr>
          <p:spPr>
            <a:xfrm>
              <a:off x="6333545" y="452657"/>
              <a:ext cx="3564919" cy="4581070"/>
            </a:xfrm>
            <a:custGeom>
              <a:avLst/>
              <a:gdLst>
                <a:gd name="connsiteX0" fmla="*/ 284538 w 3564919"/>
                <a:gd name="connsiteY0" fmla="*/ 4581070 h 4581070"/>
                <a:gd name="connsiteX1" fmla="*/ 40095 w 3564919"/>
                <a:gd name="connsiteY1" fmla="*/ 4191771 h 4581070"/>
                <a:gd name="connsiteX2" fmla="*/ 12934 w 3564919"/>
                <a:gd name="connsiteY2" fmla="*/ 3965434 h 4581070"/>
                <a:gd name="connsiteX3" fmla="*/ 31041 w 3564919"/>
                <a:gd name="connsiteY3" fmla="*/ 3702884 h 4581070"/>
                <a:gd name="connsiteX4" fmla="*/ 347912 w 3564919"/>
                <a:gd name="connsiteY4" fmla="*/ 3286424 h 4581070"/>
                <a:gd name="connsiteX5" fmla="*/ 999762 w 3564919"/>
                <a:gd name="connsiteY5" fmla="*/ 3159676 h 4581070"/>
                <a:gd name="connsiteX6" fmla="*/ 1280419 w 3564919"/>
                <a:gd name="connsiteY6" fmla="*/ 3105355 h 4581070"/>
                <a:gd name="connsiteX7" fmla="*/ 990708 w 3564919"/>
                <a:gd name="connsiteY7" fmla="*/ 2679842 h 4581070"/>
                <a:gd name="connsiteX8" fmla="*/ 438447 w 3564919"/>
                <a:gd name="connsiteY8" fmla="*/ 2480666 h 4581070"/>
                <a:gd name="connsiteX9" fmla="*/ 356966 w 3564919"/>
                <a:gd name="connsiteY9" fmla="*/ 2163794 h 4581070"/>
                <a:gd name="connsiteX10" fmla="*/ 483714 w 3564919"/>
                <a:gd name="connsiteY10" fmla="*/ 1702068 h 4581070"/>
                <a:gd name="connsiteX11" fmla="*/ 1045029 w 3564919"/>
                <a:gd name="connsiteY11" fmla="*/ 1421410 h 4581070"/>
                <a:gd name="connsiteX12" fmla="*/ 2004697 w 3564919"/>
                <a:gd name="connsiteY12" fmla="*/ 2009886 h 4581070"/>
                <a:gd name="connsiteX13" fmla="*/ 2285354 w 3564919"/>
                <a:gd name="connsiteY13" fmla="*/ 2390131 h 4581070"/>
                <a:gd name="connsiteX14" fmla="*/ 3281235 w 3564919"/>
                <a:gd name="connsiteY14" fmla="*/ 1502892 h 4581070"/>
                <a:gd name="connsiteX15" fmla="*/ 3561893 w 3564919"/>
                <a:gd name="connsiteY15" fmla="*/ 1167913 h 4581070"/>
                <a:gd name="connsiteX16" fmla="*/ 3154487 w 3564919"/>
                <a:gd name="connsiteY16" fmla="*/ 751454 h 4581070"/>
                <a:gd name="connsiteX17" fmla="*/ 2747081 w 3564919"/>
                <a:gd name="connsiteY17" fmla="*/ 452690 h 4581070"/>
                <a:gd name="connsiteX18" fmla="*/ 3317449 w 3564919"/>
                <a:gd name="connsiteY18" fmla="*/ 72444 h 4581070"/>
                <a:gd name="connsiteX19" fmla="*/ 3398930 w 3564919"/>
                <a:gd name="connsiteY19" fmla="*/ 16 h 458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4919" h="4581070">
                  <a:moveTo>
                    <a:pt x="284538" y="4581070"/>
                  </a:moveTo>
                  <a:cubicBezTo>
                    <a:pt x="184950" y="4437723"/>
                    <a:pt x="85362" y="4294377"/>
                    <a:pt x="40095" y="4191771"/>
                  </a:cubicBezTo>
                  <a:cubicBezTo>
                    <a:pt x="-5172" y="4089165"/>
                    <a:pt x="14443" y="4046915"/>
                    <a:pt x="12934" y="3965434"/>
                  </a:cubicBezTo>
                  <a:cubicBezTo>
                    <a:pt x="11425" y="3883953"/>
                    <a:pt x="-24789" y="3816052"/>
                    <a:pt x="31041" y="3702884"/>
                  </a:cubicBezTo>
                  <a:cubicBezTo>
                    <a:pt x="86871" y="3589716"/>
                    <a:pt x="186458" y="3376959"/>
                    <a:pt x="347912" y="3286424"/>
                  </a:cubicBezTo>
                  <a:cubicBezTo>
                    <a:pt x="509366" y="3195889"/>
                    <a:pt x="844344" y="3189854"/>
                    <a:pt x="999762" y="3159676"/>
                  </a:cubicBezTo>
                  <a:cubicBezTo>
                    <a:pt x="1155180" y="3129498"/>
                    <a:pt x="1281928" y="3185327"/>
                    <a:pt x="1280419" y="3105355"/>
                  </a:cubicBezTo>
                  <a:cubicBezTo>
                    <a:pt x="1278910" y="3025383"/>
                    <a:pt x="1131037" y="2783957"/>
                    <a:pt x="990708" y="2679842"/>
                  </a:cubicBezTo>
                  <a:cubicBezTo>
                    <a:pt x="850379" y="2575727"/>
                    <a:pt x="544071" y="2566674"/>
                    <a:pt x="438447" y="2480666"/>
                  </a:cubicBezTo>
                  <a:cubicBezTo>
                    <a:pt x="332823" y="2394658"/>
                    <a:pt x="349422" y="2293560"/>
                    <a:pt x="356966" y="2163794"/>
                  </a:cubicBezTo>
                  <a:cubicBezTo>
                    <a:pt x="364510" y="2034028"/>
                    <a:pt x="369037" y="1825799"/>
                    <a:pt x="483714" y="1702068"/>
                  </a:cubicBezTo>
                  <a:cubicBezTo>
                    <a:pt x="598391" y="1578337"/>
                    <a:pt x="791532" y="1370107"/>
                    <a:pt x="1045029" y="1421410"/>
                  </a:cubicBezTo>
                  <a:cubicBezTo>
                    <a:pt x="1298526" y="1472713"/>
                    <a:pt x="1797976" y="1848432"/>
                    <a:pt x="2004697" y="2009886"/>
                  </a:cubicBezTo>
                  <a:cubicBezTo>
                    <a:pt x="2211418" y="2171339"/>
                    <a:pt x="2072598" y="2474630"/>
                    <a:pt x="2285354" y="2390131"/>
                  </a:cubicBezTo>
                  <a:cubicBezTo>
                    <a:pt x="2498110" y="2305632"/>
                    <a:pt x="3068479" y="1706595"/>
                    <a:pt x="3281235" y="1502892"/>
                  </a:cubicBezTo>
                  <a:cubicBezTo>
                    <a:pt x="3493991" y="1299189"/>
                    <a:pt x="3583018" y="1293153"/>
                    <a:pt x="3561893" y="1167913"/>
                  </a:cubicBezTo>
                  <a:cubicBezTo>
                    <a:pt x="3540768" y="1042673"/>
                    <a:pt x="3290289" y="870658"/>
                    <a:pt x="3154487" y="751454"/>
                  </a:cubicBezTo>
                  <a:cubicBezTo>
                    <a:pt x="3018685" y="632250"/>
                    <a:pt x="2719921" y="565858"/>
                    <a:pt x="2747081" y="452690"/>
                  </a:cubicBezTo>
                  <a:cubicBezTo>
                    <a:pt x="2774241" y="339522"/>
                    <a:pt x="3208808" y="147890"/>
                    <a:pt x="3317449" y="72444"/>
                  </a:cubicBezTo>
                  <a:cubicBezTo>
                    <a:pt x="3426091" y="-3002"/>
                    <a:pt x="3398930" y="16"/>
                    <a:pt x="3398930" y="16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6CBA57E-EA2D-CD51-9037-3F50BF7333A6}"/>
                </a:ext>
              </a:extLst>
            </p:cNvPr>
            <p:cNvSpPr/>
            <p:nvPr/>
          </p:nvSpPr>
          <p:spPr>
            <a:xfrm>
              <a:off x="5573540" y="262550"/>
              <a:ext cx="1026436" cy="2924270"/>
            </a:xfrm>
            <a:custGeom>
              <a:avLst/>
              <a:gdLst>
                <a:gd name="connsiteX0" fmla="*/ 175410 w 1026436"/>
                <a:gd name="connsiteY0" fmla="*/ 2924270 h 2924270"/>
                <a:gd name="connsiteX1" fmla="*/ 121090 w 1026436"/>
                <a:gd name="connsiteY1" fmla="*/ 2534971 h 2924270"/>
                <a:gd name="connsiteX2" fmla="*/ 121090 w 1026436"/>
                <a:gd name="connsiteY2" fmla="*/ 2335795 h 2924270"/>
                <a:gd name="connsiteX3" fmla="*/ 184464 w 1026436"/>
                <a:gd name="connsiteY3" fmla="*/ 2172832 h 2924270"/>
                <a:gd name="connsiteX4" fmla="*/ 229731 w 1026436"/>
                <a:gd name="connsiteY4" fmla="*/ 2018923 h 2924270"/>
                <a:gd name="connsiteX5" fmla="*/ 193517 w 1026436"/>
                <a:gd name="connsiteY5" fmla="*/ 1738266 h 2924270"/>
                <a:gd name="connsiteX6" fmla="*/ 157304 w 1026436"/>
                <a:gd name="connsiteY6" fmla="*/ 1656785 h 2924270"/>
                <a:gd name="connsiteX7" fmla="*/ 93929 w 1026436"/>
                <a:gd name="connsiteY7" fmla="*/ 1557197 h 2924270"/>
                <a:gd name="connsiteX8" fmla="*/ 21502 w 1026436"/>
                <a:gd name="connsiteY8" fmla="*/ 1412341 h 2924270"/>
                <a:gd name="connsiteX9" fmla="*/ 3395 w 1026436"/>
                <a:gd name="connsiteY9" fmla="*/ 1240325 h 2924270"/>
                <a:gd name="connsiteX10" fmla="*/ 12448 w 1026436"/>
                <a:gd name="connsiteY10" fmla="*/ 1086416 h 2924270"/>
                <a:gd name="connsiteX11" fmla="*/ 121090 w 1026436"/>
                <a:gd name="connsiteY11" fmla="*/ 905347 h 2924270"/>
                <a:gd name="connsiteX12" fmla="*/ 284052 w 1026436"/>
                <a:gd name="connsiteY12" fmla="*/ 760492 h 2924270"/>
                <a:gd name="connsiteX13" fmla="*/ 600923 w 1026436"/>
                <a:gd name="connsiteY13" fmla="*/ 588476 h 2924270"/>
                <a:gd name="connsiteX14" fmla="*/ 818207 w 1026436"/>
                <a:gd name="connsiteY14" fmla="*/ 479834 h 2924270"/>
                <a:gd name="connsiteX15" fmla="*/ 935902 w 1026436"/>
                <a:gd name="connsiteY15" fmla="*/ 280658 h 2924270"/>
                <a:gd name="connsiteX16" fmla="*/ 1008329 w 1026436"/>
                <a:gd name="connsiteY16" fmla="*/ 81482 h 2924270"/>
                <a:gd name="connsiteX17" fmla="*/ 1026436 w 1026436"/>
                <a:gd name="connsiteY17" fmla="*/ 0 h 292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26436" h="2924270">
                  <a:moveTo>
                    <a:pt x="175410" y="2924270"/>
                  </a:moveTo>
                  <a:cubicBezTo>
                    <a:pt x="152776" y="2778660"/>
                    <a:pt x="130143" y="2633050"/>
                    <a:pt x="121090" y="2534971"/>
                  </a:cubicBezTo>
                  <a:cubicBezTo>
                    <a:pt x="112037" y="2436892"/>
                    <a:pt x="110528" y="2396151"/>
                    <a:pt x="121090" y="2335795"/>
                  </a:cubicBezTo>
                  <a:cubicBezTo>
                    <a:pt x="131652" y="2275439"/>
                    <a:pt x="166357" y="2225644"/>
                    <a:pt x="184464" y="2172832"/>
                  </a:cubicBezTo>
                  <a:cubicBezTo>
                    <a:pt x="202571" y="2120020"/>
                    <a:pt x="228222" y="2091351"/>
                    <a:pt x="229731" y="2018923"/>
                  </a:cubicBezTo>
                  <a:cubicBezTo>
                    <a:pt x="231240" y="1946495"/>
                    <a:pt x="205588" y="1798622"/>
                    <a:pt x="193517" y="1738266"/>
                  </a:cubicBezTo>
                  <a:cubicBezTo>
                    <a:pt x="181446" y="1677910"/>
                    <a:pt x="173902" y="1686963"/>
                    <a:pt x="157304" y="1656785"/>
                  </a:cubicBezTo>
                  <a:cubicBezTo>
                    <a:pt x="140706" y="1626607"/>
                    <a:pt x="116563" y="1597938"/>
                    <a:pt x="93929" y="1557197"/>
                  </a:cubicBezTo>
                  <a:cubicBezTo>
                    <a:pt x="71295" y="1516456"/>
                    <a:pt x="36591" y="1465153"/>
                    <a:pt x="21502" y="1412341"/>
                  </a:cubicBezTo>
                  <a:cubicBezTo>
                    <a:pt x="6413" y="1359529"/>
                    <a:pt x="4904" y="1294646"/>
                    <a:pt x="3395" y="1240325"/>
                  </a:cubicBezTo>
                  <a:cubicBezTo>
                    <a:pt x="1886" y="1186004"/>
                    <a:pt x="-7168" y="1142246"/>
                    <a:pt x="12448" y="1086416"/>
                  </a:cubicBezTo>
                  <a:cubicBezTo>
                    <a:pt x="32064" y="1030586"/>
                    <a:pt x="75823" y="959668"/>
                    <a:pt x="121090" y="905347"/>
                  </a:cubicBezTo>
                  <a:cubicBezTo>
                    <a:pt x="166357" y="851026"/>
                    <a:pt x="204080" y="813304"/>
                    <a:pt x="284052" y="760492"/>
                  </a:cubicBezTo>
                  <a:cubicBezTo>
                    <a:pt x="364024" y="707680"/>
                    <a:pt x="511897" y="635252"/>
                    <a:pt x="600923" y="588476"/>
                  </a:cubicBezTo>
                  <a:cubicBezTo>
                    <a:pt x="689949" y="541700"/>
                    <a:pt x="762377" y="531137"/>
                    <a:pt x="818207" y="479834"/>
                  </a:cubicBezTo>
                  <a:cubicBezTo>
                    <a:pt x="874037" y="428531"/>
                    <a:pt x="904215" y="347050"/>
                    <a:pt x="935902" y="280658"/>
                  </a:cubicBezTo>
                  <a:cubicBezTo>
                    <a:pt x="967589" y="214266"/>
                    <a:pt x="993240" y="128258"/>
                    <a:pt x="1008329" y="81482"/>
                  </a:cubicBezTo>
                  <a:cubicBezTo>
                    <a:pt x="1023418" y="34706"/>
                    <a:pt x="1024927" y="17353"/>
                    <a:pt x="1026436" y="0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A962E10-A73E-F074-47FA-C1C9EB9E59A6}"/>
                </a:ext>
              </a:extLst>
            </p:cNvPr>
            <p:cNvSpPr/>
            <p:nvPr/>
          </p:nvSpPr>
          <p:spPr>
            <a:xfrm>
              <a:off x="7237680" y="525101"/>
              <a:ext cx="877928" cy="1370114"/>
            </a:xfrm>
            <a:custGeom>
              <a:avLst/>
              <a:gdLst>
                <a:gd name="connsiteX0" fmla="*/ 59413 w 877928"/>
                <a:gd name="connsiteY0" fmla="*/ 1339913 h 1370114"/>
                <a:gd name="connsiteX1" fmla="*/ 493979 w 877928"/>
                <a:gd name="connsiteY1" fmla="*/ 1367073 h 1370114"/>
                <a:gd name="connsiteX2" fmla="*/ 720316 w 877928"/>
                <a:gd name="connsiteY2" fmla="*/ 1276539 h 1370114"/>
                <a:gd name="connsiteX3" fmla="*/ 856118 w 877928"/>
                <a:gd name="connsiteY3" fmla="*/ 1131683 h 1370114"/>
                <a:gd name="connsiteX4" fmla="*/ 874225 w 877928"/>
                <a:gd name="connsiteY4" fmla="*/ 986828 h 1370114"/>
                <a:gd name="connsiteX5" fmla="*/ 819904 w 877928"/>
                <a:gd name="connsiteY5" fmla="*/ 796705 h 1370114"/>
                <a:gd name="connsiteX6" fmla="*/ 747476 w 877928"/>
                <a:gd name="connsiteY6" fmla="*/ 715224 h 1370114"/>
                <a:gd name="connsiteX7" fmla="*/ 575461 w 877928"/>
                <a:gd name="connsiteY7" fmla="*/ 588475 h 1370114"/>
                <a:gd name="connsiteX8" fmla="*/ 195215 w 877928"/>
                <a:gd name="connsiteY8" fmla="*/ 570368 h 1370114"/>
                <a:gd name="connsiteX9" fmla="*/ 68467 w 877928"/>
                <a:gd name="connsiteY9" fmla="*/ 497941 h 1370114"/>
                <a:gd name="connsiteX10" fmla="*/ 5092 w 877928"/>
                <a:gd name="connsiteY10" fmla="*/ 280657 h 1370114"/>
                <a:gd name="connsiteX11" fmla="*/ 14146 w 877928"/>
                <a:gd name="connsiteY11" fmla="*/ 153909 h 1370114"/>
                <a:gd name="connsiteX12" fmla="*/ 95627 w 877928"/>
                <a:gd name="connsiteY12" fmla="*/ 36214 h 1370114"/>
                <a:gd name="connsiteX13" fmla="*/ 122787 w 877928"/>
                <a:gd name="connsiteY13" fmla="*/ 0 h 1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7928" h="1370114">
                  <a:moveTo>
                    <a:pt x="59413" y="1339913"/>
                  </a:moveTo>
                  <a:cubicBezTo>
                    <a:pt x="221621" y="1358774"/>
                    <a:pt x="383829" y="1377635"/>
                    <a:pt x="493979" y="1367073"/>
                  </a:cubicBezTo>
                  <a:cubicBezTo>
                    <a:pt x="604130" y="1356511"/>
                    <a:pt x="659960" y="1315771"/>
                    <a:pt x="720316" y="1276539"/>
                  </a:cubicBezTo>
                  <a:cubicBezTo>
                    <a:pt x="780672" y="1237307"/>
                    <a:pt x="830467" y="1179968"/>
                    <a:pt x="856118" y="1131683"/>
                  </a:cubicBezTo>
                  <a:cubicBezTo>
                    <a:pt x="881769" y="1083398"/>
                    <a:pt x="880261" y="1042658"/>
                    <a:pt x="874225" y="986828"/>
                  </a:cubicBezTo>
                  <a:cubicBezTo>
                    <a:pt x="868189" y="930998"/>
                    <a:pt x="841029" y="841972"/>
                    <a:pt x="819904" y="796705"/>
                  </a:cubicBezTo>
                  <a:cubicBezTo>
                    <a:pt x="798779" y="751438"/>
                    <a:pt x="788216" y="749929"/>
                    <a:pt x="747476" y="715224"/>
                  </a:cubicBezTo>
                  <a:cubicBezTo>
                    <a:pt x="706736" y="680519"/>
                    <a:pt x="667505" y="612618"/>
                    <a:pt x="575461" y="588475"/>
                  </a:cubicBezTo>
                  <a:cubicBezTo>
                    <a:pt x="483418" y="564332"/>
                    <a:pt x="279714" y="585457"/>
                    <a:pt x="195215" y="570368"/>
                  </a:cubicBezTo>
                  <a:cubicBezTo>
                    <a:pt x="110716" y="555279"/>
                    <a:pt x="100154" y="546226"/>
                    <a:pt x="68467" y="497941"/>
                  </a:cubicBezTo>
                  <a:cubicBezTo>
                    <a:pt x="36780" y="449656"/>
                    <a:pt x="14145" y="337996"/>
                    <a:pt x="5092" y="280657"/>
                  </a:cubicBezTo>
                  <a:cubicBezTo>
                    <a:pt x="-3961" y="223318"/>
                    <a:pt x="-943" y="194650"/>
                    <a:pt x="14146" y="153909"/>
                  </a:cubicBezTo>
                  <a:cubicBezTo>
                    <a:pt x="29235" y="113168"/>
                    <a:pt x="77520" y="61865"/>
                    <a:pt x="95627" y="36214"/>
                  </a:cubicBezTo>
                  <a:cubicBezTo>
                    <a:pt x="113734" y="10563"/>
                    <a:pt x="118260" y="5281"/>
                    <a:pt x="122787" y="0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6E1256-D04F-AEB2-BCCA-A153BABC4161}"/>
                </a:ext>
              </a:extLst>
            </p:cNvPr>
            <p:cNvSpPr/>
            <p:nvPr/>
          </p:nvSpPr>
          <p:spPr>
            <a:xfrm>
              <a:off x="4028792" y="407406"/>
              <a:ext cx="806227" cy="986828"/>
            </a:xfrm>
            <a:custGeom>
              <a:avLst/>
              <a:gdLst>
                <a:gd name="connsiteX0" fmla="*/ 271604 w 806227"/>
                <a:gd name="connsiteY0" fmla="*/ 986828 h 986828"/>
                <a:gd name="connsiteX1" fmla="*/ 443620 w 806227"/>
                <a:gd name="connsiteY1" fmla="*/ 905346 h 986828"/>
                <a:gd name="connsiteX2" fmla="*/ 615636 w 806227"/>
                <a:gd name="connsiteY2" fmla="*/ 796705 h 986828"/>
                <a:gd name="connsiteX3" fmla="*/ 778598 w 806227"/>
                <a:gd name="connsiteY3" fmla="*/ 651849 h 986828"/>
                <a:gd name="connsiteX4" fmla="*/ 796705 w 806227"/>
                <a:gd name="connsiteY4" fmla="*/ 516047 h 986828"/>
                <a:gd name="connsiteX5" fmla="*/ 679010 w 806227"/>
                <a:gd name="connsiteY5" fmla="*/ 398352 h 986828"/>
                <a:gd name="connsiteX6" fmla="*/ 633743 w 806227"/>
                <a:gd name="connsiteY6" fmla="*/ 289711 h 986828"/>
                <a:gd name="connsiteX7" fmla="*/ 597529 w 806227"/>
                <a:gd name="connsiteY7" fmla="*/ 190123 h 986828"/>
                <a:gd name="connsiteX8" fmla="*/ 334978 w 806227"/>
                <a:gd name="connsiteY8" fmla="*/ 81481 h 986828"/>
                <a:gd name="connsiteX9" fmla="*/ 181069 w 806227"/>
                <a:gd name="connsiteY9" fmla="*/ 36214 h 986828"/>
                <a:gd name="connsiteX10" fmla="*/ 0 w 806227"/>
                <a:gd name="connsiteY10" fmla="*/ 0 h 98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227" h="986828">
                  <a:moveTo>
                    <a:pt x="271604" y="986828"/>
                  </a:moveTo>
                  <a:cubicBezTo>
                    <a:pt x="328942" y="961930"/>
                    <a:pt x="386281" y="937033"/>
                    <a:pt x="443620" y="905346"/>
                  </a:cubicBezTo>
                  <a:cubicBezTo>
                    <a:pt x="500959" y="873659"/>
                    <a:pt x="559806" y="838954"/>
                    <a:pt x="615636" y="796705"/>
                  </a:cubicBezTo>
                  <a:cubicBezTo>
                    <a:pt x="671466" y="754456"/>
                    <a:pt x="748420" y="698625"/>
                    <a:pt x="778598" y="651849"/>
                  </a:cubicBezTo>
                  <a:cubicBezTo>
                    <a:pt x="808776" y="605073"/>
                    <a:pt x="813303" y="558296"/>
                    <a:pt x="796705" y="516047"/>
                  </a:cubicBezTo>
                  <a:cubicBezTo>
                    <a:pt x="780107" y="473798"/>
                    <a:pt x="706170" y="436075"/>
                    <a:pt x="679010" y="398352"/>
                  </a:cubicBezTo>
                  <a:cubicBezTo>
                    <a:pt x="651850" y="360629"/>
                    <a:pt x="647323" y="324416"/>
                    <a:pt x="633743" y="289711"/>
                  </a:cubicBezTo>
                  <a:cubicBezTo>
                    <a:pt x="620163" y="255006"/>
                    <a:pt x="647323" y="224828"/>
                    <a:pt x="597529" y="190123"/>
                  </a:cubicBezTo>
                  <a:cubicBezTo>
                    <a:pt x="547735" y="155418"/>
                    <a:pt x="404388" y="107132"/>
                    <a:pt x="334978" y="81481"/>
                  </a:cubicBezTo>
                  <a:cubicBezTo>
                    <a:pt x="265568" y="55829"/>
                    <a:pt x="236899" y="49794"/>
                    <a:pt x="181069" y="36214"/>
                  </a:cubicBezTo>
                  <a:cubicBezTo>
                    <a:pt x="125239" y="22634"/>
                    <a:pt x="40740" y="12071"/>
                    <a:pt x="0" y="0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523152-6CC3-620B-7A4F-89BB5CA9655F}"/>
                </a:ext>
              </a:extLst>
            </p:cNvPr>
            <p:cNvSpPr/>
            <p:nvPr/>
          </p:nvSpPr>
          <p:spPr>
            <a:xfrm>
              <a:off x="5787177" y="1448554"/>
              <a:ext cx="749784" cy="778598"/>
            </a:xfrm>
            <a:custGeom>
              <a:avLst/>
              <a:gdLst>
                <a:gd name="connsiteX0" fmla="*/ 16094 w 749784"/>
                <a:gd name="connsiteY0" fmla="*/ 778598 h 778598"/>
                <a:gd name="connsiteX1" fmla="*/ 7041 w 749784"/>
                <a:gd name="connsiteY1" fmla="*/ 688064 h 778598"/>
                <a:gd name="connsiteX2" fmla="*/ 106629 w 749784"/>
                <a:gd name="connsiteY2" fmla="*/ 597529 h 778598"/>
                <a:gd name="connsiteX3" fmla="*/ 260538 w 749784"/>
                <a:gd name="connsiteY3" fmla="*/ 579422 h 778598"/>
                <a:gd name="connsiteX4" fmla="*/ 342019 w 749784"/>
                <a:gd name="connsiteY4" fmla="*/ 552262 h 778598"/>
                <a:gd name="connsiteX5" fmla="*/ 667944 w 749784"/>
                <a:gd name="connsiteY5" fmla="*/ 488888 h 778598"/>
                <a:gd name="connsiteX6" fmla="*/ 722265 w 749784"/>
                <a:gd name="connsiteY6" fmla="*/ 497941 h 778598"/>
                <a:gd name="connsiteX7" fmla="*/ 749425 w 749784"/>
                <a:gd name="connsiteY7" fmla="*/ 452674 h 778598"/>
                <a:gd name="connsiteX8" fmla="*/ 704158 w 749784"/>
                <a:gd name="connsiteY8" fmla="*/ 334979 h 778598"/>
                <a:gd name="connsiteX9" fmla="*/ 649837 w 749784"/>
                <a:gd name="connsiteY9" fmla="*/ 199177 h 778598"/>
                <a:gd name="connsiteX10" fmla="*/ 667944 w 749784"/>
                <a:gd name="connsiteY10" fmla="*/ 36214 h 778598"/>
                <a:gd name="connsiteX11" fmla="*/ 695104 w 749784"/>
                <a:gd name="connsiteY11" fmla="*/ 0 h 77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784" h="778598">
                  <a:moveTo>
                    <a:pt x="16094" y="778598"/>
                  </a:moveTo>
                  <a:cubicBezTo>
                    <a:pt x="4023" y="748420"/>
                    <a:pt x="-8048" y="718242"/>
                    <a:pt x="7041" y="688064"/>
                  </a:cubicBezTo>
                  <a:cubicBezTo>
                    <a:pt x="22130" y="657886"/>
                    <a:pt x="64379" y="615636"/>
                    <a:pt x="106629" y="597529"/>
                  </a:cubicBezTo>
                  <a:cubicBezTo>
                    <a:pt x="148879" y="579422"/>
                    <a:pt x="221306" y="586966"/>
                    <a:pt x="260538" y="579422"/>
                  </a:cubicBezTo>
                  <a:cubicBezTo>
                    <a:pt x="299770" y="571878"/>
                    <a:pt x="274118" y="567351"/>
                    <a:pt x="342019" y="552262"/>
                  </a:cubicBezTo>
                  <a:cubicBezTo>
                    <a:pt x="409920" y="537173"/>
                    <a:pt x="604570" y="497941"/>
                    <a:pt x="667944" y="488888"/>
                  </a:cubicBezTo>
                  <a:cubicBezTo>
                    <a:pt x="731318" y="479835"/>
                    <a:pt x="708685" y="503977"/>
                    <a:pt x="722265" y="497941"/>
                  </a:cubicBezTo>
                  <a:cubicBezTo>
                    <a:pt x="735845" y="491905"/>
                    <a:pt x="752443" y="479834"/>
                    <a:pt x="749425" y="452674"/>
                  </a:cubicBezTo>
                  <a:cubicBezTo>
                    <a:pt x="746407" y="425514"/>
                    <a:pt x="720756" y="377228"/>
                    <a:pt x="704158" y="334979"/>
                  </a:cubicBezTo>
                  <a:cubicBezTo>
                    <a:pt x="687560" y="292730"/>
                    <a:pt x="655873" y="248971"/>
                    <a:pt x="649837" y="199177"/>
                  </a:cubicBezTo>
                  <a:cubicBezTo>
                    <a:pt x="643801" y="149383"/>
                    <a:pt x="660400" y="69410"/>
                    <a:pt x="667944" y="36214"/>
                  </a:cubicBezTo>
                  <a:cubicBezTo>
                    <a:pt x="675488" y="3018"/>
                    <a:pt x="685296" y="1509"/>
                    <a:pt x="695104" y="0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519126-8EFD-6090-B7AF-DB4F712297BF}"/>
                </a:ext>
              </a:extLst>
            </p:cNvPr>
            <p:cNvSpPr/>
            <p:nvPr/>
          </p:nvSpPr>
          <p:spPr>
            <a:xfrm>
              <a:off x="7541537" y="2643612"/>
              <a:ext cx="2182228" cy="1470283"/>
            </a:xfrm>
            <a:custGeom>
              <a:avLst/>
              <a:gdLst>
                <a:gd name="connsiteX0" fmla="*/ 0 w 2182228"/>
                <a:gd name="connsiteY0" fmla="*/ 959667 h 1470283"/>
                <a:gd name="connsiteX1" fmla="*/ 162962 w 2182228"/>
                <a:gd name="connsiteY1" fmla="*/ 1376127 h 1470283"/>
                <a:gd name="connsiteX2" fmla="*/ 371192 w 2182228"/>
                <a:gd name="connsiteY2" fmla="*/ 1466661 h 1470283"/>
                <a:gd name="connsiteX3" fmla="*/ 896293 w 2182228"/>
                <a:gd name="connsiteY3" fmla="*/ 1439501 h 1470283"/>
                <a:gd name="connsiteX4" fmla="*/ 1448554 w 2182228"/>
                <a:gd name="connsiteY4" fmla="*/ 1321806 h 1470283"/>
                <a:gd name="connsiteX5" fmla="*/ 1620570 w 2182228"/>
                <a:gd name="connsiteY5" fmla="*/ 1186004 h 1470283"/>
                <a:gd name="connsiteX6" fmla="*/ 1711105 w 2182228"/>
                <a:gd name="connsiteY6" fmla="*/ 1050202 h 1470283"/>
                <a:gd name="connsiteX7" fmla="*/ 1828800 w 2182228"/>
                <a:gd name="connsiteY7" fmla="*/ 869133 h 1470283"/>
                <a:gd name="connsiteX8" fmla="*/ 1711105 w 2182228"/>
                <a:gd name="connsiteY8" fmla="*/ 697117 h 1470283"/>
                <a:gd name="connsiteX9" fmla="*/ 1692998 w 2182228"/>
                <a:gd name="connsiteY9" fmla="*/ 588475 h 1470283"/>
                <a:gd name="connsiteX10" fmla="*/ 1883120 w 2182228"/>
                <a:gd name="connsiteY10" fmla="*/ 443620 h 1470283"/>
                <a:gd name="connsiteX11" fmla="*/ 2091350 w 2182228"/>
                <a:gd name="connsiteY11" fmla="*/ 344032 h 1470283"/>
                <a:gd name="connsiteX12" fmla="*/ 2163778 w 2182228"/>
                <a:gd name="connsiteY12" fmla="*/ 280657 h 1470283"/>
                <a:gd name="connsiteX13" fmla="*/ 2172831 w 2182228"/>
                <a:gd name="connsiteY13" fmla="*/ 126748 h 1470283"/>
                <a:gd name="connsiteX14" fmla="*/ 2046083 w 2182228"/>
                <a:gd name="connsiteY14" fmla="*/ 0 h 147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82228" h="1470283">
                  <a:moveTo>
                    <a:pt x="0" y="959667"/>
                  </a:moveTo>
                  <a:cubicBezTo>
                    <a:pt x="50548" y="1125647"/>
                    <a:pt x="101097" y="1291628"/>
                    <a:pt x="162962" y="1376127"/>
                  </a:cubicBezTo>
                  <a:cubicBezTo>
                    <a:pt x="224827" y="1460626"/>
                    <a:pt x="248970" y="1456099"/>
                    <a:pt x="371192" y="1466661"/>
                  </a:cubicBezTo>
                  <a:cubicBezTo>
                    <a:pt x="493414" y="1477223"/>
                    <a:pt x="716733" y="1463643"/>
                    <a:pt x="896293" y="1439501"/>
                  </a:cubicBezTo>
                  <a:cubicBezTo>
                    <a:pt x="1075853" y="1415359"/>
                    <a:pt x="1327841" y="1364055"/>
                    <a:pt x="1448554" y="1321806"/>
                  </a:cubicBezTo>
                  <a:cubicBezTo>
                    <a:pt x="1569267" y="1279557"/>
                    <a:pt x="1576811" y="1231271"/>
                    <a:pt x="1620570" y="1186004"/>
                  </a:cubicBezTo>
                  <a:cubicBezTo>
                    <a:pt x="1664329" y="1140737"/>
                    <a:pt x="1711105" y="1050202"/>
                    <a:pt x="1711105" y="1050202"/>
                  </a:cubicBezTo>
                  <a:cubicBezTo>
                    <a:pt x="1745810" y="997390"/>
                    <a:pt x="1828800" y="927980"/>
                    <a:pt x="1828800" y="869133"/>
                  </a:cubicBezTo>
                  <a:cubicBezTo>
                    <a:pt x="1828800" y="810286"/>
                    <a:pt x="1733739" y="743893"/>
                    <a:pt x="1711105" y="697117"/>
                  </a:cubicBezTo>
                  <a:cubicBezTo>
                    <a:pt x="1688471" y="650341"/>
                    <a:pt x="1664329" y="630724"/>
                    <a:pt x="1692998" y="588475"/>
                  </a:cubicBezTo>
                  <a:cubicBezTo>
                    <a:pt x="1721667" y="546225"/>
                    <a:pt x="1816728" y="484360"/>
                    <a:pt x="1883120" y="443620"/>
                  </a:cubicBezTo>
                  <a:cubicBezTo>
                    <a:pt x="1949512" y="402879"/>
                    <a:pt x="2044574" y="371192"/>
                    <a:pt x="2091350" y="344032"/>
                  </a:cubicBezTo>
                  <a:cubicBezTo>
                    <a:pt x="2138126" y="316871"/>
                    <a:pt x="2150198" y="316871"/>
                    <a:pt x="2163778" y="280657"/>
                  </a:cubicBezTo>
                  <a:cubicBezTo>
                    <a:pt x="2177358" y="244443"/>
                    <a:pt x="2192447" y="173524"/>
                    <a:pt x="2172831" y="126748"/>
                  </a:cubicBezTo>
                  <a:cubicBezTo>
                    <a:pt x="2153215" y="79972"/>
                    <a:pt x="2046083" y="0"/>
                    <a:pt x="2046083" y="0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E44CA3-B610-4452-C21E-781F9A691279}"/>
                </a:ext>
              </a:extLst>
            </p:cNvPr>
            <p:cNvSpPr/>
            <p:nvPr/>
          </p:nvSpPr>
          <p:spPr>
            <a:xfrm>
              <a:off x="9784983" y="742384"/>
              <a:ext cx="1140882" cy="742384"/>
            </a:xfrm>
            <a:custGeom>
              <a:avLst/>
              <a:gdLst>
                <a:gd name="connsiteX0" fmla="*/ 28973 w 1140882"/>
                <a:gd name="connsiteY0" fmla="*/ 742384 h 742384"/>
                <a:gd name="connsiteX1" fmla="*/ 1813 w 1140882"/>
                <a:gd name="connsiteY1" fmla="*/ 679010 h 742384"/>
                <a:gd name="connsiteX2" fmla="*/ 74241 w 1140882"/>
                <a:gd name="connsiteY2" fmla="*/ 516048 h 742384"/>
                <a:gd name="connsiteX3" fmla="*/ 146668 w 1140882"/>
                <a:gd name="connsiteY3" fmla="*/ 470780 h 742384"/>
                <a:gd name="connsiteX4" fmla="*/ 418272 w 1140882"/>
                <a:gd name="connsiteY4" fmla="*/ 552262 h 742384"/>
                <a:gd name="connsiteX5" fmla="*/ 780411 w 1140882"/>
                <a:gd name="connsiteY5" fmla="*/ 615636 h 742384"/>
                <a:gd name="connsiteX6" fmla="*/ 1024855 w 1140882"/>
                <a:gd name="connsiteY6" fmla="*/ 615636 h 742384"/>
                <a:gd name="connsiteX7" fmla="*/ 1133496 w 1140882"/>
                <a:gd name="connsiteY7" fmla="*/ 461727 h 742384"/>
                <a:gd name="connsiteX8" fmla="*/ 1124443 w 1140882"/>
                <a:gd name="connsiteY8" fmla="*/ 181069 h 742384"/>
                <a:gd name="connsiteX9" fmla="*/ 1070122 w 1140882"/>
                <a:gd name="connsiteY9" fmla="*/ 72428 h 742384"/>
                <a:gd name="connsiteX10" fmla="*/ 1033908 w 1140882"/>
                <a:gd name="connsiteY10" fmla="*/ 0 h 74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0882" h="742384">
                  <a:moveTo>
                    <a:pt x="28973" y="742384"/>
                  </a:moveTo>
                  <a:cubicBezTo>
                    <a:pt x="11620" y="729558"/>
                    <a:pt x="-5732" y="716733"/>
                    <a:pt x="1813" y="679010"/>
                  </a:cubicBezTo>
                  <a:cubicBezTo>
                    <a:pt x="9358" y="641287"/>
                    <a:pt x="50099" y="550753"/>
                    <a:pt x="74241" y="516048"/>
                  </a:cubicBezTo>
                  <a:cubicBezTo>
                    <a:pt x="98384" y="481343"/>
                    <a:pt x="89330" y="464744"/>
                    <a:pt x="146668" y="470780"/>
                  </a:cubicBezTo>
                  <a:cubicBezTo>
                    <a:pt x="204006" y="476816"/>
                    <a:pt x="312648" y="528119"/>
                    <a:pt x="418272" y="552262"/>
                  </a:cubicBezTo>
                  <a:cubicBezTo>
                    <a:pt x="523896" y="576405"/>
                    <a:pt x="679314" y="605074"/>
                    <a:pt x="780411" y="615636"/>
                  </a:cubicBezTo>
                  <a:cubicBezTo>
                    <a:pt x="881508" y="626198"/>
                    <a:pt x="966008" y="641287"/>
                    <a:pt x="1024855" y="615636"/>
                  </a:cubicBezTo>
                  <a:cubicBezTo>
                    <a:pt x="1083703" y="589984"/>
                    <a:pt x="1116898" y="534155"/>
                    <a:pt x="1133496" y="461727"/>
                  </a:cubicBezTo>
                  <a:cubicBezTo>
                    <a:pt x="1150094" y="389299"/>
                    <a:pt x="1135005" y="245952"/>
                    <a:pt x="1124443" y="181069"/>
                  </a:cubicBezTo>
                  <a:cubicBezTo>
                    <a:pt x="1113881" y="116186"/>
                    <a:pt x="1070122" y="72428"/>
                    <a:pt x="1070122" y="72428"/>
                  </a:cubicBezTo>
                  <a:cubicBezTo>
                    <a:pt x="1055033" y="42250"/>
                    <a:pt x="1041452" y="19616"/>
                    <a:pt x="1033908" y="0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27063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9CACC8C-8469-3B9B-3A5E-14280C75F57B}"/>
              </a:ext>
            </a:extLst>
          </p:cNvPr>
          <p:cNvGrpSpPr/>
          <p:nvPr/>
        </p:nvGrpSpPr>
        <p:grpSpPr>
          <a:xfrm>
            <a:off x="8644652" y="3745888"/>
            <a:ext cx="3023600" cy="1524680"/>
            <a:chOff x="993795" y="665644"/>
            <a:chExt cx="3023600" cy="15246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80A0AB-D71A-58A2-9736-346FD4B5329B}"/>
                </a:ext>
              </a:extLst>
            </p:cNvPr>
            <p:cNvSpPr/>
            <p:nvPr/>
          </p:nvSpPr>
          <p:spPr>
            <a:xfrm>
              <a:off x="1078705" y="1692383"/>
              <a:ext cx="1792586" cy="63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0721CC-ADE3-DC36-1152-2875CA554727}"/>
                </a:ext>
              </a:extLst>
            </p:cNvPr>
            <p:cNvSpPr txBox="1"/>
            <p:nvPr/>
          </p:nvSpPr>
          <p:spPr>
            <a:xfrm>
              <a:off x="2979932" y="1507717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A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D5448BA-F7A9-9155-5C45-0C2D5DCD64A0}"/>
                </a:ext>
              </a:extLst>
            </p:cNvPr>
            <p:cNvSpPr/>
            <p:nvPr/>
          </p:nvSpPr>
          <p:spPr>
            <a:xfrm>
              <a:off x="1405104" y="970586"/>
              <a:ext cx="685308" cy="720088"/>
            </a:xfrm>
            <a:custGeom>
              <a:avLst/>
              <a:gdLst>
                <a:gd name="connsiteX0" fmla="*/ 593701 w 685308"/>
                <a:gd name="connsiteY0" fmla="*/ 720088 h 720088"/>
                <a:gd name="connsiteX1" fmla="*/ 684236 w 685308"/>
                <a:gd name="connsiteY1" fmla="*/ 412270 h 720088"/>
                <a:gd name="connsiteX2" fmla="*/ 539381 w 685308"/>
                <a:gd name="connsiteY2" fmla="*/ 204040 h 720088"/>
                <a:gd name="connsiteX3" fmla="*/ 322097 w 685308"/>
                <a:gd name="connsiteY3" fmla="*/ 185933 h 720088"/>
                <a:gd name="connsiteX4" fmla="*/ 59547 w 685308"/>
                <a:gd name="connsiteY4" fmla="*/ 122559 h 720088"/>
                <a:gd name="connsiteX5" fmla="*/ 5226 w 685308"/>
                <a:gd name="connsiteY5" fmla="*/ 13918 h 720088"/>
                <a:gd name="connsiteX6" fmla="*/ 5226 w 685308"/>
                <a:gd name="connsiteY6" fmla="*/ 4864 h 72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308" h="720088">
                  <a:moveTo>
                    <a:pt x="593701" y="720088"/>
                  </a:moveTo>
                  <a:cubicBezTo>
                    <a:pt x="643495" y="609183"/>
                    <a:pt x="693289" y="498278"/>
                    <a:pt x="684236" y="412270"/>
                  </a:cubicBezTo>
                  <a:cubicBezTo>
                    <a:pt x="675183" y="326262"/>
                    <a:pt x="599737" y="241763"/>
                    <a:pt x="539381" y="204040"/>
                  </a:cubicBezTo>
                  <a:cubicBezTo>
                    <a:pt x="479025" y="166317"/>
                    <a:pt x="402069" y="199513"/>
                    <a:pt x="322097" y="185933"/>
                  </a:cubicBezTo>
                  <a:cubicBezTo>
                    <a:pt x="242125" y="172353"/>
                    <a:pt x="112359" y="151228"/>
                    <a:pt x="59547" y="122559"/>
                  </a:cubicBezTo>
                  <a:cubicBezTo>
                    <a:pt x="6735" y="93890"/>
                    <a:pt x="5226" y="13918"/>
                    <a:pt x="5226" y="13918"/>
                  </a:cubicBezTo>
                  <a:cubicBezTo>
                    <a:pt x="-3827" y="-5698"/>
                    <a:pt x="699" y="-417"/>
                    <a:pt x="5226" y="4864"/>
                  </a:cubicBezTo>
                </a:path>
              </a:pathLst>
            </a:cu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6DD202-E206-688D-F477-5DA991603FF7}"/>
                </a:ext>
              </a:extLst>
            </p:cNvPr>
            <p:cNvSpPr/>
            <p:nvPr/>
          </p:nvSpPr>
          <p:spPr>
            <a:xfrm>
              <a:off x="1999994" y="868277"/>
              <a:ext cx="522498" cy="824106"/>
            </a:xfrm>
            <a:custGeom>
              <a:avLst/>
              <a:gdLst>
                <a:gd name="connsiteX0" fmla="*/ 0 w 522498"/>
                <a:gd name="connsiteY0" fmla="*/ 824106 h 824106"/>
                <a:gd name="connsiteX1" fmla="*/ 199177 w 522498"/>
                <a:gd name="connsiteY1" fmla="*/ 679251 h 824106"/>
                <a:gd name="connsiteX2" fmla="*/ 407406 w 522498"/>
                <a:gd name="connsiteY2" fmla="*/ 715465 h 824106"/>
                <a:gd name="connsiteX3" fmla="*/ 516048 w 522498"/>
                <a:gd name="connsiteY3" fmla="*/ 670198 h 824106"/>
                <a:gd name="connsiteX4" fmla="*/ 497941 w 522498"/>
                <a:gd name="connsiteY4" fmla="*/ 344273 h 824106"/>
                <a:gd name="connsiteX5" fmla="*/ 398353 w 522498"/>
                <a:gd name="connsiteY5" fmla="*/ 172257 h 824106"/>
                <a:gd name="connsiteX6" fmla="*/ 325925 w 522498"/>
                <a:gd name="connsiteY6" fmla="*/ 27402 h 824106"/>
                <a:gd name="connsiteX7" fmla="*/ 325925 w 522498"/>
                <a:gd name="connsiteY7" fmla="*/ 241 h 82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498" h="824106">
                  <a:moveTo>
                    <a:pt x="0" y="824106"/>
                  </a:moveTo>
                  <a:cubicBezTo>
                    <a:pt x="65638" y="760732"/>
                    <a:pt x="131276" y="697358"/>
                    <a:pt x="199177" y="679251"/>
                  </a:cubicBezTo>
                  <a:cubicBezTo>
                    <a:pt x="267078" y="661144"/>
                    <a:pt x="354594" y="716974"/>
                    <a:pt x="407406" y="715465"/>
                  </a:cubicBezTo>
                  <a:cubicBezTo>
                    <a:pt x="460218" y="713956"/>
                    <a:pt x="500959" y="732063"/>
                    <a:pt x="516048" y="670198"/>
                  </a:cubicBezTo>
                  <a:cubicBezTo>
                    <a:pt x="531137" y="608333"/>
                    <a:pt x="517557" y="427263"/>
                    <a:pt x="497941" y="344273"/>
                  </a:cubicBezTo>
                  <a:cubicBezTo>
                    <a:pt x="478325" y="261283"/>
                    <a:pt x="427022" y="225069"/>
                    <a:pt x="398353" y="172257"/>
                  </a:cubicBezTo>
                  <a:cubicBezTo>
                    <a:pt x="369684" y="119445"/>
                    <a:pt x="337996" y="56071"/>
                    <a:pt x="325925" y="27402"/>
                  </a:cubicBezTo>
                  <a:cubicBezTo>
                    <a:pt x="313854" y="-1267"/>
                    <a:pt x="319889" y="-513"/>
                    <a:pt x="325925" y="241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C8971E-9641-7446-E41E-492D4073DE32}"/>
                </a:ext>
              </a:extLst>
            </p:cNvPr>
            <p:cNvSpPr/>
            <p:nvPr/>
          </p:nvSpPr>
          <p:spPr>
            <a:xfrm>
              <a:off x="1286935" y="1339298"/>
              <a:ext cx="733330" cy="371192"/>
            </a:xfrm>
            <a:custGeom>
              <a:avLst/>
              <a:gdLst>
                <a:gd name="connsiteX0" fmla="*/ 733330 w 733330"/>
                <a:gd name="connsiteY0" fmla="*/ 371192 h 371192"/>
                <a:gd name="connsiteX1" fmla="*/ 642796 w 733330"/>
                <a:gd name="connsiteY1" fmla="*/ 271604 h 371192"/>
                <a:gd name="connsiteX2" fmla="*/ 488887 w 733330"/>
                <a:gd name="connsiteY2" fmla="*/ 244444 h 371192"/>
                <a:gd name="connsiteX3" fmla="*/ 461726 w 733330"/>
                <a:gd name="connsiteY3" fmla="*/ 190123 h 371192"/>
                <a:gd name="connsiteX4" fmla="*/ 334978 w 733330"/>
                <a:gd name="connsiteY4" fmla="*/ 162963 h 371192"/>
                <a:gd name="connsiteX5" fmla="*/ 298764 w 733330"/>
                <a:gd name="connsiteY5" fmla="*/ 144856 h 371192"/>
                <a:gd name="connsiteX6" fmla="*/ 199176 w 733330"/>
                <a:gd name="connsiteY6" fmla="*/ 126749 h 371192"/>
                <a:gd name="connsiteX7" fmla="*/ 63374 w 733330"/>
                <a:gd name="connsiteY7" fmla="*/ 36214 h 371192"/>
                <a:gd name="connsiteX8" fmla="*/ 27160 w 733330"/>
                <a:gd name="connsiteY8" fmla="*/ 27161 h 371192"/>
                <a:gd name="connsiteX9" fmla="*/ 0 w 733330"/>
                <a:gd name="connsiteY9" fmla="*/ 0 h 37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330" h="371192">
                  <a:moveTo>
                    <a:pt x="733330" y="371192"/>
                  </a:moveTo>
                  <a:cubicBezTo>
                    <a:pt x="708433" y="331960"/>
                    <a:pt x="683536" y="292729"/>
                    <a:pt x="642796" y="271604"/>
                  </a:cubicBezTo>
                  <a:cubicBezTo>
                    <a:pt x="602055" y="250479"/>
                    <a:pt x="519065" y="258024"/>
                    <a:pt x="488887" y="244444"/>
                  </a:cubicBezTo>
                  <a:cubicBezTo>
                    <a:pt x="458709" y="230864"/>
                    <a:pt x="487377" y="203703"/>
                    <a:pt x="461726" y="190123"/>
                  </a:cubicBezTo>
                  <a:cubicBezTo>
                    <a:pt x="436075" y="176543"/>
                    <a:pt x="334978" y="162963"/>
                    <a:pt x="334978" y="162963"/>
                  </a:cubicBezTo>
                  <a:cubicBezTo>
                    <a:pt x="307818" y="155419"/>
                    <a:pt x="321398" y="150892"/>
                    <a:pt x="298764" y="144856"/>
                  </a:cubicBezTo>
                  <a:cubicBezTo>
                    <a:pt x="276130" y="138820"/>
                    <a:pt x="238408" y="144856"/>
                    <a:pt x="199176" y="126749"/>
                  </a:cubicBezTo>
                  <a:cubicBezTo>
                    <a:pt x="159944" y="108642"/>
                    <a:pt x="63374" y="36214"/>
                    <a:pt x="63374" y="36214"/>
                  </a:cubicBezTo>
                  <a:cubicBezTo>
                    <a:pt x="34705" y="19616"/>
                    <a:pt x="27160" y="27161"/>
                    <a:pt x="27160" y="27161"/>
                  </a:cubicBezTo>
                  <a:cubicBezTo>
                    <a:pt x="16598" y="21125"/>
                    <a:pt x="8299" y="10562"/>
                    <a:pt x="0" y="0"/>
                  </a:cubicBezTo>
                </a:path>
              </a:pathLst>
            </a:cu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1C1A38-4279-B679-1F29-97E533BABAA9}"/>
                </a:ext>
              </a:extLst>
            </p:cNvPr>
            <p:cNvSpPr/>
            <p:nvPr/>
          </p:nvSpPr>
          <p:spPr>
            <a:xfrm>
              <a:off x="1973222" y="1692383"/>
              <a:ext cx="183161" cy="497941"/>
            </a:xfrm>
            <a:custGeom>
              <a:avLst/>
              <a:gdLst>
                <a:gd name="connsiteX0" fmla="*/ 47043 w 183161"/>
                <a:gd name="connsiteY0" fmla="*/ 0 h 497941"/>
                <a:gd name="connsiteX1" fmla="*/ 1776 w 183161"/>
                <a:gd name="connsiteY1" fmla="*/ 99589 h 497941"/>
                <a:gd name="connsiteX2" fmla="*/ 101364 w 183161"/>
                <a:gd name="connsiteY2" fmla="*/ 226337 h 497941"/>
                <a:gd name="connsiteX3" fmla="*/ 182845 w 183161"/>
                <a:gd name="connsiteY3" fmla="*/ 307818 h 497941"/>
                <a:gd name="connsiteX4" fmla="*/ 128525 w 183161"/>
                <a:gd name="connsiteY4" fmla="*/ 398353 h 497941"/>
                <a:gd name="connsiteX5" fmla="*/ 101364 w 183161"/>
                <a:gd name="connsiteY5" fmla="*/ 407406 h 497941"/>
                <a:gd name="connsiteX6" fmla="*/ 65150 w 183161"/>
                <a:gd name="connsiteY6" fmla="*/ 497941 h 49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161" h="497941">
                  <a:moveTo>
                    <a:pt x="47043" y="0"/>
                  </a:moveTo>
                  <a:cubicBezTo>
                    <a:pt x="19882" y="30933"/>
                    <a:pt x="-7278" y="61866"/>
                    <a:pt x="1776" y="99589"/>
                  </a:cubicBezTo>
                  <a:cubicBezTo>
                    <a:pt x="10829" y="137312"/>
                    <a:pt x="71186" y="191632"/>
                    <a:pt x="101364" y="226337"/>
                  </a:cubicBezTo>
                  <a:cubicBezTo>
                    <a:pt x="131542" y="261042"/>
                    <a:pt x="178318" y="279149"/>
                    <a:pt x="182845" y="307818"/>
                  </a:cubicBezTo>
                  <a:cubicBezTo>
                    <a:pt x="187372" y="336487"/>
                    <a:pt x="142105" y="381755"/>
                    <a:pt x="128525" y="398353"/>
                  </a:cubicBezTo>
                  <a:cubicBezTo>
                    <a:pt x="114945" y="414951"/>
                    <a:pt x="111926" y="390808"/>
                    <a:pt x="101364" y="407406"/>
                  </a:cubicBezTo>
                  <a:cubicBezTo>
                    <a:pt x="90802" y="424004"/>
                    <a:pt x="77976" y="460972"/>
                    <a:pt x="65150" y="49794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DDFBDB-833E-8CEE-71CA-B2504A1DF99C}"/>
                </a:ext>
              </a:extLst>
            </p:cNvPr>
            <p:cNvSpPr txBox="1"/>
            <p:nvPr/>
          </p:nvSpPr>
          <p:spPr>
            <a:xfrm>
              <a:off x="1405104" y="842318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 (2km)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A6942B-F374-2386-FE0D-F2725D94AC9E}"/>
                </a:ext>
              </a:extLst>
            </p:cNvPr>
            <p:cNvSpPr txBox="1"/>
            <p:nvPr/>
          </p:nvSpPr>
          <p:spPr>
            <a:xfrm>
              <a:off x="993795" y="1119317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 (1km)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79957C-9973-6FF2-35AE-41D57F2FA124}"/>
                </a:ext>
              </a:extLst>
            </p:cNvPr>
            <p:cNvSpPr txBox="1"/>
            <p:nvPr/>
          </p:nvSpPr>
          <p:spPr>
            <a:xfrm>
              <a:off x="2258597" y="665644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3 (5km)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2C9032-BC81-7E04-4415-3754C920089E}"/>
              </a:ext>
            </a:extLst>
          </p:cNvPr>
          <p:cNvGrpSpPr/>
          <p:nvPr/>
        </p:nvGrpSpPr>
        <p:grpSpPr>
          <a:xfrm>
            <a:off x="4782224" y="3571186"/>
            <a:ext cx="3327457" cy="1699382"/>
            <a:chOff x="898168" y="3566108"/>
            <a:chExt cx="3327457" cy="16993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4A0E06-E888-7CD0-2F51-19F43AFE6EAB}"/>
                </a:ext>
              </a:extLst>
            </p:cNvPr>
            <p:cNvSpPr/>
            <p:nvPr/>
          </p:nvSpPr>
          <p:spPr>
            <a:xfrm>
              <a:off x="1286935" y="4767549"/>
              <a:ext cx="1792586" cy="63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BC123D-710A-1AF7-8BDE-81EF439AA10F}"/>
                </a:ext>
              </a:extLst>
            </p:cNvPr>
            <p:cNvSpPr txBox="1"/>
            <p:nvPr/>
          </p:nvSpPr>
          <p:spPr>
            <a:xfrm>
              <a:off x="3188162" y="4582883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A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64FB65-BA3B-61F6-D12F-9FD4509B90C2}"/>
                </a:ext>
              </a:extLst>
            </p:cNvPr>
            <p:cNvSpPr/>
            <p:nvPr/>
          </p:nvSpPr>
          <p:spPr>
            <a:xfrm>
              <a:off x="898168" y="3694376"/>
              <a:ext cx="685308" cy="720088"/>
            </a:xfrm>
            <a:custGeom>
              <a:avLst/>
              <a:gdLst>
                <a:gd name="connsiteX0" fmla="*/ 593701 w 685308"/>
                <a:gd name="connsiteY0" fmla="*/ 720088 h 720088"/>
                <a:gd name="connsiteX1" fmla="*/ 684236 w 685308"/>
                <a:gd name="connsiteY1" fmla="*/ 412270 h 720088"/>
                <a:gd name="connsiteX2" fmla="*/ 539381 w 685308"/>
                <a:gd name="connsiteY2" fmla="*/ 204040 h 720088"/>
                <a:gd name="connsiteX3" fmla="*/ 322097 w 685308"/>
                <a:gd name="connsiteY3" fmla="*/ 185933 h 720088"/>
                <a:gd name="connsiteX4" fmla="*/ 59547 w 685308"/>
                <a:gd name="connsiteY4" fmla="*/ 122559 h 720088"/>
                <a:gd name="connsiteX5" fmla="*/ 5226 w 685308"/>
                <a:gd name="connsiteY5" fmla="*/ 13918 h 720088"/>
                <a:gd name="connsiteX6" fmla="*/ 5226 w 685308"/>
                <a:gd name="connsiteY6" fmla="*/ 4864 h 72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308" h="720088">
                  <a:moveTo>
                    <a:pt x="593701" y="720088"/>
                  </a:moveTo>
                  <a:cubicBezTo>
                    <a:pt x="643495" y="609183"/>
                    <a:pt x="693289" y="498278"/>
                    <a:pt x="684236" y="412270"/>
                  </a:cubicBezTo>
                  <a:cubicBezTo>
                    <a:pt x="675183" y="326262"/>
                    <a:pt x="599737" y="241763"/>
                    <a:pt x="539381" y="204040"/>
                  </a:cubicBezTo>
                  <a:cubicBezTo>
                    <a:pt x="479025" y="166317"/>
                    <a:pt x="402069" y="199513"/>
                    <a:pt x="322097" y="185933"/>
                  </a:cubicBezTo>
                  <a:cubicBezTo>
                    <a:pt x="242125" y="172353"/>
                    <a:pt x="112359" y="151228"/>
                    <a:pt x="59547" y="122559"/>
                  </a:cubicBezTo>
                  <a:cubicBezTo>
                    <a:pt x="6735" y="93890"/>
                    <a:pt x="5226" y="13918"/>
                    <a:pt x="5226" y="13918"/>
                  </a:cubicBezTo>
                  <a:cubicBezTo>
                    <a:pt x="-3827" y="-5698"/>
                    <a:pt x="699" y="-417"/>
                    <a:pt x="5226" y="4864"/>
                  </a:cubicBezTo>
                </a:path>
              </a:pathLst>
            </a:cu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25EFAB-335F-519A-AA23-F22E29CCF522}"/>
                </a:ext>
              </a:extLst>
            </p:cNvPr>
            <p:cNvSpPr/>
            <p:nvPr/>
          </p:nvSpPr>
          <p:spPr>
            <a:xfrm>
              <a:off x="2208224" y="3943443"/>
              <a:ext cx="522498" cy="824106"/>
            </a:xfrm>
            <a:custGeom>
              <a:avLst/>
              <a:gdLst>
                <a:gd name="connsiteX0" fmla="*/ 0 w 522498"/>
                <a:gd name="connsiteY0" fmla="*/ 824106 h 824106"/>
                <a:gd name="connsiteX1" fmla="*/ 199177 w 522498"/>
                <a:gd name="connsiteY1" fmla="*/ 679251 h 824106"/>
                <a:gd name="connsiteX2" fmla="*/ 407406 w 522498"/>
                <a:gd name="connsiteY2" fmla="*/ 715465 h 824106"/>
                <a:gd name="connsiteX3" fmla="*/ 516048 w 522498"/>
                <a:gd name="connsiteY3" fmla="*/ 670198 h 824106"/>
                <a:gd name="connsiteX4" fmla="*/ 497941 w 522498"/>
                <a:gd name="connsiteY4" fmla="*/ 344273 h 824106"/>
                <a:gd name="connsiteX5" fmla="*/ 398353 w 522498"/>
                <a:gd name="connsiteY5" fmla="*/ 172257 h 824106"/>
                <a:gd name="connsiteX6" fmla="*/ 325925 w 522498"/>
                <a:gd name="connsiteY6" fmla="*/ 27402 h 824106"/>
                <a:gd name="connsiteX7" fmla="*/ 325925 w 522498"/>
                <a:gd name="connsiteY7" fmla="*/ 241 h 82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498" h="824106">
                  <a:moveTo>
                    <a:pt x="0" y="824106"/>
                  </a:moveTo>
                  <a:cubicBezTo>
                    <a:pt x="65638" y="760732"/>
                    <a:pt x="131276" y="697358"/>
                    <a:pt x="199177" y="679251"/>
                  </a:cubicBezTo>
                  <a:cubicBezTo>
                    <a:pt x="267078" y="661144"/>
                    <a:pt x="354594" y="716974"/>
                    <a:pt x="407406" y="715465"/>
                  </a:cubicBezTo>
                  <a:cubicBezTo>
                    <a:pt x="460218" y="713956"/>
                    <a:pt x="500959" y="732063"/>
                    <a:pt x="516048" y="670198"/>
                  </a:cubicBezTo>
                  <a:cubicBezTo>
                    <a:pt x="531137" y="608333"/>
                    <a:pt x="517557" y="427263"/>
                    <a:pt x="497941" y="344273"/>
                  </a:cubicBezTo>
                  <a:cubicBezTo>
                    <a:pt x="478325" y="261283"/>
                    <a:pt x="427022" y="225069"/>
                    <a:pt x="398353" y="172257"/>
                  </a:cubicBezTo>
                  <a:cubicBezTo>
                    <a:pt x="369684" y="119445"/>
                    <a:pt x="337996" y="56071"/>
                    <a:pt x="325925" y="27402"/>
                  </a:cubicBezTo>
                  <a:cubicBezTo>
                    <a:pt x="313854" y="-1267"/>
                    <a:pt x="319889" y="-513"/>
                    <a:pt x="325925" y="241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FE6AE6-8B44-358A-177E-85C00F2DD830}"/>
                </a:ext>
              </a:extLst>
            </p:cNvPr>
            <p:cNvSpPr/>
            <p:nvPr/>
          </p:nvSpPr>
          <p:spPr>
            <a:xfrm>
              <a:off x="1495165" y="4414464"/>
              <a:ext cx="733330" cy="371192"/>
            </a:xfrm>
            <a:custGeom>
              <a:avLst/>
              <a:gdLst>
                <a:gd name="connsiteX0" fmla="*/ 733330 w 733330"/>
                <a:gd name="connsiteY0" fmla="*/ 371192 h 371192"/>
                <a:gd name="connsiteX1" fmla="*/ 642796 w 733330"/>
                <a:gd name="connsiteY1" fmla="*/ 271604 h 371192"/>
                <a:gd name="connsiteX2" fmla="*/ 488887 w 733330"/>
                <a:gd name="connsiteY2" fmla="*/ 244444 h 371192"/>
                <a:gd name="connsiteX3" fmla="*/ 461726 w 733330"/>
                <a:gd name="connsiteY3" fmla="*/ 190123 h 371192"/>
                <a:gd name="connsiteX4" fmla="*/ 334978 w 733330"/>
                <a:gd name="connsiteY4" fmla="*/ 162963 h 371192"/>
                <a:gd name="connsiteX5" fmla="*/ 298764 w 733330"/>
                <a:gd name="connsiteY5" fmla="*/ 144856 h 371192"/>
                <a:gd name="connsiteX6" fmla="*/ 199176 w 733330"/>
                <a:gd name="connsiteY6" fmla="*/ 126749 h 371192"/>
                <a:gd name="connsiteX7" fmla="*/ 63374 w 733330"/>
                <a:gd name="connsiteY7" fmla="*/ 36214 h 371192"/>
                <a:gd name="connsiteX8" fmla="*/ 27160 w 733330"/>
                <a:gd name="connsiteY8" fmla="*/ 27161 h 371192"/>
                <a:gd name="connsiteX9" fmla="*/ 0 w 733330"/>
                <a:gd name="connsiteY9" fmla="*/ 0 h 37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330" h="371192">
                  <a:moveTo>
                    <a:pt x="733330" y="371192"/>
                  </a:moveTo>
                  <a:cubicBezTo>
                    <a:pt x="708433" y="331960"/>
                    <a:pt x="683536" y="292729"/>
                    <a:pt x="642796" y="271604"/>
                  </a:cubicBezTo>
                  <a:cubicBezTo>
                    <a:pt x="602055" y="250479"/>
                    <a:pt x="519065" y="258024"/>
                    <a:pt x="488887" y="244444"/>
                  </a:cubicBezTo>
                  <a:cubicBezTo>
                    <a:pt x="458709" y="230864"/>
                    <a:pt x="487377" y="203703"/>
                    <a:pt x="461726" y="190123"/>
                  </a:cubicBezTo>
                  <a:cubicBezTo>
                    <a:pt x="436075" y="176543"/>
                    <a:pt x="334978" y="162963"/>
                    <a:pt x="334978" y="162963"/>
                  </a:cubicBezTo>
                  <a:cubicBezTo>
                    <a:pt x="307818" y="155419"/>
                    <a:pt x="321398" y="150892"/>
                    <a:pt x="298764" y="144856"/>
                  </a:cubicBezTo>
                  <a:cubicBezTo>
                    <a:pt x="276130" y="138820"/>
                    <a:pt x="238408" y="144856"/>
                    <a:pt x="199176" y="126749"/>
                  </a:cubicBezTo>
                  <a:cubicBezTo>
                    <a:pt x="159944" y="108642"/>
                    <a:pt x="63374" y="36214"/>
                    <a:pt x="63374" y="36214"/>
                  </a:cubicBezTo>
                  <a:cubicBezTo>
                    <a:pt x="34705" y="19616"/>
                    <a:pt x="27160" y="27161"/>
                    <a:pt x="27160" y="27161"/>
                  </a:cubicBezTo>
                  <a:cubicBezTo>
                    <a:pt x="16598" y="21125"/>
                    <a:pt x="8299" y="10562"/>
                    <a:pt x="0" y="0"/>
                  </a:cubicBezTo>
                </a:path>
              </a:pathLst>
            </a:cu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2E47F1-FA6C-835B-ECC1-92CD7FE52107}"/>
                </a:ext>
              </a:extLst>
            </p:cNvPr>
            <p:cNvSpPr/>
            <p:nvPr/>
          </p:nvSpPr>
          <p:spPr>
            <a:xfrm>
              <a:off x="2181452" y="4767549"/>
              <a:ext cx="183161" cy="497941"/>
            </a:xfrm>
            <a:custGeom>
              <a:avLst/>
              <a:gdLst>
                <a:gd name="connsiteX0" fmla="*/ 47043 w 183161"/>
                <a:gd name="connsiteY0" fmla="*/ 0 h 497941"/>
                <a:gd name="connsiteX1" fmla="*/ 1776 w 183161"/>
                <a:gd name="connsiteY1" fmla="*/ 99589 h 497941"/>
                <a:gd name="connsiteX2" fmla="*/ 101364 w 183161"/>
                <a:gd name="connsiteY2" fmla="*/ 226337 h 497941"/>
                <a:gd name="connsiteX3" fmla="*/ 182845 w 183161"/>
                <a:gd name="connsiteY3" fmla="*/ 307818 h 497941"/>
                <a:gd name="connsiteX4" fmla="*/ 128525 w 183161"/>
                <a:gd name="connsiteY4" fmla="*/ 398353 h 497941"/>
                <a:gd name="connsiteX5" fmla="*/ 101364 w 183161"/>
                <a:gd name="connsiteY5" fmla="*/ 407406 h 497941"/>
                <a:gd name="connsiteX6" fmla="*/ 65150 w 183161"/>
                <a:gd name="connsiteY6" fmla="*/ 497941 h 49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161" h="497941">
                  <a:moveTo>
                    <a:pt x="47043" y="0"/>
                  </a:moveTo>
                  <a:cubicBezTo>
                    <a:pt x="19882" y="30933"/>
                    <a:pt x="-7278" y="61866"/>
                    <a:pt x="1776" y="99589"/>
                  </a:cubicBezTo>
                  <a:cubicBezTo>
                    <a:pt x="10829" y="137312"/>
                    <a:pt x="71186" y="191632"/>
                    <a:pt x="101364" y="226337"/>
                  </a:cubicBezTo>
                  <a:cubicBezTo>
                    <a:pt x="131542" y="261042"/>
                    <a:pt x="178318" y="279149"/>
                    <a:pt x="182845" y="307818"/>
                  </a:cubicBezTo>
                  <a:cubicBezTo>
                    <a:pt x="187372" y="336487"/>
                    <a:pt x="142105" y="381755"/>
                    <a:pt x="128525" y="398353"/>
                  </a:cubicBezTo>
                  <a:cubicBezTo>
                    <a:pt x="114945" y="414951"/>
                    <a:pt x="111926" y="390808"/>
                    <a:pt x="101364" y="407406"/>
                  </a:cubicBezTo>
                  <a:cubicBezTo>
                    <a:pt x="90802" y="424004"/>
                    <a:pt x="77976" y="460972"/>
                    <a:pt x="65150" y="49794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04793F-9B59-E992-88B1-F8989C889460}"/>
                </a:ext>
              </a:extLst>
            </p:cNvPr>
            <p:cNvSpPr txBox="1"/>
            <p:nvPr/>
          </p:nvSpPr>
          <p:spPr>
            <a:xfrm>
              <a:off x="898168" y="3566108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 (2km)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361F44-C5B8-7073-A1D3-08BC9E4F43B9}"/>
                </a:ext>
              </a:extLst>
            </p:cNvPr>
            <p:cNvSpPr txBox="1"/>
            <p:nvPr/>
          </p:nvSpPr>
          <p:spPr>
            <a:xfrm>
              <a:off x="1202025" y="4194483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 (1km)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BEB80B-491E-8BC9-61C3-4E3E6BED542E}"/>
                </a:ext>
              </a:extLst>
            </p:cNvPr>
            <p:cNvSpPr txBox="1"/>
            <p:nvPr/>
          </p:nvSpPr>
          <p:spPr>
            <a:xfrm>
              <a:off x="2466827" y="3740810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3 (5km)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1B62D7-8650-62D3-55B9-A4D74D89CCB6}"/>
              </a:ext>
            </a:extLst>
          </p:cNvPr>
          <p:cNvGrpSpPr/>
          <p:nvPr/>
        </p:nvGrpSpPr>
        <p:grpSpPr>
          <a:xfrm>
            <a:off x="921734" y="2678641"/>
            <a:ext cx="3327457" cy="2591927"/>
            <a:chOff x="7400758" y="581940"/>
            <a:chExt cx="3327457" cy="25919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A28D2E-5909-98A6-0882-0F89EE089377}"/>
                </a:ext>
              </a:extLst>
            </p:cNvPr>
            <p:cNvSpPr/>
            <p:nvPr/>
          </p:nvSpPr>
          <p:spPr>
            <a:xfrm>
              <a:off x="7789525" y="2675926"/>
              <a:ext cx="1792586" cy="63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C00DC4-D203-AA4F-CE9C-6C371CD30E85}"/>
                </a:ext>
              </a:extLst>
            </p:cNvPr>
            <p:cNvSpPr txBox="1"/>
            <p:nvPr/>
          </p:nvSpPr>
          <p:spPr>
            <a:xfrm>
              <a:off x="9690752" y="2491260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A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330A0B1-3C5A-5C3B-4E8C-5CCAB0D36242}"/>
                </a:ext>
              </a:extLst>
            </p:cNvPr>
            <p:cNvSpPr/>
            <p:nvPr/>
          </p:nvSpPr>
          <p:spPr>
            <a:xfrm>
              <a:off x="7400758" y="1602753"/>
              <a:ext cx="685308" cy="720088"/>
            </a:xfrm>
            <a:custGeom>
              <a:avLst/>
              <a:gdLst>
                <a:gd name="connsiteX0" fmla="*/ 593701 w 685308"/>
                <a:gd name="connsiteY0" fmla="*/ 720088 h 720088"/>
                <a:gd name="connsiteX1" fmla="*/ 684236 w 685308"/>
                <a:gd name="connsiteY1" fmla="*/ 412270 h 720088"/>
                <a:gd name="connsiteX2" fmla="*/ 539381 w 685308"/>
                <a:gd name="connsiteY2" fmla="*/ 204040 h 720088"/>
                <a:gd name="connsiteX3" fmla="*/ 322097 w 685308"/>
                <a:gd name="connsiteY3" fmla="*/ 185933 h 720088"/>
                <a:gd name="connsiteX4" fmla="*/ 59547 w 685308"/>
                <a:gd name="connsiteY4" fmla="*/ 122559 h 720088"/>
                <a:gd name="connsiteX5" fmla="*/ 5226 w 685308"/>
                <a:gd name="connsiteY5" fmla="*/ 13918 h 720088"/>
                <a:gd name="connsiteX6" fmla="*/ 5226 w 685308"/>
                <a:gd name="connsiteY6" fmla="*/ 4864 h 72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308" h="720088">
                  <a:moveTo>
                    <a:pt x="593701" y="720088"/>
                  </a:moveTo>
                  <a:cubicBezTo>
                    <a:pt x="643495" y="609183"/>
                    <a:pt x="693289" y="498278"/>
                    <a:pt x="684236" y="412270"/>
                  </a:cubicBezTo>
                  <a:cubicBezTo>
                    <a:pt x="675183" y="326262"/>
                    <a:pt x="599737" y="241763"/>
                    <a:pt x="539381" y="204040"/>
                  </a:cubicBezTo>
                  <a:cubicBezTo>
                    <a:pt x="479025" y="166317"/>
                    <a:pt x="402069" y="199513"/>
                    <a:pt x="322097" y="185933"/>
                  </a:cubicBezTo>
                  <a:cubicBezTo>
                    <a:pt x="242125" y="172353"/>
                    <a:pt x="112359" y="151228"/>
                    <a:pt x="59547" y="122559"/>
                  </a:cubicBezTo>
                  <a:cubicBezTo>
                    <a:pt x="6735" y="93890"/>
                    <a:pt x="5226" y="13918"/>
                    <a:pt x="5226" y="13918"/>
                  </a:cubicBezTo>
                  <a:cubicBezTo>
                    <a:pt x="-3827" y="-5698"/>
                    <a:pt x="699" y="-417"/>
                    <a:pt x="5226" y="4864"/>
                  </a:cubicBezTo>
                </a:path>
              </a:pathLst>
            </a:cu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FD9C19-0199-D8B1-8F45-BC74F7C2812A}"/>
                </a:ext>
              </a:extLst>
            </p:cNvPr>
            <p:cNvSpPr/>
            <p:nvPr/>
          </p:nvSpPr>
          <p:spPr>
            <a:xfrm>
              <a:off x="7400758" y="784573"/>
              <a:ext cx="522498" cy="824106"/>
            </a:xfrm>
            <a:custGeom>
              <a:avLst/>
              <a:gdLst>
                <a:gd name="connsiteX0" fmla="*/ 0 w 522498"/>
                <a:gd name="connsiteY0" fmla="*/ 824106 h 824106"/>
                <a:gd name="connsiteX1" fmla="*/ 199177 w 522498"/>
                <a:gd name="connsiteY1" fmla="*/ 679251 h 824106"/>
                <a:gd name="connsiteX2" fmla="*/ 407406 w 522498"/>
                <a:gd name="connsiteY2" fmla="*/ 715465 h 824106"/>
                <a:gd name="connsiteX3" fmla="*/ 516048 w 522498"/>
                <a:gd name="connsiteY3" fmla="*/ 670198 h 824106"/>
                <a:gd name="connsiteX4" fmla="*/ 497941 w 522498"/>
                <a:gd name="connsiteY4" fmla="*/ 344273 h 824106"/>
                <a:gd name="connsiteX5" fmla="*/ 398353 w 522498"/>
                <a:gd name="connsiteY5" fmla="*/ 172257 h 824106"/>
                <a:gd name="connsiteX6" fmla="*/ 325925 w 522498"/>
                <a:gd name="connsiteY6" fmla="*/ 27402 h 824106"/>
                <a:gd name="connsiteX7" fmla="*/ 325925 w 522498"/>
                <a:gd name="connsiteY7" fmla="*/ 241 h 82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498" h="824106">
                  <a:moveTo>
                    <a:pt x="0" y="824106"/>
                  </a:moveTo>
                  <a:cubicBezTo>
                    <a:pt x="65638" y="760732"/>
                    <a:pt x="131276" y="697358"/>
                    <a:pt x="199177" y="679251"/>
                  </a:cubicBezTo>
                  <a:cubicBezTo>
                    <a:pt x="267078" y="661144"/>
                    <a:pt x="354594" y="716974"/>
                    <a:pt x="407406" y="715465"/>
                  </a:cubicBezTo>
                  <a:cubicBezTo>
                    <a:pt x="460218" y="713956"/>
                    <a:pt x="500959" y="732063"/>
                    <a:pt x="516048" y="670198"/>
                  </a:cubicBezTo>
                  <a:cubicBezTo>
                    <a:pt x="531137" y="608333"/>
                    <a:pt x="517557" y="427263"/>
                    <a:pt x="497941" y="344273"/>
                  </a:cubicBezTo>
                  <a:cubicBezTo>
                    <a:pt x="478325" y="261283"/>
                    <a:pt x="427022" y="225069"/>
                    <a:pt x="398353" y="172257"/>
                  </a:cubicBezTo>
                  <a:cubicBezTo>
                    <a:pt x="369684" y="119445"/>
                    <a:pt x="337996" y="56071"/>
                    <a:pt x="325925" y="27402"/>
                  </a:cubicBezTo>
                  <a:cubicBezTo>
                    <a:pt x="313854" y="-1267"/>
                    <a:pt x="319889" y="-513"/>
                    <a:pt x="325925" y="241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5B70DD-12A5-6688-E5C1-BCDE9572762F}"/>
                </a:ext>
              </a:extLst>
            </p:cNvPr>
            <p:cNvSpPr/>
            <p:nvPr/>
          </p:nvSpPr>
          <p:spPr>
            <a:xfrm>
              <a:off x="7997755" y="2322841"/>
              <a:ext cx="733330" cy="371192"/>
            </a:xfrm>
            <a:custGeom>
              <a:avLst/>
              <a:gdLst>
                <a:gd name="connsiteX0" fmla="*/ 733330 w 733330"/>
                <a:gd name="connsiteY0" fmla="*/ 371192 h 371192"/>
                <a:gd name="connsiteX1" fmla="*/ 642796 w 733330"/>
                <a:gd name="connsiteY1" fmla="*/ 271604 h 371192"/>
                <a:gd name="connsiteX2" fmla="*/ 488887 w 733330"/>
                <a:gd name="connsiteY2" fmla="*/ 244444 h 371192"/>
                <a:gd name="connsiteX3" fmla="*/ 461726 w 733330"/>
                <a:gd name="connsiteY3" fmla="*/ 190123 h 371192"/>
                <a:gd name="connsiteX4" fmla="*/ 334978 w 733330"/>
                <a:gd name="connsiteY4" fmla="*/ 162963 h 371192"/>
                <a:gd name="connsiteX5" fmla="*/ 298764 w 733330"/>
                <a:gd name="connsiteY5" fmla="*/ 144856 h 371192"/>
                <a:gd name="connsiteX6" fmla="*/ 199176 w 733330"/>
                <a:gd name="connsiteY6" fmla="*/ 126749 h 371192"/>
                <a:gd name="connsiteX7" fmla="*/ 63374 w 733330"/>
                <a:gd name="connsiteY7" fmla="*/ 36214 h 371192"/>
                <a:gd name="connsiteX8" fmla="*/ 27160 w 733330"/>
                <a:gd name="connsiteY8" fmla="*/ 27161 h 371192"/>
                <a:gd name="connsiteX9" fmla="*/ 0 w 733330"/>
                <a:gd name="connsiteY9" fmla="*/ 0 h 37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330" h="371192">
                  <a:moveTo>
                    <a:pt x="733330" y="371192"/>
                  </a:moveTo>
                  <a:cubicBezTo>
                    <a:pt x="708433" y="331960"/>
                    <a:pt x="683536" y="292729"/>
                    <a:pt x="642796" y="271604"/>
                  </a:cubicBezTo>
                  <a:cubicBezTo>
                    <a:pt x="602055" y="250479"/>
                    <a:pt x="519065" y="258024"/>
                    <a:pt x="488887" y="244444"/>
                  </a:cubicBezTo>
                  <a:cubicBezTo>
                    <a:pt x="458709" y="230864"/>
                    <a:pt x="487377" y="203703"/>
                    <a:pt x="461726" y="190123"/>
                  </a:cubicBezTo>
                  <a:cubicBezTo>
                    <a:pt x="436075" y="176543"/>
                    <a:pt x="334978" y="162963"/>
                    <a:pt x="334978" y="162963"/>
                  </a:cubicBezTo>
                  <a:cubicBezTo>
                    <a:pt x="307818" y="155419"/>
                    <a:pt x="321398" y="150892"/>
                    <a:pt x="298764" y="144856"/>
                  </a:cubicBezTo>
                  <a:cubicBezTo>
                    <a:pt x="276130" y="138820"/>
                    <a:pt x="238408" y="144856"/>
                    <a:pt x="199176" y="126749"/>
                  </a:cubicBezTo>
                  <a:cubicBezTo>
                    <a:pt x="159944" y="108642"/>
                    <a:pt x="63374" y="36214"/>
                    <a:pt x="63374" y="36214"/>
                  </a:cubicBezTo>
                  <a:cubicBezTo>
                    <a:pt x="34705" y="19616"/>
                    <a:pt x="27160" y="27161"/>
                    <a:pt x="27160" y="27161"/>
                  </a:cubicBezTo>
                  <a:cubicBezTo>
                    <a:pt x="16598" y="21125"/>
                    <a:pt x="8299" y="10562"/>
                    <a:pt x="0" y="0"/>
                  </a:cubicBezTo>
                </a:path>
              </a:pathLst>
            </a:cu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C435F7-50E0-7B57-015D-C8D664FAC119}"/>
                </a:ext>
              </a:extLst>
            </p:cNvPr>
            <p:cNvSpPr/>
            <p:nvPr/>
          </p:nvSpPr>
          <p:spPr>
            <a:xfrm>
              <a:off x="8684042" y="2675926"/>
              <a:ext cx="183161" cy="497941"/>
            </a:xfrm>
            <a:custGeom>
              <a:avLst/>
              <a:gdLst>
                <a:gd name="connsiteX0" fmla="*/ 47043 w 183161"/>
                <a:gd name="connsiteY0" fmla="*/ 0 h 497941"/>
                <a:gd name="connsiteX1" fmla="*/ 1776 w 183161"/>
                <a:gd name="connsiteY1" fmla="*/ 99589 h 497941"/>
                <a:gd name="connsiteX2" fmla="*/ 101364 w 183161"/>
                <a:gd name="connsiteY2" fmla="*/ 226337 h 497941"/>
                <a:gd name="connsiteX3" fmla="*/ 182845 w 183161"/>
                <a:gd name="connsiteY3" fmla="*/ 307818 h 497941"/>
                <a:gd name="connsiteX4" fmla="*/ 128525 w 183161"/>
                <a:gd name="connsiteY4" fmla="*/ 398353 h 497941"/>
                <a:gd name="connsiteX5" fmla="*/ 101364 w 183161"/>
                <a:gd name="connsiteY5" fmla="*/ 407406 h 497941"/>
                <a:gd name="connsiteX6" fmla="*/ 65150 w 183161"/>
                <a:gd name="connsiteY6" fmla="*/ 497941 h 49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161" h="497941">
                  <a:moveTo>
                    <a:pt x="47043" y="0"/>
                  </a:moveTo>
                  <a:cubicBezTo>
                    <a:pt x="19882" y="30933"/>
                    <a:pt x="-7278" y="61866"/>
                    <a:pt x="1776" y="99589"/>
                  </a:cubicBezTo>
                  <a:cubicBezTo>
                    <a:pt x="10829" y="137312"/>
                    <a:pt x="71186" y="191632"/>
                    <a:pt x="101364" y="226337"/>
                  </a:cubicBezTo>
                  <a:cubicBezTo>
                    <a:pt x="131542" y="261042"/>
                    <a:pt x="178318" y="279149"/>
                    <a:pt x="182845" y="307818"/>
                  </a:cubicBezTo>
                  <a:cubicBezTo>
                    <a:pt x="187372" y="336487"/>
                    <a:pt x="142105" y="381755"/>
                    <a:pt x="128525" y="398353"/>
                  </a:cubicBezTo>
                  <a:cubicBezTo>
                    <a:pt x="114945" y="414951"/>
                    <a:pt x="111926" y="390808"/>
                    <a:pt x="101364" y="407406"/>
                  </a:cubicBezTo>
                  <a:cubicBezTo>
                    <a:pt x="90802" y="424004"/>
                    <a:pt x="77976" y="460972"/>
                    <a:pt x="65150" y="49794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AC5020-4B78-07C0-30F2-13DACC7F8DFC}"/>
                </a:ext>
              </a:extLst>
            </p:cNvPr>
            <p:cNvSpPr txBox="1"/>
            <p:nvPr/>
          </p:nvSpPr>
          <p:spPr>
            <a:xfrm>
              <a:off x="7400758" y="1474485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 (2km)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AFD995-E16E-01F8-E593-7D0A03B935D5}"/>
                </a:ext>
              </a:extLst>
            </p:cNvPr>
            <p:cNvSpPr txBox="1"/>
            <p:nvPr/>
          </p:nvSpPr>
          <p:spPr>
            <a:xfrm>
              <a:off x="7704615" y="2102860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 (1km)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C90B80-EF96-0DDF-44A6-3AB303C66B82}"/>
                </a:ext>
              </a:extLst>
            </p:cNvPr>
            <p:cNvSpPr txBox="1"/>
            <p:nvPr/>
          </p:nvSpPr>
          <p:spPr>
            <a:xfrm>
              <a:off x="7659361" y="581940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3 (5km)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5258AB8-0692-EADD-4BAC-2568E8675811}"/>
              </a:ext>
            </a:extLst>
          </p:cNvPr>
          <p:cNvGrpSpPr/>
          <p:nvPr/>
        </p:nvGrpSpPr>
        <p:grpSpPr>
          <a:xfrm>
            <a:off x="4237328" y="553896"/>
            <a:ext cx="2835620" cy="1026739"/>
            <a:chOff x="6789308" y="3772523"/>
            <a:chExt cx="2835620" cy="102673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8C5D88-6A0B-58A0-4D63-4F81550636F0}"/>
                </a:ext>
              </a:extLst>
            </p:cNvPr>
            <p:cNvSpPr/>
            <p:nvPr/>
          </p:nvSpPr>
          <p:spPr>
            <a:xfrm>
              <a:off x="7747672" y="4033344"/>
              <a:ext cx="685308" cy="720088"/>
            </a:xfrm>
            <a:custGeom>
              <a:avLst/>
              <a:gdLst>
                <a:gd name="connsiteX0" fmla="*/ 593701 w 685308"/>
                <a:gd name="connsiteY0" fmla="*/ 720088 h 720088"/>
                <a:gd name="connsiteX1" fmla="*/ 684236 w 685308"/>
                <a:gd name="connsiteY1" fmla="*/ 412270 h 720088"/>
                <a:gd name="connsiteX2" fmla="*/ 539381 w 685308"/>
                <a:gd name="connsiteY2" fmla="*/ 204040 h 720088"/>
                <a:gd name="connsiteX3" fmla="*/ 322097 w 685308"/>
                <a:gd name="connsiteY3" fmla="*/ 185933 h 720088"/>
                <a:gd name="connsiteX4" fmla="*/ 59547 w 685308"/>
                <a:gd name="connsiteY4" fmla="*/ 122559 h 720088"/>
                <a:gd name="connsiteX5" fmla="*/ 5226 w 685308"/>
                <a:gd name="connsiteY5" fmla="*/ 13918 h 720088"/>
                <a:gd name="connsiteX6" fmla="*/ 5226 w 685308"/>
                <a:gd name="connsiteY6" fmla="*/ 4864 h 72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308" h="720088">
                  <a:moveTo>
                    <a:pt x="593701" y="720088"/>
                  </a:moveTo>
                  <a:cubicBezTo>
                    <a:pt x="643495" y="609183"/>
                    <a:pt x="693289" y="498278"/>
                    <a:pt x="684236" y="412270"/>
                  </a:cubicBezTo>
                  <a:cubicBezTo>
                    <a:pt x="675183" y="326262"/>
                    <a:pt x="599737" y="241763"/>
                    <a:pt x="539381" y="204040"/>
                  </a:cubicBezTo>
                  <a:cubicBezTo>
                    <a:pt x="479025" y="166317"/>
                    <a:pt x="402069" y="199513"/>
                    <a:pt x="322097" y="185933"/>
                  </a:cubicBezTo>
                  <a:cubicBezTo>
                    <a:pt x="242125" y="172353"/>
                    <a:pt x="112359" y="151228"/>
                    <a:pt x="59547" y="122559"/>
                  </a:cubicBezTo>
                  <a:cubicBezTo>
                    <a:pt x="6735" y="93890"/>
                    <a:pt x="5226" y="13918"/>
                    <a:pt x="5226" y="13918"/>
                  </a:cubicBezTo>
                  <a:cubicBezTo>
                    <a:pt x="-3827" y="-5698"/>
                    <a:pt x="699" y="-417"/>
                    <a:pt x="5226" y="4864"/>
                  </a:cubicBezTo>
                </a:path>
              </a:pathLst>
            </a:cu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1B9E519-D53E-4093-9C38-CBC98CAB3BC6}"/>
                </a:ext>
              </a:extLst>
            </p:cNvPr>
            <p:cNvSpPr/>
            <p:nvPr/>
          </p:nvSpPr>
          <p:spPr>
            <a:xfrm>
              <a:off x="8689537" y="3975156"/>
              <a:ext cx="522498" cy="824106"/>
            </a:xfrm>
            <a:custGeom>
              <a:avLst/>
              <a:gdLst>
                <a:gd name="connsiteX0" fmla="*/ 0 w 522498"/>
                <a:gd name="connsiteY0" fmla="*/ 824106 h 824106"/>
                <a:gd name="connsiteX1" fmla="*/ 199177 w 522498"/>
                <a:gd name="connsiteY1" fmla="*/ 679251 h 824106"/>
                <a:gd name="connsiteX2" fmla="*/ 407406 w 522498"/>
                <a:gd name="connsiteY2" fmla="*/ 715465 h 824106"/>
                <a:gd name="connsiteX3" fmla="*/ 516048 w 522498"/>
                <a:gd name="connsiteY3" fmla="*/ 670198 h 824106"/>
                <a:gd name="connsiteX4" fmla="*/ 497941 w 522498"/>
                <a:gd name="connsiteY4" fmla="*/ 344273 h 824106"/>
                <a:gd name="connsiteX5" fmla="*/ 398353 w 522498"/>
                <a:gd name="connsiteY5" fmla="*/ 172257 h 824106"/>
                <a:gd name="connsiteX6" fmla="*/ 325925 w 522498"/>
                <a:gd name="connsiteY6" fmla="*/ 27402 h 824106"/>
                <a:gd name="connsiteX7" fmla="*/ 325925 w 522498"/>
                <a:gd name="connsiteY7" fmla="*/ 241 h 82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498" h="824106">
                  <a:moveTo>
                    <a:pt x="0" y="824106"/>
                  </a:moveTo>
                  <a:cubicBezTo>
                    <a:pt x="65638" y="760732"/>
                    <a:pt x="131276" y="697358"/>
                    <a:pt x="199177" y="679251"/>
                  </a:cubicBezTo>
                  <a:cubicBezTo>
                    <a:pt x="267078" y="661144"/>
                    <a:pt x="354594" y="716974"/>
                    <a:pt x="407406" y="715465"/>
                  </a:cubicBezTo>
                  <a:cubicBezTo>
                    <a:pt x="460218" y="713956"/>
                    <a:pt x="500959" y="732063"/>
                    <a:pt x="516048" y="670198"/>
                  </a:cubicBezTo>
                  <a:cubicBezTo>
                    <a:pt x="531137" y="608333"/>
                    <a:pt x="517557" y="427263"/>
                    <a:pt x="497941" y="344273"/>
                  </a:cubicBezTo>
                  <a:cubicBezTo>
                    <a:pt x="478325" y="261283"/>
                    <a:pt x="427022" y="225069"/>
                    <a:pt x="398353" y="172257"/>
                  </a:cubicBezTo>
                  <a:cubicBezTo>
                    <a:pt x="369684" y="119445"/>
                    <a:pt x="337996" y="56071"/>
                    <a:pt x="325925" y="27402"/>
                  </a:cubicBezTo>
                  <a:cubicBezTo>
                    <a:pt x="313854" y="-1267"/>
                    <a:pt x="319889" y="-513"/>
                    <a:pt x="325925" y="241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E79313D-0147-13AD-C447-A69E26CC4192}"/>
                </a:ext>
              </a:extLst>
            </p:cNvPr>
            <p:cNvSpPr/>
            <p:nvPr/>
          </p:nvSpPr>
          <p:spPr>
            <a:xfrm>
              <a:off x="7082448" y="4121430"/>
              <a:ext cx="733330" cy="371192"/>
            </a:xfrm>
            <a:custGeom>
              <a:avLst/>
              <a:gdLst>
                <a:gd name="connsiteX0" fmla="*/ 733330 w 733330"/>
                <a:gd name="connsiteY0" fmla="*/ 371192 h 371192"/>
                <a:gd name="connsiteX1" fmla="*/ 642796 w 733330"/>
                <a:gd name="connsiteY1" fmla="*/ 271604 h 371192"/>
                <a:gd name="connsiteX2" fmla="*/ 488887 w 733330"/>
                <a:gd name="connsiteY2" fmla="*/ 244444 h 371192"/>
                <a:gd name="connsiteX3" fmla="*/ 461726 w 733330"/>
                <a:gd name="connsiteY3" fmla="*/ 190123 h 371192"/>
                <a:gd name="connsiteX4" fmla="*/ 334978 w 733330"/>
                <a:gd name="connsiteY4" fmla="*/ 162963 h 371192"/>
                <a:gd name="connsiteX5" fmla="*/ 298764 w 733330"/>
                <a:gd name="connsiteY5" fmla="*/ 144856 h 371192"/>
                <a:gd name="connsiteX6" fmla="*/ 199176 w 733330"/>
                <a:gd name="connsiteY6" fmla="*/ 126749 h 371192"/>
                <a:gd name="connsiteX7" fmla="*/ 63374 w 733330"/>
                <a:gd name="connsiteY7" fmla="*/ 36214 h 371192"/>
                <a:gd name="connsiteX8" fmla="*/ 27160 w 733330"/>
                <a:gd name="connsiteY8" fmla="*/ 27161 h 371192"/>
                <a:gd name="connsiteX9" fmla="*/ 0 w 733330"/>
                <a:gd name="connsiteY9" fmla="*/ 0 h 37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330" h="371192">
                  <a:moveTo>
                    <a:pt x="733330" y="371192"/>
                  </a:moveTo>
                  <a:cubicBezTo>
                    <a:pt x="708433" y="331960"/>
                    <a:pt x="683536" y="292729"/>
                    <a:pt x="642796" y="271604"/>
                  </a:cubicBezTo>
                  <a:cubicBezTo>
                    <a:pt x="602055" y="250479"/>
                    <a:pt x="519065" y="258024"/>
                    <a:pt x="488887" y="244444"/>
                  </a:cubicBezTo>
                  <a:cubicBezTo>
                    <a:pt x="458709" y="230864"/>
                    <a:pt x="487377" y="203703"/>
                    <a:pt x="461726" y="190123"/>
                  </a:cubicBezTo>
                  <a:cubicBezTo>
                    <a:pt x="436075" y="176543"/>
                    <a:pt x="334978" y="162963"/>
                    <a:pt x="334978" y="162963"/>
                  </a:cubicBezTo>
                  <a:cubicBezTo>
                    <a:pt x="307818" y="155419"/>
                    <a:pt x="321398" y="150892"/>
                    <a:pt x="298764" y="144856"/>
                  </a:cubicBezTo>
                  <a:cubicBezTo>
                    <a:pt x="276130" y="138820"/>
                    <a:pt x="238408" y="144856"/>
                    <a:pt x="199176" y="126749"/>
                  </a:cubicBezTo>
                  <a:cubicBezTo>
                    <a:pt x="159944" y="108642"/>
                    <a:pt x="63374" y="36214"/>
                    <a:pt x="63374" y="36214"/>
                  </a:cubicBezTo>
                  <a:cubicBezTo>
                    <a:pt x="34705" y="19616"/>
                    <a:pt x="27160" y="27161"/>
                    <a:pt x="27160" y="27161"/>
                  </a:cubicBezTo>
                  <a:cubicBezTo>
                    <a:pt x="16598" y="21125"/>
                    <a:pt x="8299" y="10562"/>
                    <a:pt x="0" y="0"/>
                  </a:cubicBezTo>
                </a:path>
              </a:pathLst>
            </a:cu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6E6441-87D3-B13E-C875-B1AC8FAB1ECA}"/>
                </a:ext>
              </a:extLst>
            </p:cNvPr>
            <p:cNvSpPr txBox="1"/>
            <p:nvPr/>
          </p:nvSpPr>
          <p:spPr>
            <a:xfrm>
              <a:off x="7747672" y="3905076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 (1km)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40F42B-A1F9-27A9-D293-44A8DC27994D}"/>
                </a:ext>
              </a:extLst>
            </p:cNvPr>
            <p:cNvSpPr txBox="1"/>
            <p:nvPr/>
          </p:nvSpPr>
          <p:spPr>
            <a:xfrm>
              <a:off x="6789308" y="3901449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 (1km)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76875B-CFE2-50B9-DB91-3B4013A0A8D9}"/>
                </a:ext>
              </a:extLst>
            </p:cNvPr>
            <p:cNvSpPr txBox="1"/>
            <p:nvPr/>
          </p:nvSpPr>
          <p:spPr>
            <a:xfrm>
              <a:off x="8948140" y="3772523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3 (4km)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7AF237-FB4C-475D-E232-3A7910A54329}"/>
              </a:ext>
            </a:extLst>
          </p:cNvPr>
          <p:cNvSpPr txBox="1"/>
          <p:nvPr/>
        </p:nvSpPr>
        <p:spPr>
          <a:xfrm>
            <a:off x="754479" y="508854"/>
            <a:ext cx="339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Without visualising, and without a node network, it is impossible to know how these three segments would be connected</a:t>
            </a:r>
          </a:p>
        </p:txBody>
      </p:sp>
    </p:spTree>
    <p:extLst>
      <p:ext uri="{BB962C8B-B14F-4D97-AF65-F5344CB8AC3E}">
        <p14:creationId xmlns:p14="http://schemas.microsoft.com/office/powerpoint/2010/main" val="21342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AEBAE-B732-67B3-E461-07CBCF1D5CA3}"/>
              </a:ext>
            </a:extLst>
          </p:cNvPr>
          <p:cNvGrpSpPr/>
          <p:nvPr/>
        </p:nvGrpSpPr>
        <p:grpSpPr>
          <a:xfrm>
            <a:off x="115004" y="1179609"/>
            <a:ext cx="2323585" cy="646331"/>
            <a:chOff x="89646" y="1502775"/>
            <a:chExt cx="2323585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06FE87-1AD5-BD06-74E5-CBDED52E56E7}"/>
                </a:ext>
              </a:extLst>
            </p:cNvPr>
            <p:cNvSpPr txBox="1"/>
            <p:nvPr/>
          </p:nvSpPr>
          <p:spPr>
            <a:xfrm>
              <a:off x="89646" y="1502775"/>
              <a:ext cx="2323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Total Stream Length =</a:t>
              </a:r>
            </a:p>
            <a:p>
              <a:r>
                <a:rPr lang="en-AU" dirty="0"/>
                <a:t>Length of:  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80416D-ABD8-A9C0-FE47-119E11093005}"/>
                </a:ext>
              </a:extLst>
            </p:cNvPr>
            <p:cNvCxnSpPr/>
            <p:nvPr/>
          </p:nvCxnSpPr>
          <p:spPr>
            <a:xfrm>
              <a:off x="1242385" y="1973553"/>
              <a:ext cx="550202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26E911-1F06-A522-2070-E8385DAA0FC2}"/>
              </a:ext>
            </a:extLst>
          </p:cNvPr>
          <p:cNvGrpSpPr/>
          <p:nvPr/>
        </p:nvGrpSpPr>
        <p:grpSpPr>
          <a:xfrm>
            <a:off x="100762" y="1922174"/>
            <a:ext cx="2956450" cy="646331"/>
            <a:chOff x="89646" y="1502775"/>
            <a:chExt cx="2956450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9EC1D2-70CF-1C97-7796-38E81FC8A8FB}"/>
                </a:ext>
              </a:extLst>
            </p:cNvPr>
            <p:cNvSpPr txBox="1"/>
            <p:nvPr/>
          </p:nvSpPr>
          <p:spPr>
            <a:xfrm>
              <a:off x="89646" y="1502775"/>
              <a:ext cx="295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Uninterrupted Length above</a:t>
              </a:r>
            </a:p>
            <a:p>
              <a:r>
                <a:rPr lang="en-AU" dirty="0"/>
                <a:t>Barrier A = Length of:  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D993077-38E8-12DF-58CC-3BA37CF028B1}"/>
                </a:ext>
              </a:extLst>
            </p:cNvPr>
            <p:cNvCxnSpPr/>
            <p:nvPr/>
          </p:nvCxnSpPr>
          <p:spPr>
            <a:xfrm>
              <a:off x="2289372" y="1970612"/>
              <a:ext cx="550202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1278D0-3580-8F64-DE8D-DF93F8CB4A69}"/>
              </a:ext>
            </a:extLst>
          </p:cNvPr>
          <p:cNvGrpSpPr/>
          <p:nvPr/>
        </p:nvGrpSpPr>
        <p:grpSpPr>
          <a:xfrm>
            <a:off x="3997827" y="375171"/>
            <a:ext cx="7788117" cy="6115818"/>
            <a:chOff x="2531166" y="371091"/>
            <a:chExt cx="7788117" cy="611581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5005FD-8635-7354-078E-3829421FEAF0}"/>
                </a:ext>
              </a:extLst>
            </p:cNvPr>
            <p:cNvGrpSpPr/>
            <p:nvPr/>
          </p:nvGrpSpPr>
          <p:grpSpPr>
            <a:xfrm>
              <a:off x="2566536" y="371091"/>
              <a:ext cx="7752747" cy="6115818"/>
              <a:chOff x="3173118" y="262550"/>
              <a:chExt cx="7752747" cy="611581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C1FAE34-2D13-07E9-9B42-7DF7592C2BAA}"/>
                  </a:ext>
                </a:extLst>
              </p:cNvPr>
              <p:cNvSpPr/>
              <p:nvPr/>
            </p:nvSpPr>
            <p:spPr>
              <a:xfrm>
                <a:off x="3173118" y="679010"/>
                <a:ext cx="3599188" cy="5699358"/>
              </a:xfrm>
              <a:custGeom>
                <a:avLst/>
                <a:gdLst>
                  <a:gd name="connsiteX0" fmla="*/ 2476244 w 3599188"/>
                  <a:gd name="connsiteY0" fmla="*/ 5685576 h 5699358"/>
                  <a:gd name="connsiteX1" fmla="*/ 2521512 w 3599188"/>
                  <a:gd name="connsiteY1" fmla="*/ 5649362 h 5699358"/>
                  <a:gd name="connsiteX2" fmla="*/ 3372537 w 3599188"/>
                  <a:gd name="connsiteY2" fmla="*/ 5278170 h 5699358"/>
                  <a:gd name="connsiteX3" fmla="*/ 3589821 w 3599188"/>
                  <a:gd name="connsiteY3" fmla="*/ 4626321 h 5699358"/>
                  <a:gd name="connsiteX4" fmla="*/ 3146201 w 3599188"/>
                  <a:gd name="connsiteY4" fmla="*/ 4028792 h 5699358"/>
                  <a:gd name="connsiteX5" fmla="*/ 2612046 w 3599188"/>
                  <a:gd name="connsiteY5" fmla="*/ 3612333 h 5699358"/>
                  <a:gd name="connsiteX6" fmla="*/ 2349496 w 3599188"/>
                  <a:gd name="connsiteY6" fmla="*/ 3159659 h 5699358"/>
                  <a:gd name="connsiteX7" fmla="*/ 2458137 w 3599188"/>
                  <a:gd name="connsiteY7" fmla="*/ 2734146 h 5699358"/>
                  <a:gd name="connsiteX8" fmla="*/ 2593939 w 3599188"/>
                  <a:gd name="connsiteY8" fmla="*/ 2516863 h 5699358"/>
                  <a:gd name="connsiteX9" fmla="*/ 2440031 w 3599188"/>
                  <a:gd name="connsiteY9" fmla="*/ 2163778 h 5699358"/>
                  <a:gd name="connsiteX10" fmla="*/ 1824395 w 3599188"/>
                  <a:gd name="connsiteY10" fmla="*/ 1865014 h 5699358"/>
                  <a:gd name="connsiteX11" fmla="*/ 1190652 w 3599188"/>
                  <a:gd name="connsiteY11" fmla="*/ 1928388 h 5699358"/>
                  <a:gd name="connsiteX12" fmla="*/ 891888 w 3599188"/>
                  <a:gd name="connsiteY12" fmla="*/ 1593410 h 5699358"/>
                  <a:gd name="connsiteX13" fmla="*/ 828514 w 3599188"/>
                  <a:gd name="connsiteY13" fmla="*/ 1158843 h 5699358"/>
                  <a:gd name="connsiteX14" fmla="*/ 1000530 w 3599188"/>
                  <a:gd name="connsiteY14" fmla="*/ 896293 h 5699358"/>
                  <a:gd name="connsiteX15" fmla="*/ 1136332 w 3599188"/>
                  <a:gd name="connsiteY15" fmla="*/ 660903 h 5699358"/>
                  <a:gd name="connsiteX16" fmla="*/ 701765 w 3599188"/>
                  <a:gd name="connsiteY16" fmla="*/ 416459 h 5699358"/>
                  <a:gd name="connsiteX17" fmla="*/ 58969 w 3599188"/>
                  <a:gd name="connsiteY17" fmla="*/ 316871 h 5699358"/>
                  <a:gd name="connsiteX18" fmla="*/ 68023 w 3599188"/>
                  <a:gd name="connsiteY18" fmla="*/ 0 h 569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99188" h="5699358">
                    <a:moveTo>
                      <a:pt x="2476244" y="5685576"/>
                    </a:moveTo>
                    <a:cubicBezTo>
                      <a:pt x="2424187" y="5701419"/>
                      <a:pt x="2372130" y="5717263"/>
                      <a:pt x="2521512" y="5649362"/>
                    </a:cubicBezTo>
                    <a:cubicBezTo>
                      <a:pt x="2670894" y="5581461"/>
                      <a:pt x="3194486" y="5448677"/>
                      <a:pt x="3372537" y="5278170"/>
                    </a:cubicBezTo>
                    <a:cubicBezTo>
                      <a:pt x="3550588" y="5107663"/>
                      <a:pt x="3627544" y="4834551"/>
                      <a:pt x="3589821" y="4626321"/>
                    </a:cubicBezTo>
                    <a:cubicBezTo>
                      <a:pt x="3552098" y="4418091"/>
                      <a:pt x="3309163" y="4197790"/>
                      <a:pt x="3146201" y="4028792"/>
                    </a:cubicBezTo>
                    <a:cubicBezTo>
                      <a:pt x="2983239" y="3859794"/>
                      <a:pt x="2744830" y="3757188"/>
                      <a:pt x="2612046" y="3612333"/>
                    </a:cubicBezTo>
                    <a:cubicBezTo>
                      <a:pt x="2479262" y="3467478"/>
                      <a:pt x="2375147" y="3306023"/>
                      <a:pt x="2349496" y="3159659"/>
                    </a:cubicBezTo>
                    <a:cubicBezTo>
                      <a:pt x="2323845" y="3013295"/>
                      <a:pt x="2417396" y="2841279"/>
                      <a:pt x="2458137" y="2734146"/>
                    </a:cubicBezTo>
                    <a:cubicBezTo>
                      <a:pt x="2498878" y="2627013"/>
                      <a:pt x="2596957" y="2611924"/>
                      <a:pt x="2593939" y="2516863"/>
                    </a:cubicBezTo>
                    <a:cubicBezTo>
                      <a:pt x="2590921" y="2421802"/>
                      <a:pt x="2568288" y="2272419"/>
                      <a:pt x="2440031" y="2163778"/>
                    </a:cubicBezTo>
                    <a:cubicBezTo>
                      <a:pt x="2311774" y="2055137"/>
                      <a:pt x="2032625" y="1904246"/>
                      <a:pt x="1824395" y="1865014"/>
                    </a:cubicBezTo>
                    <a:cubicBezTo>
                      <a:pt x="1616165" y="1825782"/>
                      <a:pt x="1346070" y="1973655"/>
                      <a:pt x="1190652" y="1928388"/>
                    </a:cubicBezTo>
                    <a:cubicBezTo>
                      <a:pt x="1035234" y="1883121"/>
                      <a:pt x="952244" y="1721667"/>
                      <a:pt x="891888" y="1593410"/>
                    </a:cubicBezTo>
                    <a:cubicBezTo>
                      <a:pt x="831532" y="1465152"/>
                      <a:pt x="810407" y="1275029"/>
                      <a:pt x="828514" y="1158843"/>
                    </a:cubicBezTo>
                    <a:cubicBezTo>
                      <a:pt x="846621" y="1042657"/>
                      <a:pt x="949227" y="979283"/>
                      <a:pt x="1000530" y="896293"/>
                    </a:cubicBezTo>
                    <a:cubicBezTo>
                      <a:pt x="1051833" y="813303"/>
                      <a:pt x="1186126" y="740875"/>
                      <a:pt x="1136332" y="660903"/>
                    </a:cubicBezTo>
                    <a:cubicBezTo>
                      <a:pt x="1086538" y="580931"/>
                      <a:pt x="881326" y="473798"/>
                      <a:pt x="701765" y="416459"/>
                    </a:cubicBezTo>
                    <a:cubicBezTo>
                      <a:pt x="522204" y="359120"/>
                      <a:pt x="164593" y="386281"/>
                      <a:pt x="58969" y="316871"/>
                    </a:cubicBezTo>
                    <a:cubicBezTo>
                      <a:pt x="-46655" y="247461"/>
                      <a:pt x="10684" y="123730"/>
                      <a:pt x="68023" y="0"/>
                    </a:cubicBezTo>
                  </a:path>
                </a:pathLst>
              </a:cu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A46C659-EEFD-D4A9-466B-05DF3042DE44}"/>
                  </a:ext>
                </a:extLst>
              </p:cNvPr>
              <p:cNvSpPr/>
              <p:nvPr/>
            </p:nvSpPr>
            <p:spPr>
              <a:xfrm>
                <a:off x="6333545" y="452657"/>
                <a:ext cx="3564919" cy="4581070"/>
              </a:xfrm>
              <a:custGeom>
                <a:avLst/>
                <a:gdLst>
                  <a:gd name="connsiteX0" fmla="*/ 284538 w 3564919"/>
                  <a:gd name="connsiteY0" fmla="*/ 4581070 h 4581070"/>
                  <a:gd name="connsiteX1" fmla="*/ 40095 w 3564919"/>
                  <a:gd name="connsiteY1" fmla="*/ 4191771 h 4581070"/>
                  <a:gd name="connsiteX2" fmla="*/ 12934 w 3564919"/>
                  <a:gd name="connsiteY2" fmla="*/ 3965434 h 4581070"/>
                  <a:gd name="connsiteX3" fmla="*/ 31041 w 3564919"/>
                  <a:gd name="connsiteY3" fmla="*/ 3702884 h 4581070"/>
                  <a:gd name="connsiteX4" fmla="*/ 347912 w 3564919"/>
                  <a:gd name="connsiteY4" fmla="*/ 3286424 h 4581070"/>
                  <a:gd name="connsiteX5" fmla="*/ 999762 w 3564919"/>
                  <a:gd name="connsiteY5" fmla="*/ 3159676 h 4581070"/>
                  <a:gd name="connsiteX6" fmla="*/ 1280419 w 3564919"/>
                  <a:gd name="connsiteY6" fmla="*/ 3105355 h 4581070"/>
                  <a:gd name="connsiteX7" fmla="*/ 990708 w 3564919"/>
                  <a:gd name="connsiteY7" fmla="*/ 2679842 h 4581070"/>
                  <a:gd name="connsiteX8" fmla="*/ 438447 w 3564919"/>
                  <a:gd name="connsiteY8" fmla="*/ 2480666 h 4581070"/>
                  <a:gd name="connsiteX9" fmla="*/ 356966 w 3564919"/>
                  <a:gd name="connsiteY9" fmla="*/ 2163794 h 4581070"/>
                  <a:gd name="connsiteX10" fmla="*/ 483714 w 3564919"/>
                  <a:gd name="connsiteY10" fmla="*/ 1702068 h 4581070"/>
                  <a:gd name="connsiteX11" fmla="*/ 1045029 w 3564919"/>
                  <a:gd name="connsiteY11" fmla="*/ 1421410 h 4581070"/>
                  <a:gd name="connsiteX12" fmla="*/ 2004697 w 3564919"/>
                  <a:gd name="connsiteY12" fmla="*/ 2009886 h 4581070"/>
                  <a:gd name="connsiteX13" fmla="*/ 2285354 w 3564919"/>
                  <a:gd name="connsiteY13" fmla="*/ 2390131 h 4581070"/>
                  <a:gd name="connsiteX14" fmla="*/ 3281235 w 3564919"/>
                  <a:gd name="connsiteY14" fmla="*/ 1502892 h 4581070"/>
                  <a:gd name="connsiteX15" fmla="*/ 3561893 w 3564919"/>
                  <a:gd name="connsiteY15" fmla="*/ 1167913 h 4581070"/>
                  <a:gd name="connsiteX16" fmla="*/ 3154487 w 3564919"/>
                  <a:gd name="connsiteY16" fmla="*/ 751454 h 4581070"/>
                  <a:gd name="connsiteX17" fmla="*/ 2747081 w 3564919"/>
                  <a:gd name="connsiteY17" fmla="*/ 452690 h 4581070"/>
                  <a:gd name="connsiteX18" fmla="*/ 3317449 w 3564919"/>
                  <a:gd name="connsiteY18" fmla="*/ 72444 h 4581070"/>
                  <a:gd name="connsiteX19" fmla="*/ 3398930 w 3564919"/>
                  <a:gd name="connsiteY19" fmla="*/ 16 h 458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64919" h="4581070">
                    <a:moveTo>
                      <a:pt x="284538" y="4581070"/>
                    </a:moveTo>
                    <a:cubicBezTo>
                      <a:pt x="184950" y="4437723"/>
                      <a:pt x="85362" y="4294377"/>
                      <a:pt x="40095" y="4191771"/>
                    </a:cubicBezTo>
                    <a:cubicBezTo>
                      <a:pt x="-5172" y="4089165"/>
                      <a:pt x="14443" y="4046915"/>
                      <a:pt x="12934" y="3965434"/>
                    </a:cubicBezTo>
                    <a:cubicBezTo>
                      <a:pt x="11425" y="3883953"/>
                      <a:pt x="-24789" y="3816052"/>
                      <a:pt x="31041" y="3702884"/>
                    </a:cubicBezTo>
                    <a:cubicBezTo>
                      <a:pt x="86871" y="3589716"/>
                      <a:pt x="186458" y="3376959"/>
                      <a:pt x="347912" y="3286424"/>
                    </a:cubicBezTo>
                    <a:cubicBezTo>
                      <a:pt x="509366" y="3195889"/>
                      <a:pt x="844344" y="3189854"/>
                      <a:pt x="999762" y="3159676"/>
                    </a:cubicBezTo>
                    <a:cubicBezTo>
                      <a:pt x="1155180" y="3129498"/>
                      <a:pt x="1281928" y="3185327"/>
                      <a:pt x="1280419" y="3105355"/>
                    </a:cubicBezTo>
                    <a:cubicBezTo>
                      <a:pt x="1278910" y="3025383"/>
                      <a:pt x="1131037" y="2783957"/>
                      <a:pt x="990708" y="2679842"/>
                    </a:cubicBezTo>
                    <a:cubicBezTo>
                      <a:pt x="850379" y="2575727"/>
                      <a:pt x="544071" y="2566674"/>
                      <a:pt x="438447" y="2480666"/>
                    </a:cubicBezTo>
                    <a:cubicBezTo>
                      <a:pt x="332823" y="2394658"/>
                      <a:pt x="349422" y="2293560"/>
                      <a:pt x="356966" y="2163794"/>
                    </a:cubicBezTo>
                    <a:cubicBezTo>
                      <a:pt x="364510" y="2034028"/>
                      <a:pt x="369037" y="1825799"/>
                      <a:pt x="483714" y="1702068"/>
                    </a:cubicBezTo>
                    <a:cubicBezTo>
                      <a:pt x="598391" y="1578337"/>
                      <a:pt x="791532" y="1370107"/>
                      <a:pt x="1045029" y="1421410"/>
                    </a:cubicBezTo>
                    <a:cubicBezTo>
                      <a:pt x="1298526" y="1472713"/>
                      <a:pt x="1797976" y="1848432"/>
                      <a:pt x="2004697" y="2009886"/>
                    </a:cubicBezTo>
                    <a:cubicBezTo>
                      <a:pt x="2211418" y="2171339"/>
                      <a:pt x="2072598" y="2474630"/>
                      <a:pt x="2285354" y="2390131"/>
                    </a:cubicBezTo>
                    <a:cubicBezTo>
                      <a:pt x="2498110" y="2305632"/>
                      <a:pt x="3068479" y="1706595"/>
                      <a:pt x="3281235" y="1502892"/>
                    </a:cubicBezTo>
                    <a:cubicBezTo>
                      <a:pt x="3493991" y="1299189"/>
                      <a:pt x="3583018" y="1293153"/>
                      <a:pt x="3561893" y="1167913"/>
                    </a:cubicBezTo>
                    <a:cubicBezTo>
                      <a:pt x="3540768" y="1042673"/>
                      <a:pt x="3290289" y="870658"/>
                      <a:pt x="3154487" y="751454"/>
                    </a:cubicBezTo>
                    <a:cubicBezTo>
                      <a:pt x="3018685" y="632250"/>
                      <a:pt x="2719921" y="565858"/>
                      <a:pt x="2747081" y="452690"/>
                    </a:cubicBezTo>
                    <a:cubicBezTo>
                      <a:pt x="2774241" y="339522"/>
                      <a:pt x="3208808" y="147890"/>
                      <a:pt x="3317449" y="72444"/>
                    </a:cubicBezTo>
                    <a:cubicBezTo>
                      <a:pt x="3426091" y="-3002"/>
                      <a:pt x="3398930" y="16"/>
                      <a:pt x="3398930" y="16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99C502B-D29F-BB0C-0E88-7AF13FAAB8F9}"/>
                  </a:ext>
                </a:extLst>
              </p:cNvPr>
              <p:cNvSpPr/>
              <p:nvPr/>
            </p:nvSpPr>
            <p:spPr>
              <a:xfrm>
                <a:off x="5573540" y="262550"/>
                <a:ext cx="1026436" cy="2924270"/>
              </a:xfrm>
              <a:custGeom>
                <a:avLst/>
                <a:gdLst>
                  <a:gd name="connsiteX0" fmla="*/ 175410 w 1026436"/>
                  <a:gd name="connsiteY0" fmla="*/ 2924270 h 2924270"/>
                  <a:gd name="connsiteX1" fmla="*/ 121090 w 1026436"/>
                  <a:gd name="connsiteY1" fmla="*/ 2534971 h 2924270"/>
                  <a:gd name="connsiteX2" fmla="*/ 121090 w 1026436"/>
                  <a:gd name="connsiteY2" fmla="*/ 2335795 h 2924270"/>
                  <a:gd name="connsiteX3" fmla="*/ 184464 w 1026436"/>
                  <a:gd name="connsiteY3" fmla="*/ 2172832 h 2924270"/>
                  <a:gd name="connsiteX4" fmla="*/ 229731 w 1026436"/>
                  <a:gd name="connsiteY4" fmla="*/ 2018923 h 2924270"/>
                  <a:gd name="connsiteX5" fmla="*/ 193517 w 1026436"/>
                  <a:gd name="connsiteY5" fmla="*/ 1738266 h 2924270"/>
                  <a:gd name="connsiteX6" fmla="*/ 157304 w 1026436"/>
                  <a:gd name="connsiteY6" fmla="*/ 1656785 h 2924270"/>
                  <a:gd name="connsiteX7" fmla="*/ 93929 w 1026436"/>
                  <a:gd name="connsiteY7" fmla="*/ 1557197 h 2924270"/>
                  <a:gd name="connsiteX8" fmla="*/ 21502 w 1026436"/>
                  <a:gd name="connsiteY8" fmla="*/ 1412341 h 2924270"/>
                  <a:gd name="connsiteX9" fmla="*/ 3395 w 1026436"/>
                  <a:gd name="connsiteY9" fmla="*/ 1240325 h 2924270"/>
                  <a:gd name="connsiteX10" fmla="*/ 12448 w 1026436"/>
                  <a:gd name="connsiteY10" fmla="*/ 1086416 h 2924270"/>
                  <a:gd name="connsiteX11" fmla="*/ 121090 w 1026436"/>
                  <a:gd name="connsiteY11" fmla="*/ 905347 h 2924270"/>
                  <a:gd name="connsiteX12" fmla="*/ 284052 w 1026436"/>
                  <a:gd name="connsiteY12" fmla="*/ 760492 h 2924270"/>
                  <a:gd name="connsiteX13" fmla="*/ 600923 w 1026436"/>
                  <a:gd name="connsiteY13" fmla="*/ 588476 h 2924270"/>
                  <a:gd name="connsiteX14" fmla="*/ 818207 w 1026436"/>
                  <a:gd name="connsiteY14" fmla="*/ 479834 h 2924270"/>
                  <a:gd name="connsiteX15" fmla="*/ 935902 w 1026436"/>
                  <a:gd name="connsiteY15" fmla="*/ 280658 h 2924270"/>
                  <a:gd name="connsiteX16" fmla="*/ 1008329 w 1026436"/>
                  <a:gd name="connsiteY16" fmla="*/ 81482 h 2924270"/>
                  <a:gd name="connsiteX17" fmla="*/ 1026436 w 1026436"/>
                  <a:gd name="connsiteY17" fmla="*/ 0 h 292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26436" h="2924270">
                    <a:moveTo>
                      <a:pt x="175410" y="2924270"/>
                    </a:moveTo>
                    <a:cubicBezTo>
                      <a:pt x="152776" y="2778660"/>
                      <a:pt x="130143" y="2633050"/>
                      <a:pt x="121090" y="2534971"/>
                    </a:cubicBezTo>
                    <a:cubicBezTo>
                      <a:pt x="112037" y="2436892"/>
                      <a:pt x="110528" y="2396151"/>
                      <a:pt x="121090" y="2335795"/>
                    </a:cubicBezTo>
                    <a:cubicBezTo>
                      <a:pt x="131652" y="2275439"/>
                      <a:pt x="166357" y="2225644"/>
                      <a:pt x="184464" y="2172832"/>
                    </a:cubicBezTo>
                    <a:cubicBezTo>
                      <a:pt x="202571" y="2120020"/>
                      <a:pt x="228222" y="2091351"/>
                      <a:pt x="229731" y="2018923"/>
                    </a:cubicBezTo>
                    <a:cubicBezTo>
                      <a:pt x="231240" y="1946495"/>
                      <a:pt x="205588" y="1798622"/>
                      <a:pt x="193517" y="1738266"/>
                    </a:cubicBezTo>
                    <a:cubicBezTo>
                      <a:pt x="181446" y="1677910"/>
                      <a:pt x="173902" y="1686963"/>
                      <a:pt x="157304" y="1656785"/>
                    </a:cubicBezTo>
                    <a:cubicBezTo>
                      <a:pt x="140706" y="1626607"/>
                      <a:pt x="116563" y="1597938"/>
                      <a:pt x="93929" y="1557197"/>
                    </a:cubicBezTo>
                    <a:cubicBezTo>
                      <a:pt x="71295" y="1516456"/>
                      <a:pt x="36591" y="1465153"/>
                      <a:pt x="21502" y="1412341"/>
                    </a:cubicBezTo>
                    <a:cubicBezTo>
                      <a:pt x="6413" y="1359529"/>
                      <a:pt x="4904" y="1294646"/>
                      <a:pt x="3395" y="1240325"/>
                    </a:cubicBezTo>
                    <a:cubicBezTo>
                      <a:pt x="1886" y="1186004"/>
                      <a:pt x="-7168" y="1142246"/>
                      <a:pt x="12448" y="1086416"/>
                    </a:cubicBezTo>
                    <a:cubicBezTo>
                      <a:pt x="32064" y="1030586"/>
                      <a:pt x="75823" y="959668"/>
                      <a:pt x="121090" y="905347"/>
                    </a:cubicBezTo>
                    <a:cubicBezTo>
                      <a:pt x="166357" y="851026"/>
                      <a:pt x="204080" y="813304"/>
                      <a:pt x="284052" y="760492"/>
                    </a:cubicBezTo>
                    <a:cubicBezTo>
                      <a:pt x="364024" y="707680"/>
                      <a:pt x="511897" y="635252"/>
                      <a:pt x="600923" y="588476"/>
                    </a:cubicBezTo>
                    <a:cubicBezTo>
                      <a:pt x="689949" y="541700"/>
                      <a:pt x="762377" y="531137"/>
                      <a:pt x="818207" y="479834"/>
                    </a:cubicBezTo>
                    <a:cubicBezTo>
                      <a:pt x="874037" y="428531"/>
                      <a:pt x="904215" y="347050"/>
                      <a:pt x="935902" y="280658"/>
                    </a:cubicBezTo>
                    <a:cubicBezTo>
                      <a:pt x="967589" y="214266"/>
                      <a:pt x="993240" y="128258"/>
                      <a:pt x="1008329" y="81482"/>
                    </a:cubicBezTo>
                    <a:cubicBezTo>
                      <a:pt x="1023418" y="34706"/>
                      <a:pt x="1024927" y="17353"/>
                      <a:pt x="1026436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F814581-0684-EE42-8D4E-1016B922424C}"/>
                  </a:ext>
                </a:extLst>
              </p:cNvPr>
              <p:cNvSpPr/>
              <p:nvPr/>
            </p:nvSpPr>
            <p:spPr>
              <a:xfrm>
                <a:off x="7237680" y="525101"/>
                <a:ext cx="877928" cy="1370114"/>
              </a:xfrm>
              <a:custGeom>
                <a:avLst/>
                <a:gdLst>
                  <a:gd name="connsiteX0" fmla="*/ 59413 w 877928"/>
                  <a:gd name="connsiteY0" fmla="*/ 1339913 h 1370114"/>
                  <a:gd name="connsiteX1" fmla="*/ 493979 w 877928"/>
                  <a:gd name="connsiteY1" fmla="*/ 1367073 h 1370114"/>
                  <a:gd name="connsiteX2" fmla="*/ 720316 w 877928"/>
                  <a:gd name="connsiteY2" fmla="*/ 1276539 h 1370114"/>
                  <a:gd name="connsiteX3" fmla="*/ 856118 w 877928"/>
                  <a:gd name="connsiteY3" fmla="*/ 1131683 h 1370114"/>
                  <a:gd name="connsiteX4" fmla="*/ 874225 w 877928"/>
                  <a:gd name="connsiteY4" fmla="*/ 986828 h 1370114"/>
                  <a:gd name="connsiteX5" fmla="*/ 819904 w 877928"/>
                  <a:gd name="connsiteY5" fmla="*/ 796705 h 1370114"/>
                  <a:gd name="connsiteX6" fmla="*/ 747476 w 877928"/>
                  <a:gd name="connsiteY6" fmla="*/ 715224 h 1370114"/>
                  <a:gd name="connsiteX7" fmla="*/ 575461 w 877928"/>
                  <a:gd name="connsiteY7" fmla="*/ 588475 h 1370114"/>
                  <a:gd name="connsiteX8" fmla="*/ 195215 w 877928"/>
                  <a:gd name="connsiteY8" fmla="*/ 570368 h 1370114"/>
                  <a:gd name="connsiteX9" fmla="*/ 68467 w 877928"/>
                  <a:gd name="connsiteY9" fmla="*/ 497941 h 1370114"/>
                  <a:gd name="connsiteX10" fmla="*/ 5092 w 877928"/>
                  <a:gd name="connsiteY10" fmla="*/ 280657 h 1370114"/>
                  <a:gd name="connsiteX11" fmla="*/ 14146 w 877928"/>
                  <a:gd name="connsiteY11" fmla="*/ 153909 h 1370114"/>
                  <a:gd name="connsiteX12" fmla="*/ 95627 w 877928"/>
                  <a:gd name="connsiteY12" fmla="*/ 36214 h 1370114"/>
                  <a:gd name="connsiteX13" fmla="*/ 122787 w 877928"/>
                  <a:gd name="connsiteY13" fmla="*/ 0 h 137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7928" h="1370114">
                    <a:moveTo>
                      <a:pt x="59413" y="1339913"/>
                    </a:moveTo>
                    <a:cubicBezTo>
                      <a:pt x="221621" y="1358774"/>
                      <a:pt x="383829" y="1377635"/>
                      <a:pt x="493979" y="1367073"/>
                    </a:cubicBezTo>
                    <a:cubicBezTo>
                      <a:pt x="604130" y="1356511"/>
                      <a:pt x="659960" y="1315771"/>
                      <a:pt x="720316" y="1276539"/>
                    </a:cubicBezTo>
                    <a:cubicBezTo>
                      <a:pt x="780672" y="1237307"/>
                      <a:pt x="830467" y="1179968"/>
                      <a:pt x="856118" y="1131683"/>
                    </a:cubicBezTo>
                    <a:cubicBezTo>
                      <a:pt x="881769" y="1083398"/>
                      <a:pt x="880261" y="1042658"/>
                      <a:pt x="874225" y="986828"/>
                    </a:cubicBezTo>
                    <a:cubicBezTo>
                      <a:pt x="868189" y="930998"/>
                      <a:pt x="841029" y="841972"/>
                      <a:pt x="819904" y="796705"/>
                    </a:cubicBezTo>
                    <a:cubicBezTo>
                      <a:pt x="798779" y="751438"/>
                      <a:pt x="788216" y="749929"/>
                      <a:pt x="747476" y="715224"/>
                    </a:cubicBezTo>
                    <a:cubicBezTo>
                      <a:pt x="706736" y="680519"/>
                      <a:pt x="667505" y="612618"/>
                      <a:pt x="575461" y="588475"/>
                    </a:cubicBezTo>
                    <a:cubicBezTo>
                      <a:pt x="483418" y="564332"/>
                      <a:pt x="279714" y="585457"/>
                      <a:pt x="195215" y="570368"/>
                    </a:cubicBezTo>
                    <a:cubicBezTo>
                      <a:pt x="110716" y="555279"/>
                      <a:pt x="100154" y="546226"/>
                      <a:pt x="68467" y="497941"/>
                    </a:cubicBezTo>
                    <a:cubicBezTo>
                      <a:pt x="36780" y="449656"/>
                      <a:pt x="14145" y="337996"/>
                      <a:pt x="5092" y="280657"/>
                    </a:cubicBezTo>
                    <a:cubicBezTo>
                      <a:pt x="-3961" y="223318"/>
                      <a:pt x="-943" y="194650"/>
                      <a:pt x="14146" y="153909"/>
                    </a:cubicBezTo>
                    <a:cubicBezTo>
                      <a:pt x="29235" y="113168"/>
                      <a:pt x="77520" y="61865"/>
                      <a:pt x="95627" y="36214"/>
                    </a:cubicBezTo>
                    <a:cubicBezTo>
                      <a:pt x="113734" y="10563"/>
                      <a:pt x="118260" y="5281"/>
                      <a:pt x="122787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DFD18EC-01BA-59A2-3BC1-287277DD9F8D}"/>
                  </a:ext>
                </a:extLst>
              </p:cNvPr>
              <p:cNvSpPr/>
              <p:nvPr/>
            </p:nvSpPr>
            <p:spPr>
              <a:xfrm>
                <a:off x="4028792" y="407406"/>
                <a:ext cx="806227" cy="986828"/>
              </a:xfrm>
              <a:custGeom>
                <a:avLst/>
                <a:gdLst>
                  <a:gd name="connsiteX0" fmla="*/ 271604 w 806227"/>
                  <a:gd name="connsiteY0" fmla="*/ 986828 h 986828"/>
                  <a:gd name="connsiteX1" fmla="*/ 443620 w 806227"/>
                  <a:gd name="connsiteY1" fmla="*/ 905346 h 986828"/>
                  <a:gd name="connsiteX2" fmla="*/ 615636 w 806227"/>
                  <a:gd name="connsiteY2" fmla="*/ 796705 h 986828"/>
                  <a:gd name="connsiteX3" fmla="*/ 778598 w 806227"/>
                  <a:gd name="connsiteY3" fmla="*/ 651849 h 986828"/>
                  <a:gd name="connsiteX4" fmla="*/ 796705 w 806227"/>
                  <a:gd name="connsiteY4" fmla="*/ 516047 h 986828"/>
                  <a:gd name="connsiteX5" fmla="*/ 679010 w 806227"/>
                  <a:gd name="connsiteY5" fmla="*/ 398352 h 986828"/>
                  <a:gd name="connsiteX6" fmla="*/ 633743 w 806227"/>
                  <a:gd name="connsiteY6" fmla="*/ 289711 h 986828"/>
                  <a:gd name="connsiteX7" fmla="*/ 597529 w 806227"/>
                  <a:gd name="connsiteY7" fmla="*/ 190123 h 986828"/>
                  <a:gd name="connsiteX8" fmla="*/ 334978 w 806227"/>
                  <a:gd name="connsiteY8" fmla="*/ 81481 h 986828"/>
                  <a:gd name="connsiteX9" fmla="*/ 181069 w 806227"/>
                  <a:gd name="connsiteY9" fmla="*/ 36214 h 986828"/>
                  <a:gd name="connsiteX10" fmla="*/ 0 w 806227"/>
                  <a:gd name="connsiteY10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6227" h="986828">
                    <a:moveTo>
                      <a:pt x="271604" y="986828"/>
                    </a:moveTo>
                    <a:cubicBezTo>
                      <a:pt x="328942" y="961930"/>
                      <a:pt x="386281" y="937033"/>
                      <a:pt x="443620" y="905346"/>
                    </a:cubicBezTo>
                    <a:cubicBezTo>
                      <a:pt x="500959" y="873659"/>
                      <a:pt x="559806" y="838954"/>
                      <a:pt x="615636" y="796705"/>
                    </a:cubicBezTo>
                    <a:cubicBezTo>
                      <a:pt x="671466" y="754456"/>
                      <a:pt x="748420" y="698625"/>
                      <a:pt x="778598" y="651849"/>
                    </a:cubicBezTo>
                    <a:cubicBezTo>
                      <a:pt x="808776" y="605073"/>
                      <a:pt x="813303" y="558296"/>
                      <a:pt x="796705" y="516047"/>
                    </a:cubicBezTo>
                    <a:cubicBezTo>
                      <a:pt x="780107" y="473798"/>
                      <a:pt x="706170" y="436075"/>
                      <a:pt x="679010" y="398352"/>
                    </a:cubicBezTo>
                    <a:cubicBezTo>
                      <a:pt x="651850" y="360629"/>
                      <a:pt x="647323" y="324416"/>
                      <a:pt x="633743" y="289711"/>
                    </a:cubicBezTo>
                    <a:cubicBezTo>
                      <a:pt x="620163" y="255006"/>
                      <a:pt x="647323" y="224828"/>
                      <a:pt x="597529" y="190123"/>
                    </a:cubicBezTo>
                    <a:cubicBezTo>
                      <a:pt x="547735" y="155418"/>
                      <a:pt x="404388" y="107132"/>
                      <a:pt x="334978" y="81481"/>
                    </a:cubicBezTo>
                    <a:cubicBezTo>
                      <a:pt x="265568" y="55829"/>
                      <a:pt x="236899" y="49794"/>
                      <a:pt x="181069" y="36214"/>
                    </a:cubicBezTo>
                    <a:cubicBezTo>
                      <a:pt x="125239" y="22634"/>
                      <a:pt x="40740" y="12071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76C9E7-6B6B-AC9C-248A-1251B7A171D1}"/>
                  </a:ext>
                </a:extLst>
              </p:cNvPr>
              <p:cNvSpPr/>
              <p:nvPr/>
            </p:nvSpPr>
            <p:spPr>
              <a:xfrm>
                <a:off x="5787177" y="1448554"/>
                <a:ext cx="749784" cy="778598"/>
              </a:xfrm>
              <a:custGeom>
                <a:avLst/>
                <a:gdLst>
                  <a:gd name="connsiteX0" fmla="*/ 16094 w 749784"/>
                  <a:gd name="connsiteY0" fmla="*/ 778598 h 778598"/>
                  <a:gd name="connsiteX1" fmla="*/ 7041 w 749784"/>
                  <a:gd name="connsiteY1" fmla="*/ 688064 h 778598"/>
                  <a:gd name="connsiteX2" fmla="*/ 106629 w 749784"/>
                  <a:gd name="connsiteY2" fmla="*/ 597529 h 778598"/>
                  <a:gd name="connsiteX3" fmla="*/ 260538 w 749784"/>
                  <a:gd name="connsiteY3" fmla="*/ 579422 h 778598"/>
                  <a:gd name="connsiteX4" fmla="*/ 342019 w 749784"/>
                  <a:gd name="connsiteY4" fmla="*/ 552262 h 778598"/>
                  <a:gd name="connsiteX5" fmla="*/ 667944 w 749784"/>
                  <a:gd name="connsiteY5" fmla="*/ 488888 h 778598"/>
                  <a:gd name="connsiteX6" fmla="*/ 722265 w 749784"/>
                  <a:gd name="connsiteY6" fmla="*/ 497941 h 778598"/>
                  <a:gd name="connsiteX7" fmla="*/ 749425 w 749784"/>
                  <a:gd name="connsiteY7" fmla="*/ 452674 h 778598"/>
                  <a:gd name="connsiteX8" fmla="*/ 704158 w 749784"/>
                  <a:gd name="connsiteY8" fmla="*/ 334979 h 778598"/>
                  <a:gd name="connsiteX9" fmla="*/ 649837 w 749784"/>
                  <a:gd name="connsiteY9" fmla="*/ 199177 h 778598"/>
                  <a:gd name="connsiteX10" fmla="*/ 667944 w 749784"/>
                  <a:gd name="connsiteY10" fmla="*/ 36214 h 778598"/>
                  <a:gd name="connsiteX11" fmla="*/ 695104 w 749784"/>
                  <a:gd name="connsiteY11" fmla="*/ 0 h 77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784" h="778598">
                    <a:moveTo>
                      <a:pt x="16094" y="778598"/>
                    </a:moveTo>
                    <a:cubicBezTo>
                      <a:pt x="4023" y="748420"/>
                      <a:pt x="-8048" y="718242"/>
                      <a:pt x="7041" y="688064"/>
                    </a:cubicBezTo>
                    <a:cubicBezTo>
                      <a:pt x="22130" y="657886"/>
                      <a:pt x="64379" y="615636"/>
                      <a:pt x="106629" y="597529"/>
                    </a:cubicBezTo>
                    <a:cubicBezTo>
                      <a:pt x="148879" y="579422"/>
                      <a:pt x="221306" y="586966"/>
                      <a:pt x="260538" y="579422"/>
                    </a:cubicBezTo>
                    <a:cubicBezTo>
                      <a:pt x="299770" y="571878"/>
                      <a:pt x="274118" y="567351"/>
                      <a:pt x="342019" y="552262"/>
                    </a:cubicBezTo>
                    <a:cubicBezTo>
                      <a:pt x="409920" y="537173"/>
                      <a:pt x="604570" y="497941"/>
                      <a:pt x="667944" y="488888"/>
                    </a:cubicBezTo>
                    <a:cubicBezTo>
                      <a:pt x="731318" y="479835"/>
                      <a:pt x="708685" y="503977"/>
                      <a:pt x="722265" y="497941"/>
                    </a:cubicBezTo>
                    <a:cubicBezTo>
                      <a:pt x="735845" y="491905"/>
                      <a:pt x="752443" y="479834"/>
                      <a:pt x="749425" y="452674"/>
                    </a:cubicBezTo>
                    <a:cubicBezTo>
                      <a:pt x="746407" y="425514"/>
                      <a:pt x="720756" y="377228"/>
                      <a:pt x="704158" y="334979"/>
                    </a:cubicBezTo>
                    <a:cubicBezTo>
                      <a:pt x="687560" y="292730"/>
                      <a:pt x="655873" y="248971"/>
                      <a:pt x="649837" y="199177"/>
                    </a:cubicBezTo>
                    <a:cubicBezTo>
                      <a:pt x="643801" y="149383"/>
                      <a:pt x="660400" y="69410"/>
                      <a:pt x="667944" y="36214"/>
                    </a:cubicBezTo>
                    <a:cubicBezTo>
                      <a:pt x="675488" y="3018"/>
                      <a:pt x="685296" y="1509"/>
                      <a:pt x="695104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530D17C-8C28-D588-07D7-F4FF4FCA54FB}"/>
                  </a:ext>
                </a:extLst>
              </p:cNvPr>
              <p:cNvSpPr/>
              <p:nvPr/>
            </p:nvSpPr>
            <p:spPr>
              <a:xfrm>
                <a:off x="7541537" y="2643612"/>
                <a:ext cx="2182228" cy="1470283"/>
              </a:xfrm>
              <a:custGeom>
                <a:avLst/>
                <a:gdLst>
                  <a:gd name="connsiteX0" fmla="*/ 0 w 2182228"/>
                  <a:gd name="connsiteY0" fmla="*/ 959667 h 1470283"/>
                  <a:gd name="connsiteX1" fmla="*/ 162962 w 2182228"/>
                  <a:gd name="connsiteY1" fmla="*/ 1376127 h 1470283"/>
                  <a:gd name="connsiteX2" fmla="*/ 371192 w 2182228"/>
                  <a:gd name="connsiteY2" fmla="*/ 1466661 h 1470283"/>
                  <a:gd name="connsiteX3" fmla="*/ 896293 w 2182228"/>
                  <a:gd name="connsiteY3" fmla="*/ 1439501 h 1470283"/>
                  <a:gd name="connsiteX4" fmla="*/ 1448554 w 2182228"/>
                  <a:gd name="connsiteY4" fmla="*/ 1321806 h 1470283"/>
                  <a:gd name="connsiteX5" fmla="*/ 1620570 w 2182228"/>
                  <a:gd name="connsiteY5" fmla="*/ 1186004 h 1470283"/>
                  <a:gd name="connsiteX6" fmla="*/ 1711105 w 2182228"/>
                  <a:gd name="connsiteY6" fmla="*/ 1050202 h 1470283"/>
                  <a:gd name="connsiteX7" fmla="*/ 1828800 w 2182228"/>
                  <a:gd name="connsiteY7" fmla="*/ 869133 h 1470283"/>
                  <a:gd name="connsiteX8" fmla="*/ 1711105 w 2182228"/>
                  <a:gd name="connsiteY8" fmla="*/ 697117 h 1470283"/>
                  <a:gd name="connsiteX9" fmla="*/ 1692998 w 2182228"/>
                  <a:gd name="connsiteY9" fmla="*/ 588475 h 1470283"/>
                  <a:gd name="connsiteX10" fmla="*/ 1883120 w 2182228"/>
                  <a:gd name="connsiteY10" fmla="*/ 443620 h 1470283"/>
                  <a:gd name="connsiteX11" fmla="*/ 2091350 w 2182228"/>
                  <a:gd name="connsiteY11" fmla="*/ 344032 h 1470283"/>
                  <a:gd name="connsiteX12" fmla="*/ 2163778 w 2182228"/>
                  <a:gd name="connsiteY12" fmla="*/ 280657 h 1470283"/>
                  <a:gd name="connsiteX13" fmla="*/ 2172831 w 2182228"/>
                  <a:gd name="connsiteY13" fmla="*/ 126748 h 1470283"/>
                  <a:gd name="connsiteX14" fmla="*/ 2046083 w 2182228"/>
                  <a:gd name="connsiteY14" fmla="*/ 0 h 1470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82228" h="1470283">
                    <a:moveTo>
                      <a:pt x="0" y="959667"/>
                    </a:moveTo>
                    <a:cubicBezTo>
                      <a:pt x="50548" y="1125647"/>
                      <a:pt x="101097" y="1291628"/>
                      <a:pt x="162962" y="1376127"/>
                    </a:cubicBezTo>
                    <a:cubicBezTo>
                      <a:pt x="224827" y="1460626"/>
                      <a:pt x="248970" y="1456099"/>
                      <a:pt x="371192" y="1466661"/>
                    </a:cubicBezTo>
                    <a:cubicBezTo>
                      <a:pt x="493414" y="1477223"/>
                      <a:pt x="716733" y="1463643"/>
                      <a:pt x="896293" y="1439501"/>
                    </a:cubicBezTo>
                    <a:cubicBezTo>
                      <a:pt x="1075853" y="1415359"/>
                      <a:pt x="1327841" y="1364055"/>
                      <a:pt x="1448554" y="1321806"/>
                    </a:cubicBezTo>
                    <a:cubicBezTo>
                      <a:pt x="1569267" y="1279557"/>
                      <a:pt x="1576811" y="1231271"/>
                      <a:pt x="1620570" y="1186004"/>
                    </a:cubicBezTo>
                    <a:cubicBezTo>
                      <a:pt x="1664329" y="1140737"/>
                      <a:pt x="1711105" y="1050202"/>
                      <a:pt x="1711105" y="1050202"/>
                    </a:cubicBezTo>
                    <a:cubicBezTo>
                      <a:pt x="1745810" y="997390"/>
                      <a:pt x="1828800" y="927980"/>
                      <a:pt x="1828800" y="869133"/>
                    </a:cubicBezTo>
                    <a:cubicBezTo>
                      <a:pt x="1828800" y="810286"/>
                      <a:pt x="1733739" y="743893"/>
                      <a:pt x="1711105" y="697117"/>
                    </a:cubicBezTo>
                    <a:cubicBezTo>
                      <a:pt x="1688471" y="650341"/>
                      <a:pt x="1664329" y="630724"/>
                      <a:pt x="1692998" y="588475"/>
                    </a:cubicBezTo>
                    <a:cubicBezTo>
                      <a:pt x="1721667" y="546225"/>
                      <a:pt x="1816728" y="484360"/>
                      <a:pt x="1883120" y="443620"/>
                    </a:cubicBezTo>
                    <a:cubicBezTo>
                      <a:pt x="1949512" y="402879"/>
                      <a:pt x="2044574" y="371192"/>
                      <a:pt x="2091350" y="344032"/>
                    </a:cubicBezTo>
                    <a:cubicBezTo>
                      <a:pt x="2138126" y="316871"/>
                      <a:pt x="2150198" y="316871"/>
                      <a:pt x="2163778" y="280657"/>
                    </a:cubicBezTo>
                    <a:cubicBezTo>
                      <a:pt x="2177358" y="244443"/>
                      <a:pt x="2192447" y="173524"/>
                      <a:pt x="2172831" y="126748"/>
                    </a:cubicBezTo>
                    <a:cubicBezTo>
                      <a:pt x="2153215" y="79972"/>
                      <a:pt x="2046083" y="0"/>
                      <a:pt x="2046083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606EB27-2886-8501-9EC9-0165DB1B44D7}"/>
                  </a:ext>
                </a:extLst>
              </p:cNvPr>
              <p:cNvSpPr/>
              <p:nvPr/>
            </p:nvSpPr>
            <p:spPr>
              <a:xfrm>
                <a:off x="9784983" y="742384"/>
                <a:ext cx="1140882" cy="742384"/>
              </a:xfrm>
              <a:custGeom>
                <a:avLst/>
                <a:gdLst>
                  <a:gd name="connsiteX0" fmla="*/ 28973 w 1140882"/>
                  <a:gd name="connsiteY0" fmla="*/ 742384 h 742384"/>
                  <a:gd name="connsiteX1" fmla="*/ 1813 w 1140882"/>
                  <a:gd name="connsiteY1" fmla="*/ 679010 h 742384"/>
                  <a:gd name="connsiteX2" fmla="*/ 74241 w 1140882"/>
                  <a:gd name="connsiteY2" fmla="*/ 516048 h 742384"/>
                  <a:gd name="connsiteX3" fmla="*/ 146668 w 1140882"/>
                  <a:gd name="connsiteY3" fmla="*/ 470780 h 742384"/>
                  <a:gd name="connsiteX4" fmla="*/ 418272 w 1140882"/>
                  <a:gd name="connsiteY4" fmla="*/ 552262 h 742384"/>
                  <a:gd name="connsiteX5" fmla="*/ 780411 w 1140882"/>
                  <a:gd name="connsiteY5" fmla="*/ 615636 h 742384"/>
                  <a:gd name="connsiteX6" fmla="*/ 1024855 w 1140882"/>
                  <a:gd name="connsiteY6" fmla="*/ 615636 h 742384"/>
                  <a:gd name="connsiteX7" fmla="*/ 1133496 w 1140882"/>
                  <a:gd name="connsiteY7" fmla="*/ 461727 h 742384"/>
                  <a:gd name="connsiteX8" fmla="*/ 1124443 w 1140882"/>
                  <a:gd name="connsiteY8" fmla="*/ 181069 h 742384"/>
                  <a:gd name="connsiteX9" fmla="*/ 1070122 w 1140882"/>
                  <a:gd name="connsiteY9" fmla="*/ 72428 h 742384"/>
                  <a:gd name="connsiteX10" fmla="*/ 1033908 w 1140882"/>
                  <a:gd name="connsiteY10" fmla="*/ 0 h 74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882" h="742384">
                    <a:moveTo>
                      <a:pt x="28973" y="742384"/>
                    </a:moveTo>
                    <a:cubicBezTo>
                      <a:pt x="11620" y="729558"/>
                      <a:pt x="-5732" y="716733"/>
                      <a:pt x="1813" y="679010"/>
                    </a:cubicBezTo>
                    <a:cubicBezTo>
                      <a:pt x="9358" y="641287"/>
                      <a:pt x="50099" y="550753"/>
                      <a:pt x="74241" y="516048"/>
                    </a:cubicBezTo>
                    <a:cubicBezTo>
                      <a:pt x="98384" y="481343"/>
                      <a:pt x="89330" y="464744"/>
                      <a:pt x="146668" y="470780"/>
                    </a:cubicBezTo>
                    <a:cubicBezTo>
                      <a:pt x="204006" y="476816"/>
                      <a:pt x="312648" y="528119"/>
                      <a:pt x="418272" y="552262"/>
                    </a:cubicBezTo>
                    <a:cubicBezTo>
                      <a:pt x="523896" y="576405"/>
                      <a:pt x="679314" y="605074"/>
                      <a:pt x="780411" y="615636"/>
                    </a:cubicBezTo>
                    <a:cubicBezTo>
                      <a:pt x="881508" y="626198"/>
                      <a:pt x="966008" y="641287"/>
                      <a:pt x="1024855" y="615636"/>
                    </a:cubicBezTo>
                    <a:cubicBezTo>
                      <a:pt x="1083703" y="589984"/>
                      <a:pt x="1116898" y="534155"/>
                      <a:pt x="1133496" y="461727"/>
                    </a:cubicBezTo>
                    <a:cubicBezTo>
                      <a:pt x="1150094" y="389299"/>
                      <a:pt x="1135005" y="245952"/>
                      <a:pt x="1124443" y="181069"/>
                    </a:cubicBezTo>
                    <a:cubicBezTo>
                      <a:pt x="1113881" y="116186"/>
                      <a:pt x="1070122" y="72428"/>
                      <a:pt x="1070122" y="72428"/>
                    </a:cubicBezTo>
                    <a:cubicBezTo>
                      <a:pt x="1055033" y="42250"/>
                      <a:pt x="1041452" y="19616"/>
                      <a:pt x="1033908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74C5759-E9B9-AC86-7542-A09EF7BF3A2E}"/>
                </a:ext>
              </a:extLst>
            </p:cNvPr>
            <p:cNvSpPr/>
            <p:nvPr/>
          </p:nvSpPr>
          <p:spPr>
            <a:xfrm>
              <a:off x="4572000" y="3748135"/>
              <a:ext cx="760491" cy="9053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8F4336-6256-0C0B-723A-65C7030AEADE}"/>
                </a:ext>
              </a:extLst>
            </p:cNvPr>
            <p:cNvSpPr txBox="1"/>
            <p:nvPr/>
          </p:nvSpPr>
          <p:spPr>
            <a:xfrm>
              <a:off x="3582489" y="3608738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A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127A69A-F643-EADB-90DD-2BF4A4AE7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101"/>
            <a:stretch/>
          </p:blipFill>
          <p:spPr>
            <a:xfrm>
              <a:off x="2531166" y="371092"/>
              <a:ext cx="3651821" cy="3377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31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84C1562-6F2C-578D-375E-02CED15DE5CC}"/>
              </a:ext>
            </a:extLst>
          </p:cNvPr>
          <p:cNvGrpSpPr/>
          <p:nvPr/>
        </p:nvGrpSpPr>
        <p:grpSpPr>
          <a:xfrm>
            <a:off x="115004" y="1179609"/>
            <a:ext cx="2323585" cy="646331"/>
            <a:chOff x="89646" y="1502775"/>
            <a:chExt cx="2323585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B7237D-1D92-253B-022F-DD82305E8735}"/>
                </a:ext>
              </a:extLst>
            </p:cNvPr>
            <p:cNvSpPr txBox="1"/>
            <p:nvPr/>
          </p:nvSpPr>
          <p:spPr>
            <a:xfrm>
              <a:off x="89646" y="1502775"/>
              <a:ext cx="2323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Total Stream Length =</a:t>
              </a:r>
            </a:p>
            <a:p>
              <a:r>
                <a:rPr lang="en-AU" dirty="0"/>
                <a:t>Length of:  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FD15ACC-C35A-25C8-326D-1A98F91D03D9}"/>
                </a:ext>
              </a:extLst>
            </p:cNvPr>
            <p:cNvCxnSpPr/>
            <p:nvPr/>
          </p:nvCxnSpPr>
          <p:spPr>
            <a:xfrm>
              <a:off x="1242385" y="1973553"/>
              <a:ext cx="550202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EAD72A-C5E5-5491-B6AD-5BACE680735C}"/>
              </a:ext>
            </a:extLst>
          </p:cNvPr>
          <p:cNvGrpSpPr/>
          <p:nvPr/>
        </p:nvGrpSpPr>
        <p:grpSpPr>
          <a:xfrm>
            <a:off x="100762" y="1922174"/>
            <a:ext cx="2956450" cy="646331"/>
            <a:chOff x="89646" y="1502775"/>
            <a:chExt cx="2956450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2A5687-0DDB-6D31-EA49-CA9AF7F4A5BC}"/>
                </a:ext>
              </a:extLst>
            </p:cNvPr>
            <p:cNvSpPr txBox="1"/>
            <p:nvPr/>
          </p:nvSpPr>
          <p:spPr>
            <a:xfrm>
              <a:off x="89646" y="1502775"/>
              <a:ext cx="295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Uninterrupted Length above</a:t>
              </a:r>
            </a:p>
            <a:p>
              <a:r>
                <a:rPr lang="en-AU" dirty="0"/>
                <a:t>Barrier A = Length of:  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6422B1-4D1F-44EB-9CDE-F2A9A89FB19B}"/>
                </a:ext>
              </a:extLst>
            </p:cNvPr>
            <p:cNvCxnSpPr/>
            <p:nvPr/>
          </p:nvCxnSpPr>
          <p:spPr>
            <a:xfrm>
              <a:off x="2289372" y="1970612"/>
              <a:ext cx="550202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9388F5-E309-4116-1255-D5BC22DE8214}"/>
              </a:ext>
            </a:extLst>
          </p:cNvPr>
          <p:cNvGrpSpPr/>
          <p:nvPr/>
        </p:nvGrpSpPr>
        <p:grpSpPr>
          <a:xfrm>
            <a:off x="115004" y="2636014"/>
            <a:ext cx="2956450" cy="646331"/>
            <a:chOff x="89646" y="1502775"/>
            <a:chExt cx="2956450" cy="646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FEAB15-6DEF-2E73-C8B4-E6CB7F35CCC2}"/>
                </a:ext>
              </a:extLst>
            </p:cNvPr>
            <p:cNvSpPr txBox="1"/>
            <p:nvPr/>
          </p:nvSpPr>
          <p:spPr>
            <a:xfrm>
              <a:off x="89646" y="1502775"/>
              <a:ext cx="295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Uninterrupted Length above</a:t>
              </a:r>
            </a:p>
            <a:p>
              <a:r>
                <a:rPr lang="en-AU" dirty="0"/>
                <a:t>Barrier B = Length of: 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EDA09F-221D-B350-BA21-CD554F1F521F}"/>
                </a:ext>
              </a:extLst>
            </p:cNvPr>
            <p:cNvCxnSpPr/>
            <p:nvPr/>
          </p:nvCxnSpPr>
          <p:spPr>
            <a:xfrm>
              <a:off x="2289372" y="1970612"/>
              <a:ext cx="550202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CBFFA0-E674-AFE4-6112-8F93E47D0116}"/>
              </a:ext>
            </a:extLst>
          </p:cNvPr>
          <p:cNvGrpSpPr/>
          <p:nvPr/>
        </p:nvGrpSpPr>
        <p:grpSpPr>
          <a:xfrm>
            <a:off x="3997827" y="375171"/>
            <a:ext cx="7820728" cy="6115818"/>
            <a:chOff x="2531166" y="371091"/>
            <a:chExt cx="7820728" cy="61158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1A9410-307F-0ABA-44B2-0739C33A96E2}"/>
                </a:ext>
              </a:extLst>
            </p:cNvPr>
            <p:cNvGrpSpPr/>
            <p:nvPr/>
          </p:nvGrpSpPr>
          <p:grpSpPr>
            <a:xfrm>
              <a:off x="2566536" y="371091"/>
              <a:ext cx="7752747" cy="6115818"/>
              <a:chOff x="3173118" y="262550"/>
              <a:chExt cx="7752747" cy="611581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59AC05-0813-77CF-6526-CD4B4BDF596E}"/>
                  </a:ext>
                </a:extLst>
              </p:cNvPr>
              <p:cNvSpPr/>
              <p:nvPr/>
            </p:nvSpPr>
            <p:spPr>
              <a:xfrm>
                <a:off x="3173118" y="679010"/>
                <a:ext cx="3599188" cy="5699358"/>
              </a:xfrm>
              <a:custGeom>
                <a:avLst/>
                <a:gdLst>
                  <a:gd name="connsiteX0" fmla="*/ 2476244 w 3599188"/>
                  <a:gd name="connsiteY0" fmla="*/ 5685576 h 5699358"/>
                  <a:gd name="connsiteX1" fmla="*/ 2521512 w 3599188"/>
                  <a:gd name="connsiteY1" fmla="*/ 5649362 h 5699358"/>
                  <a:gd name="connsiteX2" fmla="*/ 3372537 w 3599188"/>
                  <a:gd name="connsiteY2" fmla="*/ 5278170 h 5699358"/>
                  <a:gd name="connsiteX3" fmla="*/ 3589821 w 3599188"/>
                  <a:gd name="connsiteY3" fmla="*/ 4626321 h 5699358"/>
                  <a:gd name="connsiteX4" fmla="*/ 3146201 w 3599188"/>
                  <a:gd name="connsiteY4" fmla="*/ 4028792 h 5699358"/>
                  <a:gd name="connsiteX5" fmla="*/ 2612046 w 3599188"/>
                  <a:gd name="connsiteY5" fmla="*/ 3612333 h 5699358"/>
                  <a:gd name="connsiteX6" fmla="*/ 2349496 w 3599188"/>
                  <a:gd name="connsiteY6" fmla="*/ 3159659 h 5699358"/>
                  <a:gd name="connsiteX7" fmla="*/ 2458137 w 3599188"/>
                  <a:gd name="connsiteY7" fmla="*/ 2734146 h 5699358"/>
                  <a:gd name="connsiteX8" fmla="*/ 2593939 w 3599188"/>
                  <a:gd name="connsiteY8" fmla="*/ 2516863 h 5699358"/>
                  <a:gd name="connsiteX9" fmla="*/ 2440031 w 3599188"/>
                  <a:gd name="connsiteY9" fmla="*/ 2163778 h 5699358"/>
                  <a:gd name="connsiteX10" fmla="*/ 1824395 w 3599188"/>
                  <a:gd name="connsiteY10" fmla="*/ 1865014 h 5699358"/>
                  <a:gd name="connsiteX11" fmla="*/ 1190652 w 3599188"/>
                  <a:gd name="connsiteY11" fmla="*/ 1928388 h 5699358"/>
                  <a:gd name="connsiteX12" fmla="*/ 891888 w 3599188"/>
                  <a:gd name="connsiteY12" fmla="*/ 1593410 h 5699358"/>
                  <a:gd name="connsiteX13" fmla="*/ 828514 w 3599188"/>
                  <a:gd name="connsiteY13" fmla="*/ 1158843 h 5699358"/>
                  <a:gd name="connsiteX14" fmla="*/ 1000530 w 3599188"/>
                  <a:gd name="connsiteY14" fmla="*/ 896293 h 5699358"/>
                  <a:gd name="connsiteX15" fmla="*/ 1136332 w 3599188"/>
                  <a:gd name="connsiteY15" fmla="*/ 660903 h 5699358"/>
                  <a:gd name="connsiteX16" fmla="*/ 701765 w 3599188"/>
                  <a:gd name="connsiteY16" fmla="*/ 416459 h 5699358"/>
                  <a:gd name="connsiteX17" fmla="*/ 58969 w 3599188"/>
                  <a:gd name="connsiteY17" fmla="*/ 316871 h 5699358"/>
                  <a:gd name="connsiteX18" fmla="*/ 68023 w 3599188"/>
                  <a:gd name="connsiteY18" fmla="*/ 0 h 569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99188" h="5699358">
                    <a:moveTo>
                      <a:pt x="2476244" y="5685576"/>
                    </a:moveTo>
                    <a:cubicBezTo>
                      <a:pt x="2424187" y="5701419"/>
                      <a:pt x="2372130" y="5717263"/>
                      <a:pt x="2521512" y="5649362"/>
                    </a:cubicBezTo>
                    <a:cubicBezTo>
                      <a:pt x="2670894" y="5581461"/>
                      <a:pt x="3194486" y="5448677"/>
                      <a:pt x="3372537" y="5278170"/>
                    </a:cubicBezTo>
                    <a:cubicBezTo>
                      <a:pt x="3550588" y="5107663"/>
                      <a:pt x="3627544" y="4834551"/>
                      <a:pt x="3589821" y="4626321"/>
                    </a:cubicBezTo>
                    <a:cubicBezTo>
                      <a:pt x="3552098" y="4418091"/>
                      <a:pt x="3309163" y="4197790"/>
                      <a:pt x="3146201" y="4028792"/>
                    </a:cubicBezTo>
                    <a:cubicBezTo>
                      <a:pt x="2983239" y="3859794"/>
                      <a:pt x="2744830" y="3757188"/>
                      <a:pt x="2612046" y="3612333"/>
                    </a:cubicBezTo>
                    <a:cubicBezTo>
                      <a:pt x="2479262" y="3467478"/>
                      <a:pt x="2375147" y="3306023"/>
                      <a:pt x="2349496" y="3159659"/>
                    </a:cubicBezTo>
                    <a:cubicBezTo>
                      <a:pt x="2323845" y="3013295"/>
                      <a:pt x="2417396" y="2841279"/>
                      <a:pt x="2458137" y="2734146"/>
                    </a:cubicBezTo>
                    <a:cubicBezTo>
                      <a:pt x="2498878" y="2627013"/>
                      <a:pt x="2596957" y="2611924"/>
                      <a:pt x="2593939" y="2516863"/>
                    </a:cubicBezTo>
                    <a:cubicBezTo>
                      <a:pt x="2590921" y="2421802"/>
                      <a:pt x="2568288" y="2272419"/>
                      <a:pt x="2440031" y="2163778"/>
                    </a:cubicBezTo>
                    <a:cubicBezTo>
                      <a:pt x="2311774" y="2055137"/>
                      <a:pt x="2032625" y="1904246"/>
                      <a:pt x="1824395" y="1865014"/>
                    </a:cubicBezTo>
                    <a:cubicBezTo>
                      <a:pt x="1616165" y="1825782"/>
                      <a:pt x="1346070" y="1973655"/>
                      <a:pt x="1190652" y="1928388"/>
                    </a:cubicBezTo>
                    <a:cubicBezTo>
                      <a:pt x="1035234" y="1883121"/>
                      <a:pt x="952244" y="1721667"/>
                      <a:pt x="891888" y="1593410"/>
                    </a:cubicBezTo>
                    <a:cubicBezTo>
                      <a:pt x="831532" y="1465152"/>
                      <a:pt x="810407" y="1275029"/>
                      <a:pt x="828514" y="1158843"/>
                    </a:cubicBezTo>
                    <a:cubicBezTo>
                      <a:pt x="846621" y="1042657"/>
                      <a:pt x="949227" y="979283"/>
                      <a:pt x="1000530" y="896293"/>
                    </a:cubicBezTo>
                    <a:cubicBezTo>
                      <a:pt x="1051833" y="813303"/>
                      <a:pt x="1186126" y="740875"/>
                      <a:pt x="1136332" y="660903"/>
                    </a:cubicBezTo>
                    <a:cubicBezTo>
                      <a:pt x="1086538" y="580931"/>
                      <a:pt x="881326" y="473798"/>
                      <a:pt x="701765" y="416459"/>
                    </a:cubicBezTo>
                    <a:cubicBezTo>
                      <a:pt x="522204" y="359120"/>
                      <a:pt x="164593" y="386281"/>
                      <a:pt x="58969" y="316871"/>
                    </a:cubicBezTo>
                    <a:cubicBezTo>
                      <a:pt x="-46655" y="247461"/>
                      <a:pt x="10684" y="123730"/>
                      <a:pt x="68023" y="0"/>
                    </a:cubicBezTo>
                  </a:path>
                </a:pathLst>
              </a:cu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FBE48FC-9D12-C62E-B084-B07915D946CE}"/>
                  </a:ext>
                </a:extLst>
              </p:cNvPr>
              <p:cNvSpPr/>
              <p:nvPr/>
            </p:nvSpPr>
            <p:spPr>
              <a:xfrm>
                <a:off x="6333545" y="452657"/>
                <a:ext cx="3564919" cy="4581070"/>
              </a:xfrm>
              <a:custGeom>
                <a:avLst/>
                <a:gdLst>
                  <a:gd name="connsiteX0" fmla="*/ 284538 w 3564919"/>
                  <a:gd name="connsiteY0" fmla="*/ 4581070 h 4581070"/>
                  <a:gd name="connsiteX1" fmla="*/ 40095 w 3564919"/>
                  <a:gd name="connsiteY1" fmla="*/ 4191771 h 4581070"/>
                  <a:gd name="connsiteX2" fmla="*/ 12934 w 3564919"/>
                  <a:gd name="connsiteY2" fmla="*/ 3965434 h 4581070"/>
                  <a:gd name="connsiteX3" fmla="*/ 31041 w 3564919"/>
                  <a:gd name="connsiteY3" fmla="*/ 3702884 h 4581070"/>
                  <a:gd name="connsiteX4" fmla="*/ 347912 w 3564919"/>
                  <a:gd name="connsiteY4" fmla="*/ 3286424 h 4581070"/>
                  <a:gd name="connsiteX5" fmla="*/ 999762 w 3564919"/>
                  <a:gd name="connsiteY5" fmla="*/ 3159676 h 4581070"/>
                  <a:gd name="connsiteX6" fmla="*/ 1280419 w 3564919"/>
                  <a:gd name="connsiteY6" fmla="*/ 3105355 h 4581070"/>
                  <a:gd name="connsiteX7" fmla="*/ 990708 w 3564919"/>
                  <a:gd name="connsiteY7" fmla="*/ 2679842 h 4581070"/>
                  <a:gd name="connsiteX8" fmla="*/ 438447 w 3564919"/>
                  <a:gd name="connsiteY8" fmla="*/ 2480666 h 4581070"/>
                  <a:gd name="connsiteX9" fmla="*/ 356966 w 3564919"/>
                  <a:gd name="connsiteY9" fmla="*/ 2163794 h 4581070"/>
                  <a:gd name="connsiteX10" fmla="*/ 483714 w 3564919"/>
                  <a:gd name="connsiteY10" fmla="*/ 1702068 h 4581070"/>
                  <a:gd name="connsiteX11" fmla="*/ 1045029 w 3564919"/>
                  <a:gd name="connsiteY11" fmla="*/ 1421410 h 4581070"/>
                  <a:gd name="connsiteX12" fmla="*/ 2004697 w 3564919"/>
                  <a:gd name="connsiteY12" fmla="*/ 2009886 h 4581070"/>
                  <a:gd name="connsiteX13" fmla="*/ 2285354 w 3564919"/>
                  <a:gd name="connsiteY13" fmla="*/ 2390131 h 4581070"/>
                  <a:gd name="connsiteX14" fmla="*/ 3281235 w 3564919"/>
                  <a:gd name="connsiteY14" fmla="*/ 1502892 h 4581070"/>
                  <a:gd name="connsiteX15" fmla="*/ 3561893 w 3564919"/>
                  <a:gd name="connsiteY15" fmla="*/ 1167913 h 4581070"/>
                  <a:gd name="connsiteX16" fmla="*/ 3154487 w 3564919"/>
                  <a:gd name="connsiteY16" fmla="*/ 751454 h 4581070"/>
                  <a:gd name="connsiteX17" fmla="*/ 2747081 w 3564919"/>
                  <a:gd name="connsiteY17" fmla="*/ 452690 h 4581070"/>
                  <a:gd name="connsiteX18" fmla="*/ 3317449 w 3564919"/>
                  <a:gd name="connsiteY18" fmla="*/ 72444 h 4581070"/>
                  <a:gd name="connsiteX19" fmla="*/ 3398930 w 3564919"/>
                  <a:gd name="connsiteY19" fmla="*/ 16 h 458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64919" h="4581070">
                    <a:moveTo>
                      <a:pt x="284538" y="4581070"/>
                    </a:moveTo>
                    <a:cubicBezTo>
                      <a:pt x="184950" y="4437723"/>
                      <a:pt x="85362" y="4294377"/>
                      <a:pt x="40095" y="4191771"/>
                    </a:cubicBezTo>
                    <a:cubicBezTo>
                      <a:pt x="-5172" y="4089165"/>
                      <a:pt x="14443" y="4046915"/>
                      <a:pt x="12934" y="3965434"/>
                    </a:cubicBezTo>
                    <a:cubicBezTo>
                      <a:pt x="11425" y="3883953"/>
                      <a:pt x="-24789" y="3816052"/>
                      <a:pt x="31041" y="3702884"/>
                    </a:cubicBezTo>
                    <a:cubicBezTo>
                      <a:pt x="86871" y="3589716"/>
                      <a:pt x="186458" y="3376959"/>
                      <a:pt x="347912" y="3286424"/>
                    </a:cubicBezTo>
                    <a:cubicBezTo>
                      <a:pt x="509366" y="3195889"/>
                      <a:pt x="844344" y="3189854"/>
                      <a:pt x="999762" y="3159676"/>
                    </a:cubicBezTo>
                    <a:cubicBezTo>
                      <a:pt x="1155180" y="3129498"/>
                      <a:pt x="1281928" y="3185327"/>
                      <a:pt x="1280419" y="3105355"/>
                    </a:cubicBezTo>
                    <a:cubicBezTo>
                      <a:pt x="1278910" y="3025383"/>
                      <a:pt x="1131037" y="2783957"/>
                      <a:pt x="990708" y="2679842"/>
                    </a:cubicBezTo>
                    <a:cubicBezTo>
                      <a:pt x="850379" y="2575727"/>
                      <a:pt x="544071" y="2566674"/>
                      <a:pt x="438447" y="2480666"/>
                    </a:cubicBezTo>
                    <a:cubicBezTo>
                      <a:pt x="332823" y="2394658"/>
                      <a:pt x="349422" y="2293560"/>
                      <a:pt x="356966" y="2163794"/>
                    </a:cubicBezTo>
                    <a:cubicBezTo>
                      <a:pt x="364510" y="2034028"/>
                      <a:pt x="369037" y="1825799"/>
                      <a:pt x="483714" y="1702068"/>
                    </a:cubicBezTo>
                    <a:cubicBezTo>
                      <a:pt x="598391" y="1578337"/>
                      <a:pt x="791532" y="1370107"/>
                      <a:pt x="1045029" y="1421410"/>
                    </a:cubicBezTo>
                    <a:cubicBezTo>
                      <a:pt x="1298526" y="1472713"/>
                      <a:pt x="1797976" y="1848432"/>
                      <a:pt x="2004697" y="2009886"/>
                    </a:cubicBezTo>
                    <a:cubicBezTo>
                      <a:pt x="2211418" y="2171339"/>
                      <a:pt x="2072598" y="2474630"/>
                      <a:pt x="2285354" y="2390131"/>
                    </a:cubicBezTo>
                    <a:cubicBezTo>
                      <a:pt x="2498110" y="2305632"/>
                      <a:pt x="3068479" y="1706595"/>
                      <a:pt x="3281235" y="1502892"/>
                    </a:cubicBezTo>
                    <a:cubicBezTo>
                      <a:pt x="3493991" y="1299189"/>
                      <a:pt x="3583018" y="1293153"/>
                      <a:pt x="3561893" y="1167913"/>
                    </a:cubicBezTo>
                    <a:cubicBezTo>
                      <a:pt x="3540768" y="1042673"/>
                      <a:pt x="3290289" y="870658"/>
                      <a:pt x="3154487" y="751454"/>
                    </a:cubicBezTo>
                    <a:cubicBezTo>
                      <a:pt x="3018685" y="632250"/>
                      <a:pt x="2719921" y="565858"/>
                      <a:pt x="2747081" y="452690"/>
                    </a:cubicBezTo>
                    <a:cubicBezTo>
                      <a:pt x="2774241" y="339522"/>
                      <a:pt x="3208808" y="147890"/>
                      <a:pt x="3317449" y="72444"/>
                    </a:cubicBezTo>
                    <a:cubicBezTo>
                      <a:pt x="3426091" y="-3002"/>
                      <a:pt x="3398930" y="16"/>
                      <a:pt x="3398930" y="16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76473EF-5190-C8B6-6F12-64D350CF8F2A}"/>
                  </a:ext>
                </a:extLst>
              </p:cNvPr>
              <p:cNvSpPr/>
              <p:nvPr/>
            </p:nvSpPr>
            <p:spPr>
              <a:xfrm>
                <a:off x="5573540" y="262550"/>
                <a:ext cx="1026436" cy="2924270"/>
              </a:xfrm>
              <a:custGeom>
                <a:avLst/>
                <a:gdLst>
                  <a:gd name="connsiteX0" fmla="*/ 175410 w 1026436"/>
                  <a:gd name="connsiteY0" fmla="*/ 2924270 h 2924270"/>
                  <a:gd name="connsiteX1" fmla="*/ 121090 w 1026436"/>
                  <a:gd name="connsiteY1" fmla="*/ 2534971 h 2924270"/>
                  <a:gd name="connsiteX2" fmla="*/ 121090 w 1026436"/>
                  <a:gd name="connsiteY2" fmla="*/ 2335795 h 2924270"/>
                  <a:gd name="connsiteX3" fmla="*/ 184464 w 1026436"/>
                  <a:gd name="connsiteY3" fmla="*/ 2172832 h 2924270"/>
                  <a:gd name="connsiteX4" fmla="*/ 229731 w 1026436"/>
                  <a:gd name="connsiteY4" fmla="*/ 2018923 h 2924270"/>
                  <a:gd name="connsiteX5" fmla="*/ 193517 w 1026436"/>
                  <a:gd name="connsiteY5" fmla="*/ 1738266 h 2924270"/>
                  <a:gd name="connsiteX6" fmla="*/ 157304 w 1026436"/>
                  <a:gd name="connsiteY6" fmla="*/ 1656785 h 2924270"/>
                  <a:gd name="connsiteX7" fmla="*/ 93929 w 1026436"/>
                  <a:gd name="connsiteY7" fmla="*/ 1557197 h 2924270"/>
                  <a:gd name="connsiteX8" fmla="*/ 21502 w 1026436"/>
                  <a:gd name="connsiteY8" fmla="*/ 1412341 h 2924270"/>
                  <a:gd name="connsiteX9" fmla="*/ 3395 w 1026436"/>
                  <a:gd name="connsiteY9" fmla="*/ 1240325 h 2924270"/>
                  <a:gd name="connsiteX10" fmla="*/ 12448 w 1026436"/>
                  <a:gd name="connsiteY10" fmla="*/ 1086416 h 2924270"/>
                  <a:gd name="connsiteX11" fmla="*/ 121090 w 1026436"/>
                  <a:gd name="connsiteY11" fmla="*/ 905347 h 2924270"/>
                  <a:gd name="connsiteX12" fmla="*/ 284052 w 1026436"/>
                  <a:gd name="connsiteY12" fmla="*/ 760492 h 2924270"/>
                  <a:gd name="connsiteX13" fmla="*/ 600923 w 1026436"/>
                  <a:gd name="connsiteY13" fmla="*/ 588476 h 2924270"/>
                  <a:gd name="connsiteX14" fmla="*/ 818207 w 1026436"/>
                  <a:gd name="connsiteY14" fmla="*/ 479834 h 2924270"/>
                  <a:gd name="connsiteX15" fmla="*/ 935902 w 1026436"/>
                  <a:gd name="connsiteY15" fmla="*/ 280658 h 2924270"/>
                  <a:gd name="connsiteX16" fmla="*/ 1008329 w 1026436"/>
                  <a:gd name="connsiteY16" fmla="*/ 81482 h 2924270"/>
                  <a:gd name="connsiteX17" fmla="*/ 1026436 w 1026436"/>
                  <a:gd name="connsiteY17" fmla="*/ 0 h 292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26436" h="2924270">
                    <a:moveTo>
                      <a:pt x="175410" y="2924270"/>
                    </a:moveTo>
                    <a:cubicBezTo>
                      <a:pt x="152776" y="2778660"/>
                      <a:pt x="130143" y="2633050"/>
                      <a:pt x="121090" y="2534971"/>
                    </a:cubicBezTo>
                    <a:cubicBezTo>
                      <a:pt x="112037" y="2436892"/>
                      <a:pt x="110528" y="2396151"/>
                      <a:pt x="121090" y="2335795"/>
                    </a:cubicBezTo>
                    <a:cubicBezTo>
                      <a:pt x="131652" y="2275439"/>
                      <a:pt x="166357" y="2225644"/>
                      <a:pt x="184464" y="2172832"/>
                    </a:cubicBezTo>
                    <a:cubicBezTo>
                      <a:pt x="202571" y="2120020"/>
                      <a:pt x="228222" y="2091351"/>
                      <a:pt x="229731" y="2018923"/>
                    </a:cubicBezTo>
                    <a:cubicBezTo>
                      <a:pt x="231240" y="1946495"/>
                      <a:pt x="205588" y="1798622"/>
                      <a:pt x="193517" y="1738266"/>
                    </a:cubicBezTo>
                    <a:cubicBezTo>
                      <a:pt x="181446" y="1677910"/>
                      <a:pt x="173902" y="1686963"/>
                      <a:pt x="157304" y="1656785"/>
                    </a:cubicBezTo>
                    <a:cubicBezTo>
                      <a:pt x="140706" y="1626607"/>
                      <a:pt x="116563" y="1597938"/>
                      <a:pt x="93929" y="1557197"/>
                    </a:cubicBezTo>
                    <a:cubicBezTo>
                      <a:pt x="71295" y="1516456"/>
                      <a:pt x="36591" y="1465153"/>
                      <a:pt x="21502" y="1412341"/>
                    </a:cubicBezTo>
                    <a:cubicBezTo>
                      <a:pt x="6413" y="1359529"/>
                      <a:pt x="4904" y="1294646"/>
                      <a:pt x="3395" y="1240325"/>
                    </a:cubicBezTo>
                    <a:cubicBezTo>
                      <a:pt x="1886" y="1186004"/>
                      <a:pt x="-7168" y="1142246"/>
                      <a:pt x="12448" y="1086416"/>
                    </a:cubicBezTo>
                    <a:cubicBezTo>
                      <a:pt x="32064" y="1030586"/>
                      <a:pt x="75823" y="959668"/>
                      <a:pt x="121090" y="905347"/>
                    </a:cubicBezTo>
                    <a:cubicBezTo>
                      <a:pt x="166357" y="851026"/>
                      <a:pt x="204080" y="813304"/>
                      <a:pt x="284052" y="760492"/>
                    </a:cubicBezTo>
                    <a:cubicBezTo>
                      <a:pt x="364024" y="707680"/>
                      <a:pt x="511897" y="635252"/>
                      <a:pt x="600923" y="588476"/>
                    </a:cubicBezTo>
                    <a:cubicBezTo>
                      <a:pt x="689949" y="541700"/>
                      <a:pt x="762377" y="531137"/>
                      <a:pt x="818207" y="479834"/>
                    </a:cubicBezTo>
                    <a:cubicBezTo>
                      <a:pt x="874037" y="428531"/>
                      <a:pt x="904215" y="347050"/>
                      <a:pt x="935902" y="280658"/>
                    </a:cubicBezTo>
                    <a:cubicBezTo>
                      <a:pt x="967589" y="214266"/>
                      <a:pt x="993240" y="128258"/>
                      <a:pt x="1008329" y="81482"/>
                    </a:cubicBezTo>
                    <a:cubicBezTo>
                      <a:pt x="1023418" y="34706"/>
                      <a:pt x="1024927" y="17353"/>
                      <a:pt x="1026436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2159740-85E3-89C6-4EF4-AFF8A5F14B64}"/>
                  </a:ext>
                </a:extLst>
              </p:cNvPr>
              <p:cNvSpPr/>
              <p:nvPr/>
            </p:nvSpPr>
            <p:spPr>
              <a:xfrm>
                <a:off x="7237680" y="525101"/>
                <a:ext cx="877928" cy="1370114"/>
              </a:xfrm>
              <a:custGeom>
                <a:avLst/>
                <a:gdLst>
                  <a:gd name="connsiteX0" fmla="*/ 59413 w 877928"/>
                  <a:gd name="connsiteY0" fmla="*/ 1339913 h 1370114"/>
                  <a:gd name="connsiteX1" fmla="*/ 493979 w 877928"/>
                  <a:gd name="connsiteY1" fmla="*/ 1367073 h 1370114"/>
                  <a:gd name="connsiteX2" fmla="*/ 720316 w 877928"/>
                  <a:gd name="connsiteY2" fmla="*/ 1276539 h 1370114"/>
                  <a:gd name="connsiteX3" fmla="*/ 856118 w 877928"/>
                  <a:gd name="connsiteY3" fmla="*/ 1131683 h 1370114"/>
                  <a:gd name="connsiteX4" fmla="*/ 874225 w 877928"/>
                  <a:gd name="connsiteY4" fmla="*/ 986828 h 1370114"/>
                  <a:gd name="connsiteX5" fmla="*/ 819904 w 877928"/>
                  <a:gd name="connsiteY5" fmla="*/ 796705 h 1370114"/>
                  <a:gd name="connsiteX6" fmla="*/ 747476 w 877928"/>
                  <a:gd name="connsiteY6" fmla="*/ 715224 h 1370114"/>
                  <a:gd name="connsiteX7" fmla="*/ 575461 w 877928"/>
                  <a:gd name="connsiteY7" fmla="*/ 588475 h 1370114"/>
                  <a:gd name="connsiteX8" fmla="*/ 195215 w 877928"/>
                  <a:gd name="connsiteY8" fmla="*/ 570368 h 1370114"/>
                  <a:gd name="connsiteX9" fmla="*/ 68467 w 877928"/>
                  <a:gd name="connsiteY9" fmla="*/ 497941 h 1370114"/>
                  <a:gd name="connsiteX10" fmla="*/ 5092 w 877928"/>
                  <a:gd name="connsiteY10" fmla="*/ 280657 h 1370114"/>
                  <a:gd name="connsiteX11" fmla="*/ 14146 w 877928"/>
                  <a:gd name="connsiteY11" fmla="*/ 153909 h 1370114"/>
                  <a:gd name="connsiteX12" fmla="*/ 95627 w 877928"/>
                  <a:gd name="connsiteY12" fmla="*/ 36214 h 1370114"/>
                  <a:gd name="connsiteX13" fmla="*/ 122787 w 877928"/>
                  <a:gd name="connsiteY13" fmla="*/ 0 h 137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7928" h="1370114">
                    <a:moveTo>
                      <a:pt x="59413" y="1339913"/>
                    </a:moveTo>
                    <a:cubicBezTo>
                      <a:pt x="221621" y="1358774"/>
                      <a:pt x="383829" y="1377635"/>
                      <a:pt x="493979" y="1367073"/>
                    </a:cubicBezTo>
                    <a:cubicBezTo>
                      <a:pt x="604130" y="1356511"/>
                      <a:pt x="659960" y="1315771"/>
                      <a:pt x="720316" y="1276539"/>
                    </a:cubicBezTo>
                    <a:cubicBezTo>
                      <a:pt x="780672" y="1237307"/>
                      <a:pt x="830467" y="1179968"/>
                      <a:pt x="856118" y="1131683"/>
                    </a:cubicBezTo>
                    <a:cubicBezTo>
                      <a:pt x="881769" y="1083398"/>
                      <a:pt x="880261" y="1042658"/>
                      <a:pt x="874225" y="986828"/>
                    </a:cubicBezTo>
                    <a:cubicBezTo>
                      <a:pt x="868189" y="930998"/>
                      <a:pt x="841029" y="841972"/>
                      <a:pt x="819904" y="796705"/>
                    </a:cubicBezTo>
                    <a:cubicBezTo>
                      <a:pt x="798779" y="751438"/>
                      <a:pt x="788216" y="749929"/>
                      <a:pt x="747476" y="715224"/>
                    </a:cubicBezTo>
                    <a:cubicBezTo>
                      <a:pt x="706736" y="680519"/>
                      <a:pt x="667505" y="612618"/>
                      <a:pt x="575461" y="588475"/>
                    </a:cubicBezTo>
                    <a:cubicBezTo>
                      <a:pt x="483418" y="564332"/>
                      <a:pt x="279714" y="585457"/>
                      <a:pt x="195215" y="570368"/>
                    </a:cubicBezTo>
                    <a:cubicBezTo>
                      <a:pt x="110716" y="555279"/>
                      <a:pt x="100154" y="546226"/>
                      <a:pt x="68467" y="497941"/>
                    </a:cubicBezTo>
                    <a:cubicBezTo>
                      <a:pt x="36780" y="449656"/>
                      <a:pt x="14145" y="337996"/>
                      <a:pt x="5092" y="280657"/>
                    </a:cubicBezTo>
                    <a:cubicBezTo>
                      <a:pt x="-3961" y="223318"/>
                      <a:pt x="-943" y="194650"/>
                      <a:pt x="14146" y="153909"/>
                    </a:cubicBezTo>
                    <a:cubicBezTo>
                      <a:pt x="29235" y="113168"/>
                      <a:pt x="77520" y="61865"/>
                      <a:pt x="95627" y="36214"/>
                    </a:cubicBezTo>
                    <a:cubicBezTo>
                      <a:pt x="113734" y="10563"/>
                      <a:pt x="118260" y="5281"/>
                      <a:pt x="122787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6BD867D-413E-6346-5B86-0288E2AAF6C3}"/>
                  </a:ext>
                </a:extLst>
              </p:cNvPr>
              <p:cNvSpPr/>
              <p:nvPr/>
            </p:nvSpPr>
            <p:spPr>
              <a:xfrm>
                <a:off x="4028792" y="407406"/>
                <a:ext cx="806227" cy="986828"/>
              </a:xfrm>
              <a:custGeom>
                <a:avLst/>
                <a:gdLst>
                  <a:gd name="connsiteX0" fmla="*/ 271604 w 806227"/>
                  <a:gd name="connsiteY0" fmla="*/ 986828 h 986828"/>
                  <a:gd name="connsiteX1" fmla="*/ 443620 w 806227"/>
                  <a:gd name="connsiteY1" fmla="*/ 905346 h 986828"/>
                  <a:gd name="connsiteX2" fmla="*/ 615636 w 806227"/>
                  <a:gd name="connsiteY2" fmla="*/ 796705 h 986828"/>
                  <a:gd name="connsiteX3" fmla="*/ 778598 w 806227"/>
                  <a:gd name="connsiteY3" fmla="*/ 651849 h 986828"/>
                  <a:gd name="connsiteX4" fmla="*/ 796705 w 806227"/>
                  <a:gd name="connsiteY4" fmla="*/ 516047 h 986828"/>
                  <a:gd name="connsiteX5" fmla="*/ 679010 w 806227"/>
                  <a:gd name="connsiteY5" fmla="*/ 398352 h 986828"/>
                  <a:gd name="connsiteX6" fmla="*/ 633743 w 806227"/>
                  <a:gd name="connsiteY6" fmla="*/ 289711 h 986828"/>
                  <a:gd name="connsiteX7" fmla="*/ 597529 w 806227"/>
                  <a:gd name="connsiteY7" fmla="*/ 190123 h 986828"/>
                  <a:gd name="connsiteX8" fmla="*/ 334978 w 806227"/>
                  <a:gd name="connsiteY8" fmla="*/ 81481 h 986828"/>
                  <a:gd name="connsiteX9" fmla="*/ 181069 w 806227"/>
                  <a:gd name="connsiteY9" fmla="*/ 36214 h 986828"/>
                  <a:gd name="connsiteX10" fmla="*/ 0 w 806227"/>
                  <a:gd name="connsiteY10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6227" h="986828">
                    <a:moveTo>
                      <a:pt x="271604" y="986828"/>
                    </a:moveTo>
                    <a:cubicBezTo>
                      <a:pt x="328942" y="961930"/>
                      <a:pt x="386281" y="937033"/>
                      <a:pt x="443620" y="905346"/>
                    </a:cubicBezTo>
                    <a:cubicBezTo>
                      <a:pt x="500959" y="873659"/>
                      <a:pt x="559806" y="838954"/>
                      <a:pt x="615636" y="796705"/>
                    </a:cubicBezTo>
                    <a:cubicBezTo>
                      <a:pt x="671466" y="754456"/>
                      <a:pt x="748420" y="698625"/>
                      <a:pt x="778598" y="651849"/>
                    </a:cubicBezTo>
                    <a:cubicBezTo>
                      <a:pt x="808776" y="605073"/>
                      <a:pt x="813303" y="558296"/>
                      <a:pt x="796705" y="516047"/>
                    </a:cubicBezTo>
                    <a:cubicBezTo>
                      <a:pt x="780107" y="473798"/>
                      <a:pt x="706170" y="436075"/>
                      <a:pt x="679010" y="398352"/>
                    </a:cubicBezTo>
                    <a:cubicBezTo>
                      <a:pt x="651850" y="360629"/>
                      <a:pt x="647323" y="324416"/>
                      <a:pt x="633743" y="289711"/>
                    </a:cubicBezTo>
                    <a:cubicBezTo>
                      <a:pt x="620163" y="255006"/>
                      <a:pt x="647323" y="224828"/>
                      <a:pt x="597529" y="190123"/>
                    </a:cubicBezTo>
                    <a:cubicBezTo>
                      <a:pt x="547735" y="155418"/>
                      <a:pt x="404388" y="107132"/>
                      <a:pt x="334978" y="81481"/>
                    </a:cubicBezTo>
                    <a:cubicBezTo>
                      <a:pt x="265568" y="55829"/>
                      <a:pt x="236899" y="49794"/>
                      <a:pt x="181069" y="36214"/>
                    </a:cubicBezTo>
                    <a:cubicBezTo>
                      <a:pt x="125239" y="22634"/>
                      <a:pt x="40740" y="12071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EE655E6-DDAE-7C04-D9DC-1ED23D960D95}"/>
                  </a:ext>
                </a:extLst>
              </p:cNvPr>
              <p:cNvSpPr/>
              <p:nvPr/>
            </p:nvSpPr>
            <p:spPr>
              <a:xfrm>
                <a:off x="5787177" y="1448554"/>
                <a:ext cx="749784" cy="778598"/>
              </a:xfrm>
              <a:custGeom>
                <a:avLst/>
                <a:gdLst>
                  <a:gd name="connsiteX0" fmla="*/ 16094 w 749784"/>
                  <a:gd name="connsiteY0" fmla="*/ 778598 h 778598"/>
                  <a:gd name="connsiteX1" fmla="*/ 7041 w 749784"/>
                  <a:gd name="connsiteY1" fmla="*/ 688064 h 778598"/>
                  <a:gd name="connsiteX2" fmla="*/ 106629 w 749784"/>
                  <a:gd name="connsiteY2" fmla="*/ 597529 h 778598"/>
                  <a:gd name="connsiteX3" fmla="*/ 260538 w 749784"/>
                  <a:gd name="connsiteY3" fmla="*/ 579422 h 778598"/>
                  <a:gd name="connsiteX4" fmla="*/ 342019 w 749784"/>
                  <a:gd name="connsiteY4" fmla="*/ 552262 h 778598"/>
                  <a:gd name="connsiteX5" fmla="*/ 667944 w 749784"/>
                  <a:gd name="connsiteY5" fmla="*/ 488888 h 778598"/>
                  <a:gd name="connsiteX6" fmla="*/ 722265 w 749784"/>
                  <a:gd name="connsiteY6" fmla="*/ 497941 h 778598"/>
                  <a:gd name="connsiteX7" fmla="*/ 749425 w 749784"/>
                  <a:gd name="connsiteY7" fmla="*/ 452674 h 778598"/>
                  <a:gd name="connsiteX8" fmla="*/ 704158 w 749784"/>
                  <a:gd name="connsiteY8" fmla="*/ 334979 h 778598"/>
                  <a:gd name="connsiteX9" fmla="*/ 649837 w 749784"/>
                  <a:gd name="connsiteY9" fmla="*/ 199177 h 778598"/>
                  <a:gd name="connsiteX10" fmla="*/ 667944 w 749784"/>
                  <a:gd name="connsiteY10" fmla="*/ 36214 h 778598"/>
                  <a:gd name="connsiteX11" fmla="*/ 695104 w 749784"/>
                  <a:gd name="connsiteY11" fmla="*/ 0 h 77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784" h="778598">
                    <a:moveTo>
                      <a:pt x="16094" y="778598"/>
                    </a:moveTo>
                    <a:cubicBezTo>
                      <a:pt x="4023" y="748420"/>
                      <a:pt x="-8048" y="718242"/>
                      <a:pt x="7041" y="688064"/>
                    </a:cubicBezTo>
                    <a:cubicBezTo>
                      <a:pt x="22130" y="657886"/>
                      <a:pt x="64379" y="615636"/>
                      <a:pt x="106629" y="597529"/>
                    </a:cubicBezTo>
                    <a:cubicBezTo>
                      <a:pt x="148879" y="579422"/>
                      <a:pt x="221306" y="586966"/>
                      <a:pt x="260538" y="579422"/>
                    </a:cubicBezTo>
                    <a:cubicBezTo>
                      <a:pt x="299770" y="571878"/>
                      <a:pt x="274118" y="567351"/>
                      <a:pt x="342019" y="552262"/>
                    </a:cubicBezTo>
                    <a:cubicBezTo>
                      <a:pt x="409920" y="537173"/>
                      <a:pt x="604570" y="497941"/>
                      <a:pt x="667944" y="488888"/>
                    </a:cubicBezTo>
                    <a:cubicBezTo>
                      <a:pt x="731318" y="479835"/>
                      <a:pt x="708685" y="503977"/>
                      <a:pt x="722265" y="497941"/>
                    </a:cubicBezTo>
                    <a:cubicBezTo>
                      <a:pt x="735845" y="491905"/>
                      <a:pt x="752443" y="479834"/>
                      <a:pt x="749425" y="452674"/>
                    </a:cubicBezTo>
                    <a:cubicBezTo>
                      <a:pt x="746407" y="425514"/>
                      <a:pt x="720756" y="377228"/>
                      <a:pt x="704158" y="334979"/>
                    </a:cubicBezTo>
                    <a:cubicBezTo>
                      <a:pt x="687560" y="292730"/>
                      <a:pt x="655873" y="248971"/>
                      <a:pt x="649837" y="199177"/>
                    </a:cubicBezTo>
                    <a:cubicBezTo>
                      <a:pt x="643801" y="149383"/>
                      <a:pt x="660400" y="69410"/>
                      <a:pt x="667944" y="36214"/>
                    </a:cubicBezTo>
                    <a:cubicBezTo>
                      <a:pt x="675488" y="3018"/>
                      <a:pt x="685296" y="1509"/>
                      <a:pt x="695104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FD3CDD7-056A-B01F-A0A7-E2AAACCD5373}"/>
                  </a:ext>
                </a:extLst>
              </p:cNvPr>
              <p:cNvSpPr/>
              <p:nvPr/>
            </p:nvSpPr>
            <p:spPr>
              <a:xfrm>
                <a:off x="7541537" y="2643612"/>
                <a:ext cx="2182228" cy="1470283"/>
              </a:xfrm>
              <a:custGeom>
                <a:avLst/>
                <a:gdLst>
                  <a:gd name="connsiteX0" fmla="*/ 0 w 2182228"/>
                  <a:gd name="connsiteY0" fmla="*/ 959667 h 1470283"/>
                  <a:gd name="connsiteX1" fmla="*/ 162962 w 2182228"/>
                  <a:gd name="connsiteY1" fmla="*/ 1376127 h 1470283"/>
                  <a:gd name="connsiteX2" fmla="*/ 371192 w 2182228"/>
                  <a:gd name="connsiteY2" fmla="*/ 1466661 h 1470283"/>
                  <a:gd name="connsiteX3" fmla="*/ 896293 w 2182228"/>
                  <a:gd name="connsiteY3" fmla="*/ 1439501 h 1470283"/>
                  <a:gd name="connsiteX4" fmla="*/ 1448554 w 2182228"/>
                  <a:gd name="connsiteY4" fmla="*/ 1321806 h 1470283"/>
                  <a:gd name="connsiteX5" fmla="*/ 1620570 w 2182228"/>
                  <a:gd name="connsiteY5" fmla="*/ 1186004 h 1470283"/>
                  <a:gd name="connsiteX6" fmla="*/ 1711105 w 2182228"/>
                  <a:gd name="connsiteY6" fmla="*/ 1050202 h 1470283"/>
                  <a:gd name="connsiteX7" fmla="*/ 1828800 w 2182228"/>
                  <a:gd name="connsiteY7" fmla="*/ 869133 h 1470283"/>
                  <a:gd name="connsiteX8" fmla="*/ 1711105 w 2182228"/>
                  <a:gd name="connsiteY8" fmla="*/ 697117 h 1470283"/>
                  <a:gd name="connsiteX9" fmla="*/ 1692998 w 2182228"/>
                  <a:gd name="connsiteY9" fmla="*/ 588475 h 1470283"/>
                  <a:gd name="connsiteX10" fmla="*/ 1883120 w 2182228"/>
                  <a:gd name="connsiteY10" fmla="*/ 443620 h 1470283"/>
                  <a:gd name="connsiteX11" fmla="*/ 2091350 w 2182228"/>
                  <a:gd name="connsiteY11" fmla="*/ 344032 h 1470283"/>
                  <a:gd name="connsiteX12" fmla="*/ 2163778 w 2182228"/>
                  <a:gd name="connsiteY12" fmla="*/ 280657 h 1470283"/>
                  <a:gd name="connsiteX13" fmla="*/ 2172831 w 2182228"/>
                  <a:gd name="connsiteY13" fmla="*/ 126748 h 1470283"/>
                  <a:gd name="connsiteX14" fmla="*/ 2046083 w 2182228"/>
                  <a:gd name="connsiteY14" fmla="*/ 0 h 1470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82228" h="1470283">
                    <a:moveTo>
                      <a:pt x="0" y="959667"/>
                    </a:moveTo>
                    <a:cubicBezTo>
                      <a:pt x="50548" y="1125647"/>
                      <a:pt x="101097" y="1291628"/>
                      <a:pt x="162962" y="1376127"/>
                    </a:cubicBezTo>
                    <a:cubicBezTo>
                      <a:pt x="224827" y="1460626"/>
                      <a:pt x="248970" y="1456099"/>
                      <a:pt x="371192" y="1466661"/>
                    </a:cubicBezTo>
                    <a:cubicBezTo>
                      <a:pt x="493414" y="1477223"/>
                      <a:pt x="716733" y="1463643"/>
                      <a:pt x="896293" y="1439501"/>
                    </a:cubicBezTo>
                    <a:cubicBezTo>
                      <a:pt x="1075853" y="1415359"/>
                      <a:pt x="1327841" y="1364055"/>
                      <a:pt x="1448554" y="1321806"/>
                    </a:cubicBezTo>
                    <a:cubicBezTo>
                      <a:pt x="1569267" y="1279557"/>
                      <a:pt x="1576811" y="1231271"/>
                      <a:pt x="1620570" y="1186004"/>
                    </a:cubicBezTo>
                    <a:cubicBezTo>
                      <a:pt x="1664329" y="1140737"/>
                      <a:pt x="1711105" y="1050202"/>
                      <a:pt x="1711105" y="1050202"/>
                    </a:cubicBezTo>
                    <a:cubicBezTo>
                      <a:pt x="1745810" y="997390"/>
                      <a:pt x="1828800" y="927980"/>
                      <a:pt x="1828800" y="869133"/>
                    </a:cubicBezTo>
                    <a:cubicBezTo>
                      <a:pt x="1828800" y="810286"/>
                      <a:pt x="1733739" y="743893"/>
                      <a:pt x="1711105" y="697117"/>
                    </a:cubicBezTo>
                    <a:cubicBezTo>
                      <a:pt x="1688471" y="650341"/>
                      <a:pt x="1664329" y="630724"/>
                      <a:pt x="1692998" y="588475"/>
                    </a:cubicBezTo>
                    <a:cubicBezTo>
                      <a:pt x="1721667" y="546225"/>
                      <a:pt x="1816728" y="484360"/>
                      <a:pt x="1883120" y="443620"/>
                    </a:cubicBezTo>
                    <a:cubicBezTo>
                      <a:pt x="1949512" y="402879"/>
                      <a:pt x="2044574" y="371192"/>
                      <a:pt x="2091350" y="344032"/>
                    </a:cubicBezTo>
                    <a:cubicBezTo>
                      <a:pt x="2138126" y="316871"/>
                      <a:pt x="2150198" y="316871"/>
                      <a:pt x="2163778" y="280657"/>
                    </a:cubicBezTo>
                    <a:cubicBezTo>
                      <a:pt x="2177358" y="244443"/>
                      <a:pt x="2192447" y="173524"/>
                      <a:pt x="2172831" y="126748"/>
                    </a:cubicBezTo>
                    <a:cubicBezTo>
                      <a:pt x="2153215" y="79972"/>
                      <a:pt x="2046083" y="0"/>
                      <a:pt x="2046083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14E8A64-B8E0-529E-D387-5262E3D286DD}"/>
                  </a:ext>
                </a:extLst>
              </p:cNvPr>
              <p:cNvSpPr/>
              <p:nvPr/>
            </p:nvSpPr>
            <p:spPr>
              <a:xfrm>
                <a:off x="9784983" y="742384"/>
                <a:ext cx="1140882" cy="742384"/>
              </a:xfrm>
              <a:custGeom>
                <a:avLst/>
                <a:gdLst>
                  <a:gd name="connsiteX0" fmla="*/ 28973 w 1140882"/>
                  <a:gd name="connsiteY0" fmla="*/ 742384 h 742384"/>
                  <a:gd name="connsiteX1" fmla="*/ 1813 w 1140882"/>
                  <a:gd name="connsiteY1" fmla="*/ 679010 h 742384"/>
                  <a:gd name="connsiteX2" fmla="*/ 74241 w 1140882"/>
                  <a:gd name="connsiteY2" fmla="*/ 516048 h 742384"/>
                  <a:gd name="connsiteX3" fmla="*/ 146668 w 1140882"/>
                  <a:gd name="connsiteY3" fmla="*/ 470780 h 742384"/>
                  <a:gd name="connsiteX4" fmla="*/ 418272 w 1140882"/>
                  <a:gd name="connsiteY4" fmla="*/ 552262 h 742384"/>
                  <a:gd name="connsiteX5" fmla="*/ 780411 w 1140882"/>
                  <a:gd name="connsiteY5" fmla="*/ 615636 h 742384"/>
                  <a:gd name="connsiteX6" fmla="*/ 1024855 w 1140882"/>
                  <a:gd name="connsiteY6" fmla="*/ 615636 h 742384"/>
                  <a:gd name="connsiteX7" fmla="*/ 1133496 w 1140882"/>
                  <a:gd name="connsiteY7" fmla="*/ 461727 h 742384"/>
                  <a:gd name="connsiteX8" fmla="*/ 1124443 w 1140882"/>
                  <a:gd name="connsiteY8" fmla="*/ 181069 h 742384"/>
                  <a:gd name="connsiteX9" fmla="*/ 1070122 w 1140882"/>
                  <a:gd name="connsiteY9" fmla="*/ 72428 h 742384"/>
                  <a:gd name="connsiteX10" fmla="*/ 1033908 w 1140882"/>
                  <a:gd name="connsiteY10" fmla="*/ 0 h 74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882" h="742384">
                    <a:moveTo>
                      <a:pt x="28973" y="742384"/>
                    </a:moveTo>
                    <a:cubicBezTo>
                      <a:pt x="11620" y="729558"/>
                      <a:pt x="-5732" y="716733"/>
                      <a:pt x="1813" y="679010"/>
                    </a:cubicBezTo>
                    <a:cubicBezTo>
                      <a:pt x="9358" y="641287"/>
                      <a:pt x="50099" y="550753"/>
                      <a:pt x="74241" y="516048"/>
                    </a:cubicBezTo>
                    <a:cubicBezTo>
                      <a:pt x="98384" y="481343"/>
                      <a:pt x="89330" y="464744"/>
                      <a:pt x="146668" y="470780"/>
                    </a:cubicBezTo>
                    <a:cubicBezTo>
                      <a:pt x="204006" y="476816"/>
                      <a:pt x="312648" y="528119"/>
                      <a:pt x="418272" y="552262"/>
                    </a:cubicBezTo>
                    <a:cubicBezTo>
                      <a:pt x="523896" y="576405"/>
                      <a:pt x="679314" y="605074"/>
                      <a:pt x="780411" y="615636"/>
                    </a:cubicBezTo>
                    <a:cubicBezTo>
                      <a:pt x="881508" y="626198"/>
                      <a:pt x="966008" y="641287"/>
                      <a:pt x="1024855" y="615636"/>
                    </a:cubicBezTo>
                    <a:cubicBezTo>
                      <a:pt x="1083703" y="589984"/>
                      <a:pt x="1116898" y="534155"/>
                      <a:pt x="1133496" y="461727"/>
                    </a:cubicBezTo>
                    <a:cubicBezTo>
                      <a:pt x="1150094" y="389299"/>
                      <a:pt x="1135005" y="245952"/>
                      <a:pt x="1124443" y="181069"/>
                    </a:cubicBezTo>
                    <a:cubicBezTo>
                      <a:pt x="1113881" y="116186"/>
                      <a:pt x="1070122" y="72428"/>
                      <a:pt x="1070122" y="72428"/>
                    </a:cubicBezTo>
                    <a:cubicBezTo>
                      <a:pt x="1055033" y="42250"/>
                      <a:pt x="1041452" y="19616"/>
                      <a:pt x="1033908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AA2C72-ED0F-B1F7-E243-B4276C2C6F04}"/>
                </a:ext>
              </a:extLst>
            </p:cNvPr>
            <p:cNvSpPr/>
            <p:nvPr/>
          </p:nvSpPr>
          <p:spPr>
            <a:xfrm>
              <a:off x="4572000" y="3748135"/>
              <a:ext cx="760491" cy="9053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57C390-2F24-865B-DB7A-7BA7274513F5}"/>
                </a:ext>
              </a:extLst>
            </p:cNvPr>
            <p:cNvSpPr txBox="1"/>
            <p:nvPr/>
          </p:nvSpPr>
          <p:spPr>
            <a:xfrm>
              <a:off x="3582489" y="3608738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A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9787748-10EC-4E87-9ACF-1D4AB31A6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101"/>
            <a:stretch/>
          </p:blipFill>
          <p:spPr>
            <a:xfrm>
              <a:off x="2531166" y="371092"/>
              <a:ext cx="3651821" cy="33770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09953CC-A47C-6C54-B1A3-175B1EB1A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71"/>
            <a:stretch/>
          </p:blipFill>
          <p:spPr>
            <a:xfrm>
              <a:off x="5700243" y="538101"/>
              <a:ext cx="4651651" cy="267588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9A6D2A-1C5D-E9C2-F87D-A35AD31DE4B1}"/>
                </a:ext>
              </a:extLst>
            </p:cNvPr>
            <p:cNvSpPr/>
            <p:nvPr/>
          </p:nvSpPr>
          <p:spPr>
            <a:xfrm>
              <a:off x="6294886" y="3191811"/>
              <a:ext cx="760491" cy="9053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AF2737-33D5-25FD-7D5A-253061DEEA87}"/>
                </a:ext>
              </a:extLst>
            </p:cNvPr>
            <p:cNvSpPr txBox="1"/>
            <p:nvPr/>
          </p:nvSpPr>
          <p:spPr>
            <a:xfrm>
              <a:off x="7055377" y="304323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92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B5FC163-7A82-DC28-C14F-AACDE790ED56}"/>
              </a:ext>
            </a:extLst>
          </p:cNvPr>
          <p:cNvGrpSpPr/>
          <p:nvPr/>
        </p:nvGrpSpPr>
        <p:grpSpPr>
          <a:xfrm>
            <a:off x="115004" y="1179609"/>
            <a:ext cx="2323585" cy="646331"/>
            <a:chOff x="89646" y="1502775"/>
            <a:chExt cx="2323585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201D21-05CF-E13B-8287-05054F1AF471}"/>
                </a:ext>
              </a:extLst>
            </p:cNvPr>
            <p:cNvSpPr txBox="1"/>
            <p:nvPr/>
          </p:nvSpPr>
          <p:spPr>
            <a:xfrm>
              <a:off x="89646" y="1502775"/>
              <a:ext cx="2323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Total Stream Length =</a:t>
              </a:r>
            </a:p>
            <a:p>
              <a:r>
                <a:rPr lang="en-AU" dirty="0"/>
                <a:t>Length of: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0579F5-86A5-AD22-9417-277DE894DC4D}"/>
                </a:ext>
              </a:extLst>
            </p:cNvPr>
            <p:cNvCxnSpPr/>
            <p:nvPr/>
          </p:nvCxnSpPr>
          <p:spPr>
            <a:xfrm>
              <a:off x="1242385" y="1973553"/>
              <a:ext cx="550202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6B612F-E00B-565C-E486-514CD4B2E36C}"/>
              </a:ext>
            </a:extLst>
          </p:cNvPr>
          <p:cNvGrpSpPr/>
          <p:nvPr/>
        </p:nvGrpSpPr>
        <p:grpSpPr>
          <a:xfrm>
            <a:off x="115004" y="2636014"/>
            <a:ext cx="2956450" cy="646331"/>
            <a:chOff x="89646" y="1502775"/>
            <a:chExt cx="2956450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9608C5-9A42-FB46-7A6D-CD10B9CACB6B}"/>
                </a:ext>
              </a:extLst>
            </p:cNvPr>
            <p:cNvSpPr txBox="1"/>
            <p:nvPr/>
          </p:nvSpPr>
          <p:spPr>
            <a:xfrm>
              <a:off x="89646" y="1502775"/>
              <a:ext cx="295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Uninterrupted Length above</a:t>
              </a:r>
            </a:p>
            <a:p>
              <a:r>
                <a:rPr lang="en-AU" dirty="0"/>
                <a:t>Barrier B = Length of:  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815BCA-45FC-49FD-513B-5307A5F5A811}"/>
                </a:ext>
              </a:extLst>
            </p:cNvPr>
            <p:cNvCxnSpPr/>
            <p:nvPr/>
          </p:nvCxnSpPr>
          <p:spPr>
            <a:xfrm>
              <a:off x="2289372" y="1970612"/>
              <a:ext cx="550202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0D0B69-695B-D856-AEC5-036C9E32DBC2}"/>
              </a:ext>
            </a:extLst>
          </p:cNvPr>
          <p:cNvGrpSpPr/>
          <p:nvPr/>
        </p:nvGrpSpPr>
        <p:grpSpPr>
          <a:xfrm>
            <a:off x="114337" y="3349854"/>
            <a:ext cx="2956450" cy="646331"/>
            <a:chOff x="89646" y="1502775"/>
            <a:chExt cx="2956450" cy="64633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D91B21-A139-0AC3-CCC5-E6AEA6E3A80E}"/>
                </a:ext>
              </a:extLst>
            </p:cNvPr>
            <p:cNvSpPr txBox="1"/>
            <p:nvPr/>
          </p:nvSpPr>
          <p:spPr>
            <a:xfrm>
              <a:off x="89646" y="1502775"/>
              <a:ext cx="295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Uninterrupted Length above</a:t>
              </a:r>
            </a:p>
            <a:p>
              <a:r>
                <a:rPr lang="en-AU" dirty="0"/>
                <a:t>Barrier C = Length of:  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E322AB-6B4F-997F-FAE2-7FC0989C2138}"/>
                </a:ext>
              </a:extLst>
            </p:cNvPr>
            <p:cNvCxnSpPr/>
            <p:nvPr/>
          </p:nvCxnSpPr>
          <p:spPr>
            <a:xfrm>
              <a:off x="2289372" y="1970612"/>
              <a:ext cx="550202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2446B0-6D2A-64D0-252C-CE20B107A4C6}"/>
              </a:ext>
            </a:extLst>
          </p:cNvPr>
          <p:cNvGrpSpPr/>
          <p:nvPr/>
        </p:nvGrpSpPr>
        <p:grpSpPr>
          <a:xfrm>
            <a:off x="3997827" y="367011"/>
            <a:ext cx="7820728" cy="6123978"/>
            <a:chOff x="2531166" y="362931"/>
            <a:chExt cx="7820728" cy="612397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8B9052E-DCBD-8903-0969-AD77D7F3DF4A}"/>
                </a:ext>
              </a:extLst>
            </p:cNvPr>
            <p:cNvGrpSpPr/>
            <p:nvPr/>
          </p:nvGrpSpPr>
          <p:grpSpPr>
            <a:xfrm>
              <a:off x="2566536" y="371091"/>
              <a:ext cx="7752747" cy="6115818"/>
              <a:chOff x="3173118" y="262550"/>
              <a:chExt cx="7752747" cy="6115818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B69E2B8-906D-4806-E248-144C3EB99A47}"/>
                  </a:ext>
                </a:extLst>
              </p:cNvPr>
              <p:cNvSpPr/>
              <p:nvPr/>
            </p:nvSpPr>
            <p:spPr>
              <a:xfrm>
                <a:off x="3173118" y="679010"/>
                <a:ext cx="3599188" cy="5699358"/>
              </a:xfrm>
              <a:custGeom>
                <a:avLst/>
                <a:gdLst>
                  <a:gd name="connsiteX0" fmla="*/ 2476244 w 3599188"/>
                  <a:gd name="connsiteY0" fmla="*/ 5685576 h 5699358"/>
                  <a:gd name="connsiteX1" fmla="*/ 2521512 w 3599188"/>
                  <a:gd name="connsiteY1" fmla="*/ 5649362 h 5699358"/>
                  <a:gd name="connsiteX2" fmla="*/ 3372537 w 3599188"/>
                  <a:gd name="connsiteY2" fmla="*/ 5278170 h 5699358"/>
                  <a:gd name="connsiteX3" fmla="*/ 3589821 w 3599188"/>
                  <a:gd name="connsiteY3" fmla="*/ 4626321 h 5699358"/>
                  <a:gd name="connsiteX4" fmla="*/ 3146201 w 3599188"/>
                  <a:gd name="connsiteY4" fmla="*/ 4028792 h 5699358"/>
                  <a:gd name="connsiteX5" fmla="*/ 2612046 w 3599188"/>
                  <a:gd name="connsiteY5" fmla="*/ 3612333 h 5699358"/>
                  <a:gd name="connsiteX6" fmla="*/ 2349496 w 3599188"/>
                  <a:gd name="connsiteY6" fmla="*/ 3159659 h 5699358"/>
                  <a:gd name="connsiteX7" fmla="*/ 2458137 w 3599188"/>
                  <a:gd name="connsiteY7" fmla="*/ 2734146 h 5699358"/>
                  <a:gd name="connsiteX8" fmla="*/ 2593939 w 3599188"/>
                  <a:gd name="connsiteY8" fmla="*/ 2516863 h 5699358"/>
                  <a:gd name="connsiteX9" fmla="*/ 2440031 w 3599188"/>
                  <a:gd name="connsiteY9" fmla="*/ 2163778 h 5699358"/>
                  <a:gd name="connsiteX10" fmla="*/ 1824395 w 3599188"/>
                  <a:gd name="connsiteY10" fmla="*/ 1865014 h 5699358"/>
                  <a:gd name="connsiteX11" fmla="*/ 1190652 w 3599188"/>
                  <a:gd name="connsiteY11" fmla="*/ 1928388 h 5699358"/>
                  <a:gd name="connsiteX12" fmla="*/ 891888 w 3599188"/>
                  <a:gd name="connsiteY12" fmla="*/ 1593410 h 5699358"/>
                  <a:gd name="connsiteX13" fmla="*/ 828514 w 3599188"/>
                  <a:gd name="connsiteY13" fmla="*/ 1158843 h 5699358"/>
                  <a:gd name="connsiteX14" fmla="*/ 1000530 w 3599188"/>
                  <a:gd name="connsiteY14" fmla="*/ 896293 h 5699358"/>
                  <a:gd name="connsiteX15" fmla="*/ 1136332 w 3599188"/>
                  <a:gd name="connsiteY15" fmla="*/ 660903 h 5699358"/>
                  <a:gd name="connsiteX16" fmla="*/ 701765 w 3599188"/>
                  <a:gd name="connsiteY16" fmla="*/ 416459 h 5699358"/>
                  <a:gd name="connsiteX17" fmla="*/ 58969 w 3599188"/>
                  <a:gd name="connsiteY17" fmla="*/ 316871 h 5699358"/>
                  <a:gd name="connsiteX18" fmla="*/ 68023 w 3599188"/>
                  <a:gd name="connsiteY18" fmla="*/ 0 h 569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99188" h="5699358">
                    <a:moveTo>
                      <a:pt x="2476244" y="5685576"/>
                    </a:moveTo>
                    <a:cubicBezTo>
                      <a:pt x="2424187" y="5701419"/>
                      <a:pt x="2372130" y="5717263"/>
                      <a:pt x="2521512" y="5649362"/>
                    </a:cubicBezTo>
                    <a:cubicBezTo>
                      <a:pt x="2670894" y="5581461"/>
                      <a:pt x="3194486" y="5448677"/>
                      <a:pt x="3372537" y="5278170"/>
                    </a:cubicBezTo>
                    <a:cubicBezTo>
                      <a:pt x="3550588" y="5107663"/>
                      <a:pt x="3627544" y="4834551"/>
                      <a:pt x="3589821" y="4626321"/>
                    </a:cubicBezTo>
                    <a:cubicBezTo>
                      <a:pt x="3552098" y="4418091"/>
                      <a:pt x="3309163" y="4197790"/>
                      <a:pt x="3146201" y="4028792"/>
                    </a:cubicBezTo>
                    <a:cubicBezTo>
                      <a:pt x="2983239" y="3859794"/>
                      <a:pt x="2744830" y="3757188"/>
                      <a:pt x="2612046" y="3612333"/>
                    </a:cubicBezTo>
                    <a:cubicBezTo>
                      <a:pt x="2479262" y="3467478"/>
                      <a:pt x="2375147" y="3306023"/>
                      <a:pt x="2349496" y="3159659"/>
                    </a:cubicBezTo>
                    <a:cubicBezTo>
                      <a:pt x="2323845" y="3013295"/>
                      <a:pt x="2417396" y="2841279"/>
                      <a:pt x="2458137" y="2734146"/>
                    </a:cubicBezTo>
                    <a:cubicBezTo>
                      <a:pt x="2498878" y="2627013"/>
                      <a:pt x="2596957" y="2611924"/>
                      <a:pt x="2593939" y="2516863"/>
                    </a:cubicBezTo>
                    <a:cubicBezTo>
                      <a:pt x="2590921" y="2421802"/>
                      <a:pt x="2568288" y="2272419"/>
                      <a:pt x="2440031" y="2163778"/>
                    </a:cubicBezTo>
                    <a:cubicBezTo>
                      <a:pt x="2311774" y="2055137"/>
                      <a:pt x="2032625" y="1904246"/>
                      <a:pt x="1824395" y="1865014"/>
                    </a:cubicBezTo>
                    <a:cubicBezTo>
                      <a:pt x="1616165" y="1825782"/>
                      <a:pt x="1346070" y="1973655"/>
                      <a:pt x="1190652" y="1928388"/>
                    </a:cubicBezTo>
                    <a:cubicBezTo>
                      <a:pt x="1035234" y="1883121"/>
                      <a:pt x="952244" y="1721667"/>
                      <a:pt x="891888" y="1593410"/>
                    </a:cubicBezTo>
                    <a:cubicBezTo>
                      <a:pt x="831532" y="1465152"/>
                      <a:pt x="810407" y="1275029"/>
                      <a:pt x="828514" y="1158843"/>
                    </a:cubicBezTo>
                    <a:cubicBezTo>
                      <a:pt x="846621" y="1042657"/>
                      <a:pt x="949227" y="979283"/>
                      <a:pt x="1000530" y="896293"/>
                    </a:cubicBezTo>
                    <a:cubicBezTo>
                      <a:pt x="1051833" y="813303"/>
                      <a:pt x="1186126" y="740875"/>
                      <a:pt x="1136332" y="660903"/>
                    </a:cubicBezTo>
                    <a:cubicBezTo>
                      <a:pt x="1086538" y="580931"/>
                      <a:pt x="881326" y="473798"/>
                      <a:pt x="701765" y="416459"/>
                    </a:cubicBezTo>
                    <a:cubicBezTo>
                      <a:pt x="522204" y="359120"/>
                      <a:pt x="164593" y="386281"/>
                      <a:pt x="58969" y="316871"/>
                    </a:cubicBezTo>
                    <a:cubicBezTo>
                      <a:pt x="-46655" y="247461"/>
                      <a:pt x="10684" y="123730"/>
                      <a:pt x="68023" y="0"/>
                    </a:cubicBezTo>
                  </a:path>
                </a:pathLst>
              </a:cu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08A2B5E-A126-BD3E-6E4E-69B6787F66D9}"/>
                  </a:ext>
                </a:extLst>
              </p:cNvPr>
              <p:cNvSpPr/>
              <p:nvPr/>
            </p:nvSpPr>
            <p:spPr>
              <a:xfrm>
                <a:off x="6333545" y="452657"/>
                <a:ext cx="3564919" cy="4581070"/>
              </a:xfrm>
              <a:custGeom>
                <a:avLst/>
                <a:gdLst>
                  <a:gd name="connsiteX0" fmla="*/ 284538 w 3564919"/>
                  <a:gd name="connsiteY0" fmla="*/ 4581070 h 4581070"/>
                  <a:gd name="connsiteX1" fmla="*/ 40095 w 3564919"/>
                  <a:gd name="connsiteY1" fmla="*/ 4191771 h 4581070"/>
                  <a:gd name="connsiteX2" fmla="*/ 12934 w 3564919"/>
                  <a:gd name="connsiteY2" fmla="*/ 3965434 h 4581070"/>
                  <a:gd name="connsiteX3" fmla="*/ 31041 w 3564919"/>
                  <a:gd name="connsiteY3" fmla="*/ 3702884 h 4581070"/>
                  <a:gd name="connsiteX4" fmla="*/ 347912 w 3564919"/>
                  <a:gd name="connsiteY4" fmla="*/ 3286424 h 4581070"/>
                  <a:gd name="connsiteX5" fmla="*/ 999762 w 3564919"/>
                  <a:gd name="connsiteY5" fmla="*/ 3159676 h 4581070"/>
                  <a:gd name="connsiteX6" fmla="*/ 1280419 w 3564919"/>
                  <a:gd name="connsiteY6" fmla="*/ 3105355 h 4581070"/>
                  <a:gd name="connsiteX7" fmla="*/ 990708 w 3564919"/>
                  <a:gd name="connsiteY7" fmla="*/ 2679842 h 4581070"/>
                  <a:gd name="connsiteX8" fmla="*/ 438447 w 3564919"/>
                  <a:gd name="connsiteY8" fmla="*/ 2480666 h 4581070"/>
                  <a:gd name="connsiteX9" fmla="*/ 356966 w 3564919"/>
                  <a:gd name="connsiteY9" fmla="*/ 2163794 h 4581070"/>
                  <a:gd name="connsiteX10" fmla="*/ 483714 w 3564919"/>
                  <a:gd name="connsiteY10" fmla="*/ 1702068 h 4581070"/>
                  <a:gd name="connsiteX11" fmla="*/ 1045029 w 3564919"/>
                  <a:gd name="connsiteY11" fmla="*/ 1421410 h 4581070"/>
                  <a:gd name="connsiteX12" fmla="*/ 2004697 w 3564919"/>
                  <a:gd name="connsiteY12" fmla="*/ 2009886 h 4581070"/>
                  <a:gd name="connsiteX13" fmla="*/ 2285354 w 3564919"/>
                  <a:gd name="connsiteY13" fmla="*/ 2390131 h 4581070"/>
                  <a:gd name="connsiteX14" fmla="*/ 3281235 w 3564919"/>
                  <a:gd name="connsiteY14" fmla="*/ 1502892 h 4581070"/>
                  <a:gd name="connsiteX15" fmla="*/ 3561893 w 3564919"/>
                  <a:gd name="connsiteY15" fmla="*/ 1167913 h 4581070"/>
                  <a:gd name="connsiteX16" fmla="*/ 3154487 w 3564919"/>
                  <a:gd name="connsiteY16" fmla="*/ 751454 h 4581070"/>
                  <a:gd name="connsiteX17" fmla="*/ 2747081 w 3564919"/>
                  <a:gd name="connsiteY17" fmla="*/ 452690 h 4581070"/>
                  <a:gd name="connsiteX18" fmla="*/ 3317449 w 3564919"/>
                  <a:gd name="connsiteY18" fmla="*/ 72444 h 4581070"/>
                  <a:gd name="connsiteX19" fmla="*/ 3398930 w 3564919"/>
                  <a:gd name="connsiteY19" fmla="*/ 16 h 458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64919" h="4581070">
                    <a:moveTo>
                      <a:pt x="284538" y="4581070"/>
                    </a:moveTo>
                    <a:cubicBezTo>
                      <a:pt x="184950" y="4437723"/>
                      <a:pt x="85362" y="4294377"/>
                      <a:pt x="40095" y="4191771"/>
                    </a:cubicBezTo>
                    <a:cubicBezTo>
                      <a:pt x="-5172" y="4089165"/>
                      <a:pt x="14443" y="4046915"/>
                      <a:pt x="12934" y="3965434"/>
                    </a:cubicBezTo>
                    <a:cubicBezTo>
                      <a:pt x="11425" y="3883953"/>
                      <a:pt x="-24789" y="3816052"/>
                      <a:pt x="31041" y="3702884"/>
                    </a:cubicBezTo>
                    <a:cubicBezTo>
                      <a:pt x="86871" y="3589716"/>
                      <a:pt x="186458" y="3376959"/>
                      <a:pt x="347912" y="3286424"/>
                    </a:cubicBezTo>
                    <a:cubicBezTo>
                      <a:pt x="509366" y="3195889"/>
                      <a:pt x="844344" y="3189854"/>
                      <a:pt x="999762" y="3159676"/>
                    </a:cubicBezTo>
                    <a:cubicBezTo>
                      <a:pt x="1155180" y="3129498"/>
                      <a:pt x="1281928" y="3185327"/>
                      <a:pt x="1280419" y="3105355"/>
                    </a:cubicBezTo>
                    <a:cubicBezTo>
                      <a:pt x="1278910" y="3025383"/>
                      <a:pt x="1131037" y="2783957"/>
                      <a:pt x="990708" y="2679842"/>
                    </a:cubicBezTo>
                    <a:cubicBezTo>
                      <a:pt x="850379" y="2575727"/>
                      <a:pt x="544071" y="2566674"/>
                      <a:pt x="438447" y="2480666"/>
                    </a:cubicBezTo>
                    <a:cubicBezTo>
                      <a:pt x="332823" y="2394658"/>
                      <a:pt x="349422" y="2293560"/>
                      <a:pt x="356966" y="2163794"/>
                    </a:cubicBezTo>
                    <a:cubicBezTo>
                      <a:pt x="364510" y="2034028"/>
                      <a:pt x="369037" y="1825799"/>
                      <a:pt x="483714" y="1702068"/>
                    </a:cubicBezTo>
                    <a:cubicBezTo>
                      <a:pt x="598391" y="1578337"/>
                      <a:pt x="791532" y="1370107"/>
                      <a:pt x="1045029" y="1421410"/>
                    </a:cubicBezTo>
                    <a:cubicBezTo>
                      <a:pt x="1298526" y="1472713"/>
                      <a:pt x="1797976" y="1848432"/>
                      <a:pt x="2004697" y="2009886"/>
                    </a:cubicBezTo>
                    <a:cubicBezTo>
                      <a:pt x="2211418" y="2171339"/>
                      <a:pt x="2072598" y="2474630"/>
                      <a:pt x="2285354" y="2390131"/>
                    </a:cubicBezTo>
                    <a:cubicBezTo>
                      <a:pt x="2498110" y="2305632"/>
                      <a:pt x="3068479" y="1706595"/>
                      <a:pt x="3281235" y="1502892"/>
                    </a:cubicBezTo>
                    <a:cubicBezTo>
                      <a:pt x="3493991" y="1299189"/>
                      <a:pt x="3583018" y="1293153"/>
                      <a:pt x="3561893" y="1167913"/>
                    </a:cubicBezTo>
                    <a:cubicBezTo>
                      <a:pt x="3540768" y="1042673"/>
                      <a:pt x="3290289" y="870658"/>
                      <a:pt x="3154487" y="751454"/>
                    </a:cubicBezTo>
                    <a:cubicBezTo>
                      <a:pt x="3018685" y="632250"/>
                      <a:pt x="2719921" y="565858"/>
                      <a:pt x="2747081" y="452690"/>
                    </a:cubicBezTo>
                    <a:cubicBezTo>
                      <a:pt x="2774241" y="339522"/>
                      <a:pt x="3208808" y="147890"/>
                      <a:pt x="3317449" y="72444"/>
                    </a:cubicBezTo>
                    <a:cubicBezTo>
                      <a:pt x="3426091" y="-3002"/>
                      <a:pt x="3398930" y="16"/>
                      <a:pt x="3398930" y="16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988D04F-3F6A-61C9-E349-2AE0028EBC6C}"/>
                  </a:ext>
                </a:extLst>
              </p:cNvPr>
              <p:cNvSpPr/>
              <p:nvPr/>
            </p:nvSpPr>
            <p:spPr>
              <a:xfrm>
                <a:off x="5573540" y="262550"/>
                <a:ext cx="1026436" cy="2924270"/>
              </a:xfrm>
              <a:custGeom>
                <a:avLst/>
                <a:gdLst>
                  <a:gd name="connsiteX0" fmla="*/ 175410 w 1026436"/>
                  <a:gd name="connsiteY0" fmla="*/ 2924270 h 2924270"/>
                  <a:gd name="connsiteX1" fmla="*/ 121090 w 1026436"/>
                  <a:gd name="connsiteY1" fmla="*/ 2534971 h 2924270"/>
                  <a:gd name="connsiteX2" fmla="*/ 121090 w 1026436"/>
                  <a:gd name="connsiteY2" fmla="*/ 2335795 h 2924270"/>
                  <a:gd name="connsiteX3" fmla="*/ 184464 w 1026436"/>
                  <a:gd name="connsiteY3" fmla="*/ 2172832 h 2924270"/>
                  <a:gd name="connsiteX4" fmla="*/ 229731 w 1026436"/>
                  <a:gd name="connsiteY4" fmla="*/ 2018923 h 2924270"/>
                  <a:gd name="connsiteX5" fmla="*/ 193517 w 1026436"/>
                  <a:gd name="connsiteY5" fmla="*/ 1738266 h 2924270"/>
                  <a:gd name="connsiteX6" fmla="*/ 157304 w 1026436"/>
                  <a:gd name="connsiteY6" fmla="*/ 1656785 h 2924270"/>
                  <a:gd name="connsiteX7" fmla="*/ 93929 w 1026436"/>
                  <a:gd name="connsiteY7" fmla="*/ 1557197 h 2924270"/>
                  <a:gd name="connsiteX8" fmla="*/ 21502 w 1026436"/>
                  <a:gd name="connsiteY8" fmla="*/ 1412341 h 2924270"/>
                  <a:gd name="connsiteX9" fmla="*/ 3395 w 1026436"/>
                  <a:gd name="connsiteY9" fmla="*/ 1240325 h 2924270"/>
                  <a:gd name="connsiteX10" fmla="*/ 12448 w 1026436"/>
                  <a:gd name="connsiteY10" fmla="*/ 1086416 h 2924270"/>
                  <a:gd name="connsiteX11" fmla="*/ 121090 w 1026436"/>
                  <a:gd name="connsiteY11" fmla="*/ 905347 h 2924270"/>
                  <a:gd name="connsiteX12" fmla="*/ 284052 w 1026436"/>
                  <a:gd name="connsiteY12" fmla="*/ 760492 h 2924270"/>
                  <a:gd name="connsiteX13" fmla="*/ 600923 w 1026436"/>
                  <a:gd name="connsiteY13" fmla="*/ 588476 h 2924270"/>
                  <a:gd name="connsiteX14" fmla="*/ 818207 w 1026436"/>
                  <a:gd name="connsiteY14" fmla="*/ 479834 h 2924270"/>
                  <a:gd name="connsiteX15" fmla="*/ 935902 w 1026436"/>
                  <a:gd name="connsiteY15" fmla="*/ 280658 h 2924270"/>
                  <a:gd name="connsiteX16" fmla="*/ 1008329 w 1026436"/>
                  <a:gd name="connsiteY16" fmla="*/ 81482 h 2924270"/>
                  <a:gd name="connsiteX17" fmla="*/ 1026436 w 1026436"/>
                  <a:gd name="connsiteY17" fmla="*/ 0 h 292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26436" h="2924270">
                    <a:moveTo>
                      <a:pt x="175410" y="2924270"/>
                    </a:moveTo>
                    <a:cubicBezTo>
                      <a:pt x="152776" y="2778660"/>
                      <a:pt x="130143" y="2633050"/>
                      <a:pt x="121090" y="2534971"/>
                    </a:cubicBezTo>
                    <a:cubicBezTo>
                      <a:pt x="112037" y="2436892"/>
                      <a:pt x="110528" y="2396151"/>
                      <a:pt x="121090" y="2335795"/>
                    </a:cubicBezTo>
                    <a:cubicBezTo>
                      <a:pt x="131652" y="2275439"/>
                      <a:pt x="166357" y="2225644"/>
                      <a:pt x="184464" y="2172832"/>
                    </a:cubicBezTo>
                    <a:cubicBezTo>
                      <a:pt x="202571" y="2120020"/>
                      <a:pt x="228222" y="2091351"/>
                      <a:pt x="229731" y="2018923"/>
                    </a:cubicBezTo>
                    <a:cubicBezTo>
                      <a:pt x="231240" y="1946495"/>
                      <a:pt x="205588" y="1798622"/>
                      <a:pt x="193517" y="1738266"/>
                    </a:cubicBezTo>
                    <a:cubicBezTo>
                      <a:pt x="181446" y="1677910"/>
                      <a:pt x="173902" y="1686963"/>
                      <a:pt x="157304" y="1656785"/>
                    </a:cubicBezTo>
                    <a:cubicBezTo>
                      <a:pt x="140706" y="1626607"/>
                      <a:pt x="116563" y="1597938"/>
                      <a:pt x="93929" y="1557197"/>
                    </a:cubicBezTo>
                    <a:cubicBezTo>
                      <a:pt x="71295" y="1516456"/>
                      <a:pt x="36591" y="1465153"/>
                      <a:pt x="21502" y="1412341"/>
                    </a:cubicBezTo>
                    <a:cubicBezTo>
                      <a:pt x="6413" y="1359529"/>
                      <a:pt x="4904" y="1294646"/>
                      <a:pt x="3395" y="1240325"/>
                    </a:cubicBezTo>
                    <a:cubicBezTo>
                      <a:pt x="1886" y="1186004"/>
                      <a:pt x="-7168" y="1142246"/>
                      <a:pt x="12448" y="1086416"/>
                    </a:cubicBezTo>
                    <a:cubicBezTo>
                      <a:pt x="32064" y="1030586"/>
                      <a:pt x="75823" y="959668"/>
                      <a:pt x="121090" y="905347"/>
                    </a:cubicBezTo>
                    <a:cubicBezTo>
                      <a:pt x="166357" y="851026"/>
                      <a:pt x="204080" y="813304"/>
                      <a:pt x="284052" y="760492"/>
                    </a:cubicBezTo>
                    <a:cubicBezTo>
                      <a:pt x="364024" y="707680"/>
                      <a:pt x="511897" y="635252"/>
                      <a:pt x="600923" y="588476"/>
                    </a:cubicBezTo>
                    <a:cubicBezTo>
                      <a:pt x="689949" y="541700"/>
                      <a:pt x="762377" y="531137"/>
                      <a:pt x="818207" y="479834"/>
                    </a:cubicBezTo>
                    <a:cubicBezTo>
                      <a:pt x="874037" y="428531"/>
                      <a:pt x="904215" y="347050"/>
                      <a:pt x="935902" y="280658"/>
                    </a:cubicBezTo>
                    <a:cubicBezTo>
                      <a:pt x="967589" y="214266"/>
                      <a:pt x="993240" y="128258"/>
                      <a:pt x="1008329" y="81482"/>
                    </a:cubicBezTo>
                    <a:cubicBezTo>
                      <a:pt x="1023418" y="34706"/>
                      <a:pt x="1024927" y="17353"/>
                      <a:pt x="1026436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3B02D49-5ADB-E18D-EB23-B2E8FEE48FE1}"/>
                  </a:ext>
                </a:extLst>
              </p:cNvPr>
              <p:cNvSpPr/>
              <p:nvPr/>
            </p:nvSpPr>
            <p:spPr>
              <a:xfrm>
                <a:off x="7237680" y="525101"/>
                <a:ext cx="877928" cy="1370114"/>
              </a:xfrm>
              <a:custGeom>
                <a:avLst/>
                <a:gdLst>
                  <a:gd name="connsiteX0" fmla="*/ 59413 w 877928"/>
                  <a:gd name="connsiteY0" fmla="*/ 1339913 h 1370114"/>
                  <a:gd name="connsiteX1" fmla="*/ 493979 w 877928"/>
                  <a:gd name="connsiteY1" fmla="*/ 1367073 h 1370114"/>
                  <a:gd name="connsiteX2" fmla="*/ 720316 w 877928"/>
                  <a:gd name="connsiteY2" fmla="*/ 1276539 h 1370114"/>
                  <a:gd name="connsiteX3" fmla="*/ 856118 w 877928"/>
                  <a:gd name="connsiteY3" fmla="*/ 1131683 h 1370114"/>
                  <a:gd name="connsiteX4" fmla="*/ 874225 w 877928"/>
                  <a:gd name="connsiteY4" fmla="*/ 986828 h 1370114"/>
                  <a:gd name="connsiteX5" fmla="*/ 819904 w 877928"/>
                  <a:gd name="connsiteY5" fmla="*/ 796705 h 1370114"/>
                  <a:gd name="connsiteX6" fmla="*/ 747476 w 877928"/>
                  <a:gd name="connsiteY6" fmla="*/ 715224 h 1370114"/>
                  <a:gd name="connsiteX7" fmla="*/ 575461 w 877928"/>
                  <a:gd name="connsiteY7" fmla="*/ 588475 h 1370114"/>
                  <a:gd name="connsiteX8" fmla="*/ 195215 w 877928"/>
                  <a:gd name="connsiteY8" fmla="*/ 570368 h 1370114"/>
                  <a:gd name="connsiteX9" fmla="*/ 68467 w 877928"/>
                  <a:gd name="connsiteY9" fmla="*/ 497941 h 1370114"/>
                  <a:gd name="connsiteX10" fmla="*/ 5092 w 877928"/>
                  <a:gd name="connsiteY10" fmla="*/ 280657 h 1370114"/>
                  <a:gd name="connsiteX11" fmla="*/ 14146 w 877928"/>
                  <a:gd name="connsiteY11" fmla="*/ 153909 h 1370114"/>
                  <a:gd name="connsiteX12" fmla="*/ 95627 w 877928"/>
                  <a:gd name="connsiteY12" fmla="*/ 36214 h 1370114"/>
                  <a:gd name="connsiteX13" fmla="*/ 122787 w 877928"/>
                  <a:gd name="connsiteY13" fmla="*/ 0 h 137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7928" h="1370114">
                    <a:moveTo>
                      <a:pt x="59413" y="1339913"/>
                    </a:moveTo>
                    <a:cubicBezTo>
                      <a:pt x="221621" y="1358774"/>
                      <a:pt x="383829" y="1377635"/>
                      <a:pt x="493979" y="1367073"/>
                    </a:cubicBezTo>
                    <a:cubicBezTo>
                      <a:pt x="604130" y="1356511"/>
                      <a:pt x="659960" y="1315771"/>
                      <a:pt x="720316" y="1276539"/>
                    </a:cubicBezTo>
                    <a:cubicBezTo>
                      <a:pt x="780672" y="1237307"/>
                      <a:pt x="830467" y="1179968"/>
                      <a:pt x="856118" y="1131683"/>
                    </a:cubicBezTo>
                    <a:cubicBezTo>
                      <a:pt x="881769" y="1083398"/>
                      <a:pt x="880261" y="1042658"/>
                      <a:pt x="874225" y="986828"/>
                    </a:cubicBezTo>
                    <a:cubicBezTo>
                      <a:pt x="868189" y="930998"/>
                      <a:pt x="841029" y="841972"/>
                      <a:pt x="819904" y="796705"/>
                    </a:cubicBezTo>
                    <a:cubicBezTo>
                      <a:pt x="798779" y="751438"/>
                      <a:pt x="788216" y="749929"/>
                      <a:pt x="747476" y="715224"/>
                    </a:cubicBezTo>
                    <a:cubicBezTo>
                      <a:pt x="706736" y="680519"/>
                      <a:pt x="667505" y="612618"/>
                      <a:pt x="575461" y="588475"/>
                    </a:cubicBezTo>
                    <a:cubicBezTo>
                      <a:pt x="483418" y="564332"/>
                      <a:pt x="279714" y="585457"/>
                      <a:pt x="195215" y="570368"/>
                    </a:cubicBezTo>
                    <a:cubicBezTo>
                      <a:pt x="110716" y="555279"/>
                      <a:pt x="100154" y="546226"/>
                      <a:pt x="68467" y="497941"/>
                    </a:cubicBezTo>
                    <a:cubicBezTo>
                      <a:pt x="36780" y="449656"/>
                      <a:pt x="14145" y="337996"/>
                      <a:pt x="5092" y="280657"/>
                    </a:cubicBezTo>
                    <a:cubicBezTo>
                      <a:pt x="-3961" y="223318"/>
                      <a:pt x="-943" y="194650"/>
                      <a:pt x="14146" y="153909"/>
                    </a:cubicBezTo>
                    <a:cubicBezTo>
                      <a:pt x="29235" y="113168"/>
                      <a:pt x="77520" y="61865"/>
                      <a:pt x="95627" y="36214"/>
                    </a:cubicBezTo>
                    <a:cubicBezTo>
                      <a:pt x="113734" y="10563"/>
                      <a:pt x="118260" y="5281"/>
                      <a:pt x="122787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F946DD2-102E-C081-292C-48368B223549}"/>
                  </a:ext>
                </a:extLst>
              </p:cNvPr>
              <p:cNvSpPr/>
              <p:nvPr/>
            </p:nvSpPr>
            <p:spPr>
              <a:xfrm>
                <a:off x="4028792" y="407406"/>
                <a:ext cx="806227" cy="986828"/>
              </a:xfrm>
              <a:custGeom>
                <a:avLst/>
                <a:gdLst>
                  <a:gd name="connsiteX0" fmla="*/ 271604 w 806227"/>
                  <a:gd name="connsiteY0" fmla="*/ 986828 h 986828"/>
                  <a:gd name="connsiteX1" fmla="*/ 443620 w 806227"/>
                  <a:gd name="connsiteY1" fmla="*/ 905346 h 986828"/>
                  <a:gd name="connsiteX2" fmla="*/ 615636 w 806227"/>
                  <a:gd name="connsiteY2" fmla="*/ 796705 h 986828"/>
                  <a:gd name="connsiteX3" fmla="*/ 778598 w 806227"/>
                  <a:gd name="connsiteY3" fmla="*/ 651849 h 986828"/>
                  <a:gd name="connsiteX4" fmla="*/ 796705 w 806227"/>
                  <a:gd name="connsiteY4" fmla="*/ 516047 h 986828"/>
                  <a:gd name="connsiteX5" fmla="*/ 679010 w 806227"/>
                  <a:gd name="connsiteY5" fmla="*/ 398352 h 986828"/>
                  <a:gd name="connsiteX6" fmla="*/ 633743 w 806227"/>
                  <a:gd name="connsiteY6" fmla="*/ 289711 h 986828"/>
                  <a:gd name="connsiteX7" fmla="*/ 597529 w 806227"/>
                  <a:gd name="connsiteY7" fmla="*/ 190123 h 986828"/>
                  <a:gd name="connsiteX8" fmla="*/ 334978 w 806227"/>
                  <a:gd name="connsiteY8" fmla="*/ 81481 h 986828"/>
                  <a:gd name="connsiteX9" fmla="*/ 181069 w 806227"/>
                  <a:gd name="connsiteY9" fmla="*/ 36214 h 986828"/>
                  <a:gd name="connsiteX10" fmla="*/ 0 w 806227"/>
                  <a:gd name="connsiteY10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6227" h="986828">
                    <a:moveTo>
                      <a:pt x="271604" y="986828"/>
                    </a:moveTo>
                    <a:cubicBezTo>
                      <a:pt x="328942" y="961930"/>
                      <a:pt x="386281" y="937033"/>
                      <a:pt x="443620" y="905346"/>
                    </a:cubicBezTo>
                    <a:cubicBezTo>
                      <a:pt x="500959" y="873659"/>
                      <a:pt x="559806" y="838954"/>
                      <a:pt x="615636" y="796705"/>
                    </a:cubicBezTo>
                    <a:cubicBezTo>
                      <a:pt x="671466" y="754456"/>
                      <a:pt x="748420" y="698625"/>
                      <a:pt x="778598" y="651849"/>
                    </a:cubicBezTo>
                    <a:cubicBezTo>
                      <a:pt x="808776" y="605073"/>
                      <a:pt x="813303" y="558296"/>
                      <a:pt x="796705" y="516047"/>
                    </a:cubicBezTo>
                    <a:cubicBezTo>
                      <a:pt x="780107" y="473798"/>
                      <a:pt x="706170" y="436075"/>
                      <a:pt x="679010" y="398352"/>
                    </a:cubicBezTo>
                    <a:cubicBezTo>
                      <a:pt x="651850" y="360629"/>
                      <a:pt x="647323" y="324416"/>
                      <a:pt x="633743" y="289711"/>
                    </a:cubicBezTo>
                    <a:cubicBezTo>
                      <a:pt x="620163" y="255006"/>
                      <a:pt x="647323" y="224828"/>
                      <a:pt x="597529" y="190123"/>
                    </a:cubicBezTo>
                    <a:cubicBezTo>
                      <a:pt x="547735" y="155418"/>
                      <a:pt x="404388" y="107132"/>
                      <a:pt x="334978" y="81481"/>
                    </a:cubicBezTo>
                    <a:cubicBezTo>
                      <a:pt x="265568" y="55829"/>
                      <a:pt x="236899" y="49794"/>
                      <a:pt x="181069" y="36214"/>
                    </a:cubicBezTo>
                    <a:cubicBezTo>
                      <a:pt x="125239" y="22634"/>
                      <a:pt x="40740" y="12071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91EDA3D-93E3-C0B6-387C-F61D9A9DE47C}"/>
                  </a:ext>
                </a:extLst>
              </p:cNvPr>
              <p:cNvSpPr/>
              <p:nvPr/>
            </p:nvSpPr>
            <p:spPr>
              <a:xfrm>
                <a:off x="5787177" y="1448554"/>
                <a:ext cx="749784" cy="778598"/>
              </a:xfrm>
              <a:custGeom>
                <a:avLst/>
                <a:gdLst>
                  <a:gd name="connsiteX0" fmla="*/ 16094 w 749784"/>
                  <a:gd name="connsiteY0" fmla="*/ 778598 h 778598"/>
                  <a:gd name="connsiteX1" fmla="*/ 7041 w 749784"/>
                  <a:gd name="connsiteY1" fmla="*/ 688064 h 778598"/>
                  <a:gd name="connsiteX2" fmla="*/ 106629 w 749784"/>
                  <a:gd name="connsiteY2" fmla="*/ 597529 h 778598"/>
                  <a:gd name="connsiteX3" fmla="*/ 260538 w 749784"/>
                  <a:gd name="connsiteY3" fmla="*/ 579422 h 778598"/>
                  <a:gd name="connsiteX4" fmla="*/ 342019 w 749784"/>
                  <a:gd name="connsiteY4" fmla="*/ 552262 h 778598"/>
                  <a:gd name="connsiteX5" fmla="*/ 667944 w 749784"/>
                  <a:gd name="connsiteY5" fmla="*/ 488888 h 778598"/>
                  <a:gd name="connsiteX6" fmla="*/ 722265 w 749784"/>
                  <a:gd name="connsiteY6" fmla="*/ 497941 h 778598"/>
                  <a:gd name="connsiteX7" fmla="*/ 749425 w 749784"/>
                  <a:gd name="connsiteY7" fmla="*/ 452674 h 778598"/>
                  <a:gd name="connsiteX8" fmla="*/ 704158 w 749784"/>
                  <a:gd name="connsiteY8" fmla="*/ 334979 h 778598"/>
                  <a:gd name="connsiteX9" fmla="*/ 649837 w 749784"/>
                  <a:gd name="connsiteY9" fmla="*/ 199177 h 778598"/>
                  <a:gd name="connsiteX10" fmla="*/ 667944 w 749784"/>
                  <a:gd name="connsiteY10" fmla="*/ 36214 h 778598"/>
                  <a:gd name="connsiteX11" fmla="*/ 695104 w 749784"/>
                  <a:gd name="connsiteY11" fmla="*/ 0 h 77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784" h="778598">
                    <a:moveTo>
                      <a:pt x="16094" y="778598"/>
                    </a:moveTo>
                    <a:cubicBezTo>
                      <a:pt x="4023" y="748420"/>
                      <a:pt x="-8048" y="718242"/>
                      <a:pt x="7041" y="688064"/>
                    </a:cubicBezTo>
                    <a:cubicBezTo>
                      <a:pt x="22130" y="657886"/>
                      <a:pt x="64379" y="615636"/>
                      <a:pt x="106629" y="597529"/>
                    </a:cubicBezTo>
                    <a:cubicBezTo>
                      <a:pt x="148879" y="579422"/>
                      <a:pt x="221306" y="586966"/>
                      <a:pt x="260538" y="579422"/>
                    </a:cubicBezTo>
                    <a:cubicBezTo>
                      <a:pt x="299770" y="571878"/>
                      <a:pt x="274118" y="567351"/>
                      <a:pt x="342019" y="552262"/>
                    </a:cubicBezTo>
                    <a:cubicBezTo>
                      <a:pt x="409920" y="537173"/>
                      <a:pt x="604570" y="497941"/>
                      <a:pt x="667944" y="488888"/>
                    </a:cubicBezTo>
                    <a:cubicBezTo>
                      <a:pt x="731318" y="479835"/>
                      <a:pt x="708685" y="503977"/>
                      <a:pt x="722265" y="497941"/>
                    </a:cubicBezTo>
                    <a:cubicBezTo>
                      <a:pt x="735845" y="491905"/>
                      <a:pt x="752443" y="479834"/>
                      <a:pt x="749425" y="452674"/>
                    </a:cubicBezTo>
                    <a:cubicBezTo>
                      <a:pt x="746407" y="425514"/>
                      <a:pt x="720756" y="377228"/>
                      <a:pt x="704158" y="334979"/>
                    </a:cubicBezTo>
                    <a:cubicBezTo>
                      <a:pt x="687560" y="292730"/>
                      <a:pt x="655873" y="248971"/>
                      <a:pt x="649837" y="199177"/>
                    </a:cubicBezTo>
                    <a:cubicBezTo>
                      <a:pt x="643801" y="149383"/>
                      <a:pt x="660400" y="69410"/>
                      <a:pt x="667944" y="36214"/>
                    </a:cubicBezTo>
                    <a:cubicBezTo>
                      <a:pt x="675488" y="3018"/>
                      <a:pt x="685296" y="1509"/>
                      <a:pt x="695104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C272996-D036-E23F-8FEA-1384DA5C0B35}"/>
                  </a:ext>
                </a:extLst>
              </p:cNvPr>
              <p:cNvSpPr/>
              <p:nvPr/>
            </p:nvSpPr>
            <p:spPr>
              <a:xfrm>
                <a:off x="7541537" y="2643612"/>
                <a:ext cx="2182228" cy="1470283"/>
              </a:xfrm>
              <a:custGeom>
                <a:avLst/>
                <a:gdLst>
                  <a:gd name="connsiteX0" fmla="*/ 0 w 2182228"/>
                  <a:gd name="connsiteY0" fmla="*/ 959667 h 1470283"/>
                  <a:gd name="connsiteX1" fmla="*/ 162962 w 2182228"/>
                  <a:gd name="connsiteY1" fmla="*/ 1376127 h 1470283"/>
                  <a:gd name="connsiteX2" fmla="*/ 371192 w 2182228"/>
                  <a:gd name="connsiteY2" fmla="*/ 1466661 h 1470283"/>
                  <a:gd name="connsiteX3" fmla="*/ 896293 w 2182228"/>
                  <a:gd name="connsiteY3" fmla="*/ 1439501 h 1470283"/>
                  <a:gd name="connsiteX4" fmla="*/ 1448554 w 2182228"/>
                  <a:gd name="connsiteY4" fmla="*/ 1321806 h 1470283"/>
                  <a:gd name="connsiteX5" fmla="*/ 1620570 w 2182228"/>
                  <a:gd name="connsiteY5" fmla="*/ 1186004 h 1470283"/>
                  <a:gd name="connsiteX6" fmla="*/ 1711105 w 2182228"/>
                  <a:gd name="connsiteY6" fmla="*/ 1050202 h 1470283"/>
                  <a:gd name="connsiteX7" fmla="*/ 1828800 w 2182228"/>
                  <a:gd name="connsiteY7" fmla="*/ 869133 h 1470283"/>
                  <a:gd name="connsiteX8" fmla="*/ 1711105 w 2182228"/>
                  <a:gd name="connsiteY8" fmla="*/ 697117 h 1470283"/>
                  <a:gd name="connsiteX9" fmla="*/ 1692998 w 2182228"/>
                  <a:gd name="connsiteY9" fmla="*/ 588475 h 1470283"/>
                  <a:gd name="connsiteX10" fmla="*/ 1883120 w 2182228"/>
                  <a:gd name="connsiteY10" fmla="*/ 443620 h 1470283"/>
                  <a:gd name="connsiteX11" fmla="*/ 2091350 w 2182228"/>
                  <a:gd name="connsiteY11" fmla="*/ 344032 h 1470283"/>
                  <a:gd name="connsiteX12" fmla="*/ 2163778 w 2182228"/>
                  <a:gd name="connsiteY12" fmla="*/ 280657 h 1470283"/>
                  <a:gd name="connsiteX13" fmla="*/ 2172831 w 2182228"/>
                  <a:gd name="connsiteY13" fmla="*/ 126748 h 1470283"/>
                  <a:gd name="connsiteX14" fmla="*/ 2046083 w 2182228"/>
                  <a:gd name="connsiteY14" fmla="*/ 0 h 1470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82228" h="1470283">
                    <a:moveTo>
                      <a:pt x="0" y="959667"/>
                    </a:moveTo>
                    <a:cubicBezTo>
                      <a:pt x="50548" y="1125647"/>
                      <a:pt x="101097" y="1291628"/>
                      <a:pt x="162962" y="1376127"/>
                    </a:cubicBezTo>
                    <a:cubicBezTo>
                      <a:pt x="224827" y="1460626"/>
                      <a:pt x="248970" y="1456099"/>
                      <a:pt x="371192" y="1466661"/>
                    </a:cubicBezTo>
                    <a:cubicBezTo>
                      <a:pt x="493414" y="1477223"/>
                      <a:pt x="716733" y="1463643"/>
                      <a:pt x="896293" y="1439501"/>
                    </a:cubicBezTo>
                    <a:cubicBezTo>
                      <a:pt x="1075853" y="1415359"/>
                      <a:pt x="1327841" y="1364055"/>
                      <a:pt x="1448554" y="1321806"/>
                    </a:cubicBezTo>
                    <a:cubicBezTo>
                      <a:pt x="1569267" y="1279557"/>
                      <a:pt x="1576811" y="1231271"/>
                      <a:pt x="1620570" y="1186004"/>
                    </a:cubicBezTo>
                    <a:cubicBezTo>
                      <a:pt x="1664329" y="1140737"/>
                      <a:pt x="1711105" y="1050202"/>
                      <a:pt x="1711105" y="1050202"/>
                    </a:cubicBezTo>
                    <a:cubicBezTo>
                      <a:pt x="1745810" y="997390"/>
                      <a:pt x="1828800" y="927980"/>
                      <a:pt x="1828800" y="869133"/>
                    </a:cubicBezTo>
                    <a:cubicBezTo>
                      <a:pt x="1828800" y="810286"/>
                      <a:pt x="1733739" y="743893"/>
                      <a:pt x="1711105" y="697117"/>
                    </a:cubicBezTo>
                    <a:cubicBezTo>
                      <a:pt x="1688471" y="650341"/>
                      <a:pt x="1664329" y="630724"/>
                      <a:pt x="1692998" y="588475"/>
                    </a:cubicBezTo>
                    <a:cubicBezTo>
                      <a:pt x="1721667" y="546225"/>
                      <a:pt x="1816728" y="484360"/>
                      <a:pt x="1883120" y="443620"/>
                    </a:cubicBezTo>
                    <a:cubicBezTo>
                      <a:pt x="1949512" y="402879"/>
                      <a:pt x="2044574" y="371192"/>
                      <a:pt x="2091350" y="344032"/>
                    </a:cubicBezTo>
                    <a:cubicBezTo>
                      <a:pt x="2138126" y="316871"/>
                      <a:pt x="2150198" y="316871"/>
                      <a:pt x="2163778" y="280657"/>
                    </a:cubicBezTo>
                    <a:cubicBezTo>
                      <a:pt x="2177358" y="244443"/>
                      <a:pt x="2192447" y="173524"/>
                      <a:pt x="2172831" y="126748"/>
                    </a:cubicBezTo>
                    <a:cubicBezTo>
                      <a:pt x="2153215" y="79972"/>
                      <a:pt x="2046083" y="0"/>
                      <a:pt x="2046083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EB76957-C7BA-534A-5C71-6CA7D7FCEF89}"/>
                  </a:ext>
                </a:extLst>
              </p:cNvPr>
              <p:cNvSpPr/>
              <p:nvPr/>
            </p:nvSpPr>
            <p:spPr>
              <a:xfrm>
                <a:off x="9784983" y="742384"/>
                <a:ext cx="1140882" cy="742384"/>
              </a:xfrm>
              <a:custGeom>
                <a:avLst/>
                <a:gdLst>
                  <a:gd name="connsiteX0" fmla="*/ 28973 w 1140882"/>
                  <a:gd name="connsiteY0" fmla="*/ 742384 h 742384"/>
                  <a:gd name="connsiteX1" fmla="*/ 1813 w 1140882"/>
                  <a:gd name="connsiteY1" fmla="*/ 679010 h 742384"/>
                  <a:gd name="connsiteX2" fmla="*/ 74241 w 1140882"/>
                  <a:gd name="connsiteY2" fmla="*/ 516048 h 742384"/>
                  <a:gd name="connsiteX3" fmla="*/ 146668 w 1140882"/>
                  <a:gd name="connsiteY3" fmla="*/ 470780 h 742384"/>
                  <a:gd name="connsiteX4" fmla="*/ 418272 w 1140882"/>
                  <a:gd name="connsiteY4" fmla="*/ 552262 h 742384"/>
                  <a:gd name="connsiteX5" fmla="*/ 780411 w 1140882"/>
                  <a:gd name="connsiteY5" fmla="*/ 615636 h 742384"/>
                  <a:gd name="connsiteX6" fmla="*/ 1024855 w 1140882"/>
                  <a:gd name="connsiteY6" fmla="*/ 615636 h 742384"/>
                  <a:gd name="connsiteX7" fmla="*/ 1133496 w 1140882"/>
                  <a:gd name="connsiteY7" fmla="*/ 461727 h 742384"/>
                  <a:gd name="connsiteX8" fmla="*/ 1124443 w 1140882"/>
                  <a:gd name="connsiteY8" fmla="*/ 181069 h 742384"/>
                  <a:gd name="connsiteX9" fmla="*/ 1070122 w 1140882"/>
                  <a:gd name="connsiteY9" fmla="*/ 72428 h 742384"/>
                  <a:gd name="connsiteX10" fmla="*/ 1033908 w 1140882"/>
                  <a:gd name="connsiteY10" fmla="*/ 0 h 74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882" h="742384">
                    <a:moveTo>
                      <a:pt x="28973" y="742384"/>
                    </a:moveTo>
                    <a:cubicBezTo>
                      <a:pt x="11620" y="729558"/>
                      <a:pt x="-5732" y="716733"/>
                      <a:pt x="1813" y="679010"/>
                    </a:cubicBezTo>
                    <a:cubicBezTo>
                      <a:pt x="9358" y="641287"/>
                      <a:pt x="50099" y="550753"/>
                      <a:pt x="74241" y="516048"/>
                    </a:cubicBezTo>
                    <a:cubicBezTo>
                      <a:pt x="98384" y="481343"/>
                      <a:pt x="89330" y="464744"/>
                      <a:pt x="146668" y="470780"/>
                    </a:cubicBezTo>
                    <a:cubicBezTo>
                      <a:pt x="204006" y="476816"/>
                      <a:pt x="312648" y="528119"/>
                      <a:pt x="418272" y="552262"/>
                    </a:cubicBezTo>
                    <a:cubicBezTo>
                      <a:pt x="523896" y="576405"/>
                      <a:pt x="679314" y="605074"/>
                      <a:pt x="780411" y="615636"/>
                    </a:cubicBezTo>
                    <a:cubicBezTo>
                      <a:pt x="881508" y="626198"/>
                      <a:pt x="966008" y="641287"/>
                      <a:pt x="1024855" y="615636"/>
                    </a:cubicBezTo>
                    <a:cubicBezTo>
                      <a:pt x="1083703" y="589984"/>
                      <a:pt x="1116898" y="534155"/>
                      <a:pt x="1133496" y="461727"/>
                    </a:cubicBezTo>
                    <a:cubicBezTo>
                      <a:pt x="1150094" y="389299"/>
                      <a:pt x="1135005" y="245952"/>
                      <a:pt x="1124443" y="181069"/>
                    </a:cubicBezTo>
                    <a:cubicBezTo>
                      <a:pt x="1113881" y="116186"/>
                      <a:pt x="1070122" y="72428"/>
                      <a:pt x="1070122" y="72428"/>
                    </a:cubicBezTo>
                    <a:cubicBezTo>
                      <a:pt x="1055033" y="42250"/>
                      <a:pt x="1041452" y="19616"/>
                      <a:pt x="1033908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2E24DE-D0D0-DDB0-2923-966DFB2CFEA2}"/>
                </a:ext>
              </a:extLst>
            </p:cNvPr>
            <p:cNvSpPr/>
            <p:nvPr/>
          </p:nvSpPr>
          <p:spPr>
            <a:xfrm>
              <a:off x="4572000" y="3748135"/>
              <a:ext cx="760491" cy="9053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FFF8DC-6915-5EE5-17A9-57B26663D9F1}"/>
                </a:ext>
              </a:extLst>
            </p:cNvPr>
            <p:cNvSpPr txBox="1"/>
            <p:nvPr/>
          </p:nvSpPr>
          <p:spPr>
            <a:xfrm>
              <a:off x="3582489" y="3608738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A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C8E32D18-DA96-3E9C-2C00-DBFD69E13E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101"/>
            <a:stretch/>
          </p:blipFill>
          <p:spPr>
            <a:xfrm>
              <a:off x="2531166" y="371092"/>
              <a:ext cx="3651821" cy="3377044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4C8574E-6339-F488-ADEB-1413FFFFAA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71"/>
            <a:stretch/>
          </p:blipFill>
          <p:spPr>
            <a:xfrm>
              <a:off x="5700243" y="538101"/>
              <a:ext cx="4651651" cy="2675880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000BC69-6EB5-EAD7-31D3-5C16AEB11D00}"/>
                </a:ext>
              </a:extLst>
            </p:cNvPr>
            <p:cNvSpPr/>
            <p:nvPr/>
          </p:nvSpPr>
          <p:spPr>
            <a:xfrm>
              <a:off x="6294886" y="3191811"/>
              <a:ext cx="760491" cy="9053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D4DD48B-D2E6-2DF4-8E6E-FF4F39B474A9}"/>
                </a:ext>
              </a:extLst>
            </p:cNvPr>
            <p:cNvSpPr txBox="1"/>
            <p:nvPr/>
          </p:nvSpPr>
          <p:spPr>
            <a:xfrm>
              <a:off x="7055377" y="304323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D5B3DC0-80CE-D937-2F68-4B9F6DB35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991"/>
            <a:stretch/>
          </p:blipFill>
          <p:spPr>
            <a:xfrm>
              <a:off x="4923079" y="362931"/>
              <a:ext cx="1079086" cy="2316895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E4AF86-14FE-9522-20CC-6C635C86EADA}"/>
                </a:ext>
              </a:extLst>
            </p:cNvPr>
            <p:cNvSpPr/>
            <p:nvPr/>
          </p:nvSpPr>
          <p:spPr>
            <a:xfrm>
              <a:off x="4769236" y="2658992"/>
              <a:ext cx="760491" cy="9053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CF68C1C-853A-84E0-D6D7-C46E46CABD74}"/>
                </a:ext>
              </a:extLst>
            </p:cNvPr>
            <p:cNvSpPr txBox="1"/>
            <p:nvPr/>
          </p:nvSpPr>
          <p:spPr>
            <a:xfrm>
              <a:off x="4107318" y="2279714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C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2578A1-AC8B-6217-B41B-A5E04D56313F}"/>
              </a:ext>
            </a:extLst>
          </p:cNvPr>
          <p:cNvGrpSpPr/>
          <p:nvPr/>
        </p:nvGrpSpPr>
        <p:grpSpPr>
          <a:xfrm>
            <a:off x="100762" y="1922174"/>
            <a:ext cx="2956450" cy="646331"/>
            <a:chOff x="89646" y="1502775"/>
            <a:chExt cx="2956450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8DA87E-E24E-8516-9CD0-978553406B80}"/>
                </a:ext>
              </a:extLst>
            </p:cNvPr>
            <p:cNvSpPr txBox="1"/>
            <p:nvPr/>
          </p:nvSpPr>
          <p:spPr>
            <a:xfrm>
              <a:off x="89646" y="1502775"/>
              <a:ext cx="295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Uninterrupted Length above</a:t>
              </a:r>
            </a:p>
            <a:p>
              <a:r>
                <a:rPr lang="en-AU" dirty="0"/>
                <a:t>Barrier A = Length of: 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4779A16-1538-4134-EC4E-989F754B8870}"/>
                </a:ext>
              </a:extLst>
            </p:cNvPr>
            <p:cNvCxnSpPr/>
            <p:nvPr/>
          </p:nvCxnSpPr>
          <p:spPr>
            <a:xfrm>
              <a:off x="2289372" y="1970612"/>
              <a:ext cx="550202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B5FC163-7A82-DC28-C14F-AACDE790ED56}"/>
              </a:ext>
            </a:extLst>
          </p:cNvPr>
          <p:cNvGrpSpPr/>
          <p:nvPr/>
        </p:nvGrpSpPr>
        <p:grpSpPr>
          <a:xfrm>
            <a:off x="115004" y="1179609"/>
            <a:ext cx="2323585" cy="646331"/>
            <a:chOff x="89646" y="1502775"/>
            <a:chExt cx="2323585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201D21-05CF-E13B-8287-05054F1AF471}"/>
                </a:ext>
              </a:extLst>
            </p:cNvPr>
            <p:cNvSpPr txBox="1"/>
            <p:nvPr/>
          </p:nvSpPr>
          <p:spPr>
            <a:xfrm>
              <a:off x="89646" y="1502775"/>
              <a:ext cx="2323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Total Stream Length =</a:t>
              </a:r>
            </a:p>
            <a:p>
              <a:r>
                <a:rPr lang="en-AU" dirty="0"/>
                <a:t>Length of: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0579F5-86A5-AD22-9417-277DE894DC4D}"/>
                </a:ext>
              </a:extLst>
            </p:cNvPr>
            <p:cNvCxnSpPr/>
            <p:nvPr/>
          </p:nvCxnSpPr>
          <p:spPr>
            <a:xfrm>
              <a:off x="1242385" y="1973553"/>
              <a:ext cx="550202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12384-6D29-DBA2-9949-C8FF80005B73}"/>
              </a:ext>
            </a:extLst>
          </p:cNvPr>
          <p:cNvGrpSpPr/>
          <p:nvPr/>
        </p:nvGrpSpPr>
        <p:grpSpPr>
          <a:xfrm>
            <a:off x="100762" y="1922174"/>
            <a:ext cx="2956450" cy="646331"/>
            <a:chOff x="89646" y="1502775"/>
            <a:chExt cx="2956450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9BC06-E2CB-33AB-1103-847D61269792}"/>
                </a:ext>
              </a:extLst>
            </p:cNvPr>
            <p:cNvSpPr txBox="1"/>
            <p:nvPr/>
          </p:nvSpPr>
          <p:spPr>
            <a:xfrm>
              <a:off x="89646" y="1502775"/>
              <a:ext cx="295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75000"/>
                    </a:schemeClr>
                  </a:solidFill>
                </a:rPr>
                <a:t>Uninterrupted Length above</a:t>
              </a:r>
            </a:p>
            <a:p>
              <a:r>
                <a:rPr lang="en-AU" dirty="0">
                  <a:solidFill>
                    <a:schemeClr val="bg1">
                      <a:lumMod val="75000"/>
                    </a:schemeClr>
                  </a:solidFill>
                </a:rPr>
                <a:t>Barrier A = Length of: 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328B0-A15C-0B59-8386-ECD379E4AE6E}"/>
                </a:ext>
              </a:extLst>
            </p:cNvPr>
            <p:cNvCxnSpPr/>
            <p:nvPr/>
          </p:nvCxnSpPr>
          <p:spPr>
            <a:xfrm>
              <a:off x="2289372" y="1970612"/>
              <a:ext cx="550202" cy="0"/>
            </a:xfrm>
            <a:prstGeom prst="line">
              <a:avLst/>
            </a:prstGeom>
            <a:ln w="57150">
              <a:solidFill>
                <a:srgbClr val="00B0F0">
                  <a:alpha val="34118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6B612F-E00B-565C-E486-514CD4B2E36C}"/>
              </a:ext>
            </a:extLst>
          </p:cNvPr>
          <p:cNvGrpSpPr/>
          <p:nvPr/>
        </p:nvGrpSpPr>
        <p:grpSpPr>
          <a:xfrm>
            <a:off x="115004" y="2636014"/>
            <a:ext cx="2956450" cy="646331"/>
            <a:chOff x="89646" y="1502775"/>
            <a:chExt cx="2956450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9608C5-9A42-FB46-7A6D-CD10B9CACB6B}"/>
                </a:ext>
              </a:extLst>
            </p:cNvPr>
            <p:cNvSpPr txBox="1"/>
            <p:nvPr/>
          </p:nvSpPr>
          <p:spPr>
            <a:xfrm>
              <a:off x="89646" y="1502775"/>
              <a:ext cx="295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Uninterrupted Length above</a:t>
              </a:r>
            </a:p>
            <a:p>
              <a:r>
                <a:rPr lang="en-AU" dirty="0"/>
                <a:t>Barrier B = Length of:  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815BCA-45FC-49FD-513B-5307A5F5A811}"/>
                </a:ext>
              </a:extLst>
            </p:cNvPr>
            <p:cNvCxnSpPr/>
            <p:nvPr/>
          </p:nvCxnSpPr>
          <p:spPr>
            <a:xfrm>
              <a:off x="2289372" y="1970612"/>
              <a:ext cx="550202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1FE108-61DB-A39B-287C-DA9C4F836629}"/>
              </a:ext>
            </a:extLst>
          </p:cNvPr>
          <p:cNvCxnSpPr/>
          <p:nvPr/>
        </p:nvCxnSpPr>
        <p:spPr>
          <a:xfrm flipH="1">
            <a:off x="115004" y="1825940"/>
            <a:ext cx="2956450" cy="742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7A9426-6480-3058-C9CB-B4C148C25DB5}"/>
              </a:ext>
            </a:extLst>
          </p:cNvPr>
          <p:cNvCxnSpPr>
            <a:cxnSpLocks/>
          </p:cNvCxnSpPr>
          <p:nvPr/>
        </p:nvCxnSpPr>
        <p:spPr>
          <a:xfrm flipH="1" flipV="1">
            <a:off x="37747" y="1889368"/>
            <a:ext cx="2956450" cy="742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0D0B69-695B-D856-AEC5-036C9E32DBC2}"/>
              </a:ext>
            </a:extLst>
          </p:cNvPr>
          <p:cNvGrpSpPr/>
          <p:nvPr/>
        </p:nvGrpSpPr>
        <p:grpSpPr>
          <a:xfrm>
            <a:off x="114337" y="3349854"/>
            <a:ext cx="2956450" cy="646331"/>
            <a:chOff x="89646" y="1502775"/>
            <a:chExt cx="2956450" cy="64633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D91B21-A139-0AC3-CCC5-E6AEA6E3A80E}"/>
                </a:ext>
              </a:extLst>
            </p:cNvPr>
            <p:cNvSpPr txBox="1"/>
            <p:nvPr/>
          </p:nvSpPr>
          <p:spPr>
            <a:xfrm>
              <a:off x="89646" y="1502775"/>
              <a:ext cx="295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Uninterrupted Length above</a:t>
              </a:r>
            </a:p>
            <a:p>
              <a:r>
                <a:rPr lang="en-AU" dirty="0"/>
                <a:t>Barrier C = Length of:  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E322AB-6B4F-997F-FAE2-7FC0989C2138}"/>
                </a:ext>
              </a:extLst>
            </p:cNvPr>
            <p:cNvCxnSpPr/>
            <p:nvPr/>
          </p:nvCxnSpPr>
          <p:spPr>
            <a:xfrm>
              <a:off x="2289372" y="1970612"/>
              <a:ext cx="550202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198F62-0F8C-9FD0-5AC3-452CED8D938F}"/>
              </a:ext>
            </a:extLst>
          </p:cNvPr>
          <p:cNvGrpSpPr/>
          <p:nvPr/>
        </p:nvGrpSpPr>
        <p:grpSpPr>
          <a:xfrm>
            <a:off x="151755" y="4347166"/>
            <a:ext cx="4240380" cy="646331"/>
            <a:chOff x="114337" y="4347166"/>
            <a:chExt cx="4240380" cy="6463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C7DC55-D49F-C6D2-67EE-32A79791AB32}"/>
                </a:ext>
              </a:extLst>
            </p:cNvPr>
            <p:cNvGrpSpPr/>
            <p:nvPr/>
          </p:nvGrpSpPr>
          <p:grpSpPr>
            <a:xfrm>
              <a:off x="114337" y="4347166"/>
              <a:ext cx="4240380" cy="646331"/>
              <a:chOff x="89646" y="1502775"/>
              <a:chExt cx="4240380" cy="64633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6F4885-6971-7F98-B818-E9A3D705EC6A}"/>
                  </a:ext>
                </a:extLst>
              </p:cNvPr>
              <p:cNvSpPr txBox="1"/>
              <p:nvPr/>
            </p:nvSpPr>
            <p:spPr>
              <a:xfrm>
                <a:off x="89646" y="1502775"/>
                <a:ext cx="4240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Uninterrupted Length above Barrier A = </a:t>
                </a:r>
              </a:p>
              <a:p>
                <a:r>
                  <a:rPr lang="en-AU" dirty="0"/>
                  <a:t>Length of:  	minus length of: 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F2836E9-1412-A31D-A302-E7E7E61F66B1}"/>
                  </a:ext>
                </a:extLst>
              </p:cNvPr>
              <p:cNvCxnSpPr/>
              <p:nvPr/>
            </p:nvCxnSpPr>
            <p:spPr>
              <a:xfrm>
                <a:off x="1306426" y="1990062"/>
                <a:ext cx="550202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251B230-52A9-2753-02AE-F9121C68D317}"/>
                </a:ext>
              </a:extLst>
            </p:cNvPr>
            <p:cNvCxnSpPr/>
            <p:nvPr/>
          </p:nvCxnSpPr>
          <p:spPr>
            <a:xfrm>
              <a:off x="3687288" y="4811967"/>
              <a:ext cx="550202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Arrow: Curved Right 51">
            <a:extLst>
              <a:ext uri="{FF2B5EF4-FFF2-40B4-BE49-F238E27FC236}">
                <a16:creationId xmlns:a16="http://schemas.microsoft.com/office/drawing/2014/main" id="{D9C6FA8B-CE5E-02FF-982C-C05F1FE00C07}"/>
              </a:ext>
            </a:extLst>
          </p:cNvPr>
          <p:cNvSpPr/>
          <p:nvPr/>
        </p:nvSpPr>
        <p:spPr>
          <a:xfrm>
            <a:off x="44990" y="2279715"/>
            <a:ext cx="251578" cy="242808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2446B0-6D2A-64D0-252C-CE20B107A4C6}"/>
              </a:ext>
            </a:extLst>
          </p:cNvPr>
          <p:cNvGrpSpPr/>
          <p:nvPr/>
        </p:nvGrpSpPr>
        <p:grpSpPr>
          <a:xfrm>
            <a:off x="3997827" y="367011"/>
            <a:ext cx="7820728" cy="6123978"/>
            <a:chOff x="2531166" y="362931"/>
            <a:chExt cx="7820728" cy="612397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8B9052E-DCBD-8903-0969-AD77D7F3DF4A}"/>
                </a:ext>
              </a:extLst>
            </p:cNvPr>
            <p:cNvGrpSpPr/>
            <p:nvPr/>
          </p:nvGrpSpPr>
          <p:grpSpPr>
            <a:xfrm>
              <a:off x="2566536" y="371091"/>
              <a:ext cx="7752747" cy="6115818"/>
              <a:chOff x="3173118" y="262550"/>
              <a:chExt cx="7752747" cy="6115818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B69E2B8-906D-4806-E248-144C3EB99A47}"/>
                  </a:ext>
                </a:extLst>
              </p:cNvPr>
              <p:cNvSpPr/>
              <p:nvPr/>
            </p:nvSpPr>
            <p:spPr>
              <a:xfrm>
                <a:off x="3173118" y="679010"/>
                <a:ext cx="3599188" cy="5699358"/>
              </a:xfrm>
              <a:custGeom>
                <a:avLst/>
                <a:gdLst>
                  <a:gd name="connsiteX0" fmla="*/ 2476244 w 3599188"/>
                  <a:gd name="connsiteY0" fmla="*/ 5685576 h 5699358"/>
                  <a:gd name="connsiteX1" fmla="*/ 2521512 w 3599188"/>
                  <a:gd name="connsiteY1" fmla="*/ 5649362 h 5699358"/>
                  <a:gd name="connsiteX2" fmla="*/ 3372537 w 3599188"/>
                  <a:gd name="connsiteY2" fmla="*/ 5278170 h 5699358"/>
                  <a:gd name="connsiteX3" fmla="*/ 3589821 w 3599188"/>
                  <a:gd name="connsiteY3" fmla="*/ 4626321 h 5699358"/>
                  <a:gd name="connsiteX4" fmla="*/ 3146201 w 3599188"/>
                  <a:gd name="connsiteY4" fmla="*/ 4028792 h 5699358"/>
                  <a:gd name="connsiteX5" fmla="*/ 2612046 w 3599188"/>
                  <a:gd name="connsiteY5" fmla="*/ 3612333 h 5699358"/>
                  <a:gd name="connsiteX6" fmla="*/ 2349496 w 3599188"/>
                  <a:gd name="connsiteY6" fmla="*/ 3159659 h 5699358"/>
                  <a:gd name="connsiteX7" fmla="*/ 2458137 w 3599188"/>
                  <a:gd name="connsiteY7" fmla="*/ 2734146 h 5699358"/>
                  <a:gd name="connsiteX8" fmla="*/ 2593939 w 3599188"/>
                  <a:gd name="connsiteY8" fmla="*/ 2516863 h 5699358"/>
                  <a:gd name="connsiteX9" fmla="*/ 2440031 w 3599188"/>
                  <a:gd name="connsiteY9" fmla="*/ 2163778 h 5699358"/>
                  <a:gd name="connsiteX10" fmla="*/ 1824395 w 3599188"/>
                  <a:gd name="connsiteY10" fmla="*/ 1865014 h 5699358"/>
                  <a:gd name="connsiteX11" fmla="*/ 1190652 w 3599188"/>
                  <a:gd name="connsiteY11" fmla="*/ 1928388 h 5699358"/>
                  <a:gd name="connsiteX12" fmla="*/ 891888 w 3599188"/>
                  <a:gd name="connsiteY12" fmla="*/ 1593410 h 5699358"/>
                  <a:gd name="connsiteX13" fmla="*/ 828514 w 3599188"/>
                  <a:gd name="connsiteY13" fmla="*/ 1158843 h 5699358"/>
                  <a:gd name="connsiteX14" fmla="*/ 1000530 w 3599188"/>
                  <a:gd name="connsiteY14" fmla="*/ 896293 h 5699358"/>
                  <a:gd name="connsiteX15" fmla="*/ 1136332 w 3599188"/>
                  <a:gd name="connsiteY15" fmla="*/ 660903 h 5699358"/>
                  <a:gd name="connsiteX16" fmla="*/ 701765 w 3599188"/>
                  <a:gd name="connsiteY16" fmla="*/ 416459 h 5699358"/>
                  <a:gd name="connsiteX17" fmla="*/ 58969 w 3599188"/>
                  <a:gd name="connsiteY17" fmla="*/ 316871 h 5699358"/>
                  <a:gd name="connsiteX18" fmla="*/ 68023 w 3599188"/>
                  <a:gd name="connsiteY18" fmla="*/ 0 h 569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99188" h="5699358">
                    <a:moveTo>
                      <a:pt x="2476244" y="5685576"/>
                    </a:moveTo>
                    <a:cubicBezTo>
                      <a:pt x="2424187" y="5701419"/>
                      <a:pt x="2372130" y="5717263"/>
                      <a:pt x="2521512" y="5649362"/>
                    </a:cubicBezTo>
                    <a:cubicBezTo>
                      <a:pt x="2670894" y="5581461"/>
                      <a:pt x="3194486" y="5448677"/>
                      <a:pt x="3372537" y="5278170"/>
                    </a:cubicBezTo>
                    <a:cubicBezTo>
                      <a:pt x="3550588" y="5107663"/>
                      <a:pt x="3627544" y="4834551"/>
                      <a:pt x="3589821" y="4626321"/>
                    </a:cubicBezTo>
                    <a:cubicBezTo>
                      <a:pt x="3552098" y="4418091"/>
                      <a:pt x="3309163" y="4197790"/>
                      <a:pt x="3146201" y="4028792"/>
                    </a:cubicBezTo>
                    <a:cubicBezTo>
                      <a:pt x="2983239" y="3859794"/>
                      <a:pt x="2744830" y="3757188"/>
                      <a:pt x="2612046" y="3612333"/>
                    </a:cubicBezTo>
                    <a:cubicBezTo>
                      <a:pt x="2479262" y="3467478"/>
                      <a:pt x="2375147" y="3306023"/>
                      <a:pt x="2349496" y="3159659"/>
                    </a:cubicBezTo>
                    <a:cubicBezTo>
                      <a:pt x="2323845" y="3013295"/>
                      <a:pt x="2417396" y="2841279"/>
                      <a:pt x="2458137" y="2734146"/>
                    </a:cubicBezTo>
                    <a:cubicBezTo>
                      <a:pt x="2498878" y="2627013"/>
                      <a:pt x="2596957" y="2611924"/>
                      <a:pt x="2593939" y="2516863"/>
                    </a:cubicBezTo>
                    <a:cubicBezTo>
                      <a:pt x="2590921" y="2421802"/>
                      <a:pt x="2568288" y="2272419"/>
                      <a:pt x="2440031" y="2163778"/>
                    </a:cubicBezTo>
                    <a:cubicBezTo>
                      <a:pt x="2311774" y="2055137"/>
                      <a:pt x="2032625" y="1904246"/>
                      <a:pt x="1824395" y="1865014"/>
                    </a:cubicBezTo>
                    <a:cubicBezTo>
                      <a:pt x="1616165" y="1825782"/>
                      <a:pt x="1346070" y="1973655"/>
                      <a:pt x="1190652" y="1928388"/>
                    </a:cubicBezTo>
                    <a:cubicBezTo>
                      <a:pt x="1035234" y="1883121"/>
                      <a:pt x="952244" y="1721667"/>
                      <a:pt x="891888" y="1593410"/>
                    </a:cubicBezTo>
                    <a:cubicBezTo>
                      <a:pt x="831532" y="1465152"/>
                      <a:pt x="810407" y="1275029"/>
                      <a:pt x="828514" y="1158843"/>
                    </a:cubicBezTo>
                    <a:cubicBezTo>
                      <a:pt x="846621" y="1042657"/>
                      <a:pt x="949227" y="979283"/>
                      <a:pt x="1000530" y="896293"/>
                    </a:cubicBezTo>
                    <a:cubicBezTo>
                      <a:pt x="1051833" y="813303"/>
                      <a:pt x="1186126" y="740875"/>
                      <a:pt x="1136332" y="660903"/>
                    </a:cubicBezTo>
                    <a:cubicBezTo>
                      <a:pt x="1086538" y="580931"/>
                      <a:pt x="881326" y="473798"/>
                      <a:pt x="701765" y="416459"/>
                    </a:cubicBezTo>
                    <a:cubicBezTo>
                      <a:pt x="522204" y="359120"/>
                      <a:pt x="164593" y="386281"/>
                      <a:pt x="58969" y="316871"/>
                    </a:cubicBezTo>
                    <a:cubicBezTo>
                      <a:pt x="-46655" y="247461"/>
                      <a:pt x="10684" y="123730"/>
                      <a:pt x="68023" y="0"/>
                    </a:cubicBezTo>
                  </a:path>
                </a:pathLst>
              </a:cu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08A2B5E-A126-BD3E-6E4E-69B6787F66D9}"/>
                  </a:ext>
                </a:extLst>
              </p:cNvPr>
              <p:cNvSpPr/>
              <p:nvPr/>
            </p:nvSpPr>
            <p:spPr>
              <a:xfrm>
                <a:off x="6333545" y="452657"/>
                <a:ext cx="3564919" cy="4581070"/>
              </a:xfrm>
              <a:custGeom>
                <a:avLst/>
                <a:gdLst>
                  <a:gd name="connsiteX0" fmla="*/ 284538 w 3564919"/>
                  <a:gd name="connsiteY0" fmla="*/ 4581070 h 4581070"/>
                  <a:gd name="connsiteX1" fmla="*/ 40095 w 3564919"/>
                  <a:gd name="connsiteY1" fmla="*/ 4191771 h 4581070"/>
                  <a:gd name="connsiteX2" fmla="*/ 12934 w 3564919"/>
                  <a:gd name="connsiteY2" fmla="*/ 3965434 h 4581070"/>
                  <a:gd name="connsiteX3" fmla="*/ 31041 w 3564919"/>
                  <a:gd name="connsiteY3" fmla="*/ 3702884 h 4581070"/>
                  <a:gd name="connsiteX4" fmla="*/ 347912 w 3564919"/>
                  <a:gd name="connsiteY4" fmla="*/ 3286424 h 4581070"/>
                  <a:gd name="connsiteX5" fmla="*/ 999762 w 3564919"/>
                  <a:gd name="connsiteY5" fmla="*/ 3159676 h 4581070"/>
                  <a:gd name="connsiteX6" fmla="*/ 1280419 w 3564919"/>
                  <a:gd name="connsiteY6" fmla="*/ 3105355 h 4581070"/>
                  <a:gd name="connsiteX7" fmla="*/ 990708 w 3564919"/>
                  <a:gd name="connsiteY7" fmla="*/ 2679842 h 4581070"/>
                  <a:gd name="connsiteX8" fmla="*/ 438447 w 3564919"/>
                  <a:gd name="connsiteY8" fmla="*/ 2480666 h 4581070"/>
                  <a:gd name="connsiteX9" fmla="*/ 356966 w 3564919"/>
                  <a:gd name="connsiteY9" fmla="*/ 2163794 h 4581070"/>
                  <a:gd name="connsiteX10" fmla="*/ 483714 w 3564919"/>
                  <a:gd name="connsiteY10" fmla="*/ 1702068 h 4581070"/>
                  <a:gd name="connsiteX11" fmla="*/ 1045029 w 3564919"/>
                  <a:gd name="connsiteY11" fmla="*/ 1421410 h 4581070"/>
                  <a:gd name="connsiteX12" fmla="*/ 2004697 w 3564919"/>
                  <a:gd name="connsiteY12" fmla="*/ 2009886 h 4581070"/>
                  <a:gd name="connsiteX13" fmla="*/ 2285354 w 3564919"/>
                  <a:gd name="connsiteY13" fmla="*/ 2390131 h 4581070"/>
                  <a:gd name="connsiteX14" fmla="*/ 3281235 w 3564919"/>
                  <a:gd name="connsiteY14" fmla="*/ 1502892 h 4581070"/>
                  <a:gd name="connsiteX15" fmla="*/ 3561893 w 3564919"/>
                  <a:gd name="connsiteY15" fmla="*/ 1167913 h 4581070"/>
                  <a:gd name="connsiteX16" fmla="*/ 3154487 w 3564919"/>
                  <a:gd name="connsiteY16" fmla="*/ 751454 h 4581070"/>
                  <a:gd name="connsiteX17" fmla="*/ 2747081 w 3564919"/>
                  <a:gd name="connsiteY17" fmla="*/ 452690 h 4581070"/>
                  <a:gd name="connsiteX18" fmla="*/ 3317449 w 3564919"/>
                  <a:gd name="connsiteY18" fmla="*/ 72444 h 4581070"/>
                  <a:gd name="connsiteX19" fmla="*/ 3398930 w 3564919"/>
                  <a:gd name="connsiteY19" fmla="*/ 16 h 458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64919" h="4581070">
                    <a:moveTo>
                      <a:pt x="284538" y="4581070"/>
                    </a:moveTo>
                    <a:cubicBezTo>
                      <a:pt x="184950" y="4437723"/>
                      <a:pt x="85362" y="4294377"/>
                      <a:pt x="40095" y="4191771"/>
                    </a:cubicBezTo>
                    <a:cubicBezTo>
                      <a:pt x="-5172" y="4089165"/>
                      <a:pt x="14443" y="4046915"/>
                      <a:pt x="12934" y="3965434"/>
                    </a:cubicBezTo>
                    <a:cubicBezTo>
                      <a:pt x="11425" y="3883953"/>
                      <a:pt x="-24789" y="3816052"/>
                      <a:pt x="31041" y="3702884"/>
                    </a:cubicBezTo>
                    <a:cubicBezTo>
                      <a:pt x="86871" y="3589716"/>
                      <a:pt x="186458" y="3376959"/>
                      <a:pt x="347912" y="3286424"/>
                    </a:cubicBezTo>
                    <a:cubicBezTo>
                      <a:pt x="509366" y="3195889"/>
                      <a:pt x="844344" y="3189854"/>
                      <a:pt x="999762" y="3159676"/>
                    </a:cubicBezTo>
                    <a:cubicBezTo>
                      <a:pt x="1155180" y="3129498"/>
                      <a:pt x="1281928" y="3185327"/>
                      <a:pt x="1280419" y="3105355"/>
                    </a:cubicBezTo>
                    <a:cubicBezTo>
                      <a:pt x="1278910" y="3025383"/>
                      <a:pt x="1131037" y="2783957"/>
                      <a:pt x="990708" y="2679842"/>
                    </a:cubicBezTo>
                    <a:cubicBezTo>
                      <a:pt x="850379" y="2575727"/>
                      <a:pt x="544071" y="2566674"/>
                      <a:pt x="438447" y="2480666"/>
                    </a:cubicBezTo>
                    <a:cubicBezTo>
                      <a:pt x="332823" y="2394658"/>
                      <a:pt x="349422" y="2293560"/>
                      <a:pt x="356966" y="2163794"/>
                    </a:cubicBezTo>
                    <a:cubicBezTo>
                      <a:pt x="364510" y="2034028"/>
                      <a:pt x="369037" y="1825799"/>
                      <a:pt x="483714" y="1702068"/>
                    </a:cubicBezTo>
                    <a:cubicBezTo>
                      <a:pt x="598391" y="1578337"/>
                      <a:pt x="791532" y="1370107"/>
                      <a:pt x="1045029" y="1421410"/>
                    </a:cubicBezTo>
                    <a:cubicBezTo>
                      <a:pt x="1298526" y="1472713"/>
                      <a:pt x="1797976" y="1848432"/>
                      <a:pt x="2004697" y="2009886"/>
                    </a:cubicBezTo>
                    <a:cubicBezTo>
                      <a:pt x="2211418" y="2171339"/>
                      <a:pt x="2072598" y="2474630"/>
                      <a:pt x="2285354" y="2390131"/>
                    </a:cubicBezTo>
                    <a:cubicBezTo>
                      <a:pt x="2498110" y="2305632"/>
                      <a:pt x="3068479" y="1706595"/>
                      <a:pt x="3281235" y="1502892"/>
                    </a:cubicBezTo>
                    <a:cubicBezTo>
                      <a:pt x="3493991" y="1299189"/>
                      <a:pt x="3583018" y="1293153"/>
                      <a:pt x="3561893" y="1167913"/>
                    </a:cubicBezTo>
                    <a:cubicBezTo>
                      <a:pt x="3540768" y="1042673"/>
                      <a:pt x="3290289" y="870658"/>
                      <a:pt x="3154487" y="751454"/>
                    </a:cubicBezTo>
                    <a:cubicBezTo>
                      <a:pt x="3018685" y="632250"/>
                      <a:pt x="2719921" y="565858"/>
                      <a:pt x="2747081" y="452690"/>
                    </a:cubicBezTo>
                    <a:cubicBezTo>
                      <a:pt x="2774241" y="339522"/>
                      <a:pt x="3208808" y="147890"/>
                      <a:pt x="3317449" y="72444"/>
                    </a:cubicBezTo>
                    <a:cubicBezTo>
                      <a:pt x="3426091" y="-3002"/>
                      <a:pt x="3398930" y="16"/>
                      <a:pt x="3398930" y="16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988D04F-3F6A-61C9-E349-2AE0028EBC6C}"/>
                  </a:ext>
                </a:extLst>
              </p:cNvPr>
              <p:cNvSpPr/>
              <p:nvPr/>
            </p:nvSpPr>
            <p:spPr>
              <a:xfrm>
                <a:off x="5573540" y="262550"/>
                <a:ext cx="1026436" cy="2924270"/>
              </a:xfrm>
              <a:custGeom>
                <a:avLst/>
                <a:gdLst>
                  <a:gd name="connsiteX0" fmla="*/ 175410 w 1026436"/>
                  <a:gd name="connsiteY0" fmla="*/ 2924270 h 2924270"/>
                  <a:gd name="connsiteX1" fmla="*/ 121090 w 1026436"/>
                  <a:gd name="connsiteY1" fmla="*/ 2534971 h 2924270"/>
                  <a:gd name="connsiteX2" fmla="*/ 121090 w 1026436"/>
                  <a:gd name="connsiteY2" fmla="*/ 2335795 h 2924270"/>
                  <a:gd name="connsiteX3" fmla="*/ 184464 w 1026436"/>
                  <a:gd name="connsiteY3" fmla="*/ 2172832 h 2924270"/>
                  <a:gd name="connsiteX4" fmla="*/ 229731 w 1026436"/>
                  <a:gd name="connsiteY4" fmla="*/ 2018923 h 2924270"/>
                  <a:gd name="connsiteX5" fmla="*/ 193517 w 1026436"/>
                  <a:gd name="connsiteY5" fmla="*/ 1738266 h 2924270"/>
                  <a:gd name="connsiteX6" fmla="*/ 157304 w 1026436"/>
                  <a:gd name="connsiteY6" fmla="*/ 1656785 h 2924270"/>
                  <a:gd name="connsiteX7" fmla="*/ 93929 w 1026436"/>
                  <a:gd name="connsiteY7" fmla="*/ 1557197 h 2924270"/>
                  <a:gd name="connsiteX8" fmla="*/ 21502 w 1026436"/>
                  <a:gd name="connsiteY8" fmla="*/ 1412341 h 2924270"/>
                  <a:gd name="connsiteX9" fmla="*/ 3395 w 1026436"/>
                  <a:gd name="connsiteY9" fmla="*/ 1240325 h 2924270"/>
                  <a:gd name="connsiteX10" fmla="*/ 12448 w 1026436"/>
                  <a:gd name="connsiteY10" fmla="*/ 1086416 h 2924270"/>
                  <a:gd name="connsiteX11" fmla="*/ 121090 w 1026436"/>
                  <a:gd name="connsiteY11" fmla="*/ 905347 h 2924270"/>
                  <a:gd name="connsiteX12" fmla="*/ 284052 w 1026436"/>
                  <a:gd name="connsiteY12" fmla="*/ 760492 h 2924270"/>
                  <a:gd name="connsiteX13" fmla="*/ 600923 w 1026436"/>
                  <a:gd name="connsiteY13" fmla="*/ 588476 h 2924270"/>
                  <a:gd name="connsiteX14" fmla="*/ 818207 w 1026436"/>
                  <a:gd name="connsiteY14" fmla="*/ 479834 h 2924270"/>
                  <a:gd name="connsiteX15" fmla="*/ 935902 w 1026436"/>
                  <a:gd name="connsiteY15" fmla="*/ 280658 h 2924270"/>
                  <a:gd name="connsiteX16" fmla="*/ 1008329 w 1026436"/>
                  <a:gd name="connsiteY16" fmla="*/ 81482 h 2924270"/>
                  <a:gd name="connsiteX17" fmla="*/ 1026436 w 1026436"/>
                  <a:gd name="connsiteY17" fmla="*/ 0 h 292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26436" h="2924270">
                    <a:moveTo>
                      <a:pt x="175410" y="2924270"/>
                    </a:moveTo>
                    <a:cubicBezTo>
                      <a:pt x="152776" y="2778660"/>
                      <a:pt x="130143" y="2633050"/>
                      <a:pt x="121090" y="2534971"/>
                    </a:cubicBezTo>
                    <a:cubicBezTo>
                      <a:pt x="112037" y="2436892"/>
                      <a:pt x="110528" y="2396151"/>
                      <a:pt x="121090" y="2335795"/>
                    </a:cubicBezTo>
                    <a:cubicBezTo>
                      <a:pt x="131652" y="2275439"/>
                      <a:pt x="166357" y="2225644"/>
                      <a:pt x="184464" y="2172832"/>
                    </a:cubicBezTo>
                    <a:cubicBezTo>
                      <a:pt x="202571" y="2120020"/>
                      <a:pt x="228222" y="2091351"/>
                      <a:pt x="229731" y="2018923"/>
                    </a:cubicBezTo>
                    <a:cubicBezTo>
                      <a:pt x="231240" y="1946495"/>
                      <a:pt x="205588" y="1798622"/>
                      <a:pt x="193517" y="1738266"/>
                    </a:cubicBezTo>
                    <a:cubicBezTo>
                      <a:pt x="181446" y="1677910"/>
                      <a:pt x="173902" y="1686963"/>
                      <a:pt x="157304" y="1656785"/>
                    </a:cubicBezTo>
                    <a:cubicBezTo>
                      <a:pt x="140706" y="1626607"/>
                      <a:pt x="116563" y="1597938"/>
                      <a:pt x="93929" y="1557197"/>
                    </a:cubicBezTo>
                    <a:cubicBezTo>
                      <a:pt x="71295" y="1516456"/>
                      <a:pt x="36591" y="1465153"/>
                      <a:pt x="21502" y="1412341"/>
                    </a:cubicBezTo>
                    <a:cubicBezTo>
                      <a:pt x="6413" y="1359529"/>
                      <a:pt x="4904" y="1294646"/>
                      <a:pt x="3395" y="1240325"/>
                    </a:cubicBezTo>
                    <a:cubicBezTo>
                      <a:pt x="1886" y="1186004"/>
                      <a:pt x="-7168" y="1142246"/>
                      <a:pt x="12448" y="1086416"/>
                    </a:cubicBezTo>
                    <a:cubicBezTo>
                      <a:pt x="32064" y="1030586"/>
                      <a:pt x="75823" y="959668"/>
                      <a:pt x="121090" y="905347"/>
                    </a:cubicBezTo>
                    <a:cubicBezTo>
                      <a:pt x="166357" y="851026"/>
                      <a:pt x="204080" y="813304"/>
                      <a:pt x="284052" y="760492"/>
                    </a:cubicBezTo>
                    <a:cubicBezTo>
                      <a:pt x="364024" y="707680"/>
                      <a:pt x="511897" y="635252"/>
                      <a:pt x="600923" y="588476"/>
                    </a:cubicBezTo>
                    <a:cubicBezTo>
                      <a:pt x="689949" y="541700"/>
                      <a:pt x="762377" y="531137"/>
                      <a:pt x="818207" y="479834"/>
                    </a:cubicBezTo>
                    <a:cubicBezTo>
                      <a:pt x="874037" y="428531"/>
                      <a:pt x="904215" y="347050"/>
                      <a:pt x="935902" y="280658"/>
                    </a:cubicBezTo>
                    <a:cubicBezTo>
                      <a:pt x="967589" y="214266"/>
                      <a:pt x="993240" y="128258"/>
                      <a:pt x="1008329" y="81482"/>
                    </a:cubicBezTo>
                    <a:cubicBezTo>
                      <a:pt x="1023418" y="34706"/>
                      <a:pt x="1024927" y="17353"/>
                      <a:pt x="1026436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3B02D49-5ADB-E18D-EB23-B2E8FEE48FE1}"/>
                  </a:ext>
                </a:extLst>
              </p:cNvPr>
              <p:cNvSpPr/>
              <p:nvPr/>
            </p:nvSpPr>
            <p:spPr>
              <a:xfrm>
                <a:off x="7237680" y="525101"/>
                <a:ext cx="877928" cy="1370114"/>
              </a:xfrm>
              <a:custGeom>
                <a:avLst/>
                <a:gdLst>
                  <a:gd name="connsiteX0" fmla="*/ 59413 w 877928"/>
                  <a:gd name="connsiteY0" fmla="*/ 1339913 h 1370114"/>
                  <a:gd name="connsiteX1" fmla="*/ 493979 w 877928"/>
                  <a:gd name="connsiteY1" fmla="*/ 1367073 h 1370114"/>
                  <a:gd name="connsiteX2" fmla="*/ 720316 w 877928"/>
                  <a:gd name="connsiteY2" fmla="*/ 1276539 h 1370114"/>
                  <a:gd name="connsiteX3" fmla="*/ 856118 w 877928"/>
                  <a:gd name="connsiteY3" fmla="*/ 1131683 h 1370114"/>
                  <a:gd name="connsiteX4" fmla="*/ 874225 w 877928"/>
                  <a:gd name="connsiteY4" fmla="*/ 986828 h 1370114"/>
                  <a:gd name="connsiteX5" fmla="*/ 819904 w 877928"/>
                  <a:gd name="connsiteY5" fmla="*/ 796705 h 1370114"/>
                  <a:gd name="connsiteX6" fmla="*/ 747476 w 877928"/>
                  <a:gd name="connsiteY6" fmla="*/ 715224 h 1370114"/>
                  <a:gd name="connsiteX7" fmla="*/ 575461 w 877928"/>
                  <a:gd name="connsiteY7" fmla="*/ 588475 h 1370114"/>
                  <a:gd name="connsiteX8" fmla="*/ 195215 w 877928"/>
                  <a:gd name="connsiteY8" fmla="*/ 570368 h 1370114"/>
                  <a:gd name="connsiteX9" fmla="*/ 68467 w 877928"/>
                  <a:gd name="connsiteY9" fmla="*/ 497941 h 1370114"/>
                  <a:gd name="connsiteX10" fmla="*/ 5092 w 877928"/>
                  <a:gd name="connsiteY10" fmla="*/ 280657 h 1370114"/>
                  <a:gd name="connsiteX11" fmla="*/ 14146 w 877928"/>
                  <a:gd name="connsiteY11" fmla="*/ 153909 h 1370114"/>
                  <a:gd name="connsiteX12" fmla="*/ 95627 w 877928"/>
                  <a:gd name="connsiteY12" fmla="*/ 36214 h 1370114"/>
                  <a:gd name="connsiteX13" fmla="*/ 122787 w 877928"/>
                  <a:gd name="connsiteY13" fmla="*/ 0 h 137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7928" h="1370114">
                    <a:moveTo>
                      <a:pt x="59413" y="1339913"/>
                    </a:moveTo>
                    <a:cubicBezTo>
                      <a:pt x="221621" y="1358774"/>
                      <a:pt x="383829" y="1377635"/>
                      <a:pt x="493979" y="1367073"/>
                    </a:cubicBezTo>
                    <a:cubicBezTo>
                      <a:pt x="604130" y="1356511"/>
                      <a:pt x="659960" y="1315771"/>
                      <a:pt x="720316" y="1276539"/>
                    </a:cubicBezTo>
                    <a:cubicBezTo>
                      <a:pt x="780672" y="1237307"/>
                      <a:pt x="830467" y="1179968"/>
                      <a:pt x="856118" y="1131683"/>
                    </a:cubicBezTo>
                    <a:cubicBezTo>
                      <a:pt x="881769" y="1083398"/>
                      <a:pt x="880261" y="1042658"/>
                      <a:pt x="874225" y="986828"/>
                    </a:cubicBezTo>
                    <a:cubicBezTo>
                      <a:pt x="868189" y="930998"/>
                      <a:pt x="841029" y="841972"/>
                      <a:pt x="819904" y="796705"/>
                    </a:cubicBezTo>
                    <a:cubicBezTo>
                      <a:pt x="798779" y="751438"/>
                      <a:pt x="788216" y="749929"/>
                      <a:pt x="747476" y="715224"/>
                    </a:cubicBezTo>
                    <a:cubicBezTo>
                      <a:pt x="706736" y="680519"/>
                      <a:pt x="667505" y="612618"/>
                      <a:pt x="575461" y="588475"/>
                    </a:cubicBezTo>
                    <a:cubicBezTo>
                      <a:pt x="483418" y="564332"/>
                      <a:pt x="279714" y="585457"/>
                      <a:pt x="195215" y="570368"/>
                    </a:cubicBezTo>
                    <a:cubicBezTo>
                      <a:pt x="110716" y="555279"/>
                      <a:pt x="100154" y="546226"/>
                      <a:pt x="68467" y="497941"/>
                    </a:cubicBezTo>
                    <a:cubicBezTo>
                      <a:pt x="36780" y="449656"/>
                      <a:pt x="14145" y="337996"/>
                      <a:pt x="5092" y="280657"/>
                    </a:cubicBezTo>
                    <a:cubicBezTo>
                      <a:pt x="-3961" y="223318"/>
                      <a:pt x="-943" y="194650"/>
                      <a:pt x="14146" y="153909"/>
                    </a:cubicBezTo>
                    <a:cubicBezTo>
                      <a:pt x="29235" y="113168"/>
                      <a:pt x="77520" y="61865"/>
                      <a:pt x="95627" y="36214"/>
                    </a:cubicBezTo>
                    <a:cubicBezTo>
                      <a:pt x="113734" y="10563"/>
                      <a:pt x="118260" y="5281"/>
                      <a:pt x="122787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F946DD2-102E-C081-292C-48368B223549}"/>
                  </a:ext>
                </a:extLst>
              </p:cNvPr>
              <p:cNvSpPr/>
              <p:nvPr/>
            </p:nvSpPr>
            <p:spPr>
              <a:xfrm>
                <a:off x="4028792" y="407406"/>
                <a:ext cx="806227" cy="986828"/>
              </a:xfrm>
              <a:custGeom>
                <a:avLst/>
                <a:gdLst>
                  <a:gd name="connsiteX0" fmla="*/ 271604 w 806227"/>
                  <a:gd name="connsiteY0" fmla="*/ 986828 h 986828"/>
                  <a:gd name="connsiteX1" fmla="*/ 443620 w 806227"/>
                  <a:gd name="connsiteY1" fmla="*/ 905346 h 986828"/>
                  <a:gd name="connsiteX2" fmla="*/ 615636 w 806227"/>
                  <a:gd name="connsiteY2" fmla="*/ 796705 h 986828"/>
                  <a:gd name="connsiteX3" fmla="*/ 778598 w 806227"/>
                  <a:gd name="connsiteY3" fmla="*/ 651849 h 986828"/>
                  <a:gd name="connsiteX4" fmla="*/ 796705 w 806227"/>
                  <a:gd name="connsiteY4" fmla="*/ 516047 h 986828"/>
                  <a:gd name="connsiteX5" fmla="*/ 679010 w 806227"/>
                  <a:gd name="connsiteY5" fmla="*/ 398352 h 986828"/>
                  <a:gd name="connsiteX6" fmla="*/ 633743 w 806227"/>
                  <a:gd name="connsiteY6" fmla="*/ 289711 h 986828"/>
                  <a:gd name="connsiteX7" fmla="*/ 597529 w 806227"/>
                  <a:gd name="connsiteY7" fmla="*/ 190123 h 986828"/>
                  <a:gd name="connsiteX8" fmla="*/ 334978 w 806227"/>
                  <a:gd name="connsiteY8" fmla="*/ 81481 h 986828"/>
                  <a:gd name="connsiteX9" fmla="*/ 181069 w 806227"/>
                  <a:gd name="connsiteY9" fmla="*/ 36214 h 986828"/>
                  <a:gd name="connsiteX10" fmla="*/ 0 w 806227"/>
                  <a:gd name="connsiteY10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6227" h="986828">
                    <a:moveTo>
                      <a:pt x="271604" y="986828"/>
                    </a:moveTo>
                    <a:cubicBezTo>
                      <a:pt x="328942" y="961930"/>
                      <a:pt x="386281" y="937033"/>
                      <a:pt x="443620" y="905346"/>
                    </a:cubicBezTo>
                    <a:cubicBezTo>
                      <a:pt x="500959" y="873659"/>
                      <a:pt x="559806" y="838954"/>
                      <a:pt x="615636" y="796705"/>
                    </a:cubicBezTo>
                    <a:cubicBezTo>
                      <a:pt x="671466" y="754456"/>
                      <a:pt x="748420" y="698625"/>
                      <a:pt x="778598" y="651849"/>
                    </a:cubicBezTo>
                    <a:cubicBezTo>
                      <a:pt x="808776" y="605073"/>
                      <a:pt x="813303" y="558296"/>
                      <a:pt x="796705" y="516047"/>
                    </a:cubicBezTo>
                    <a:cubicBezTo>
                      <a:pt x="780107" y="473798"/>
                      <a:pt x="706170" y="436075"/>
                      <a:pt x="679010" y="398352"/>
                    </a:cubicBezTo>
                    <a:cubicBezTo>
                      <a:pt x="651850" y="360629"/>
                      <a:pt x="647323" y="324416"/>
                      <a:pt x="633743" y="289711"/>
                    </a:cubicBezTo>
                    <a:cubicBezTo>
                      <a:pt x="620163" y="255006"/>
                      <a:pt x="647323" y="224828"/>
                      <a:pt x="597529" y="190123"/>
                    </a:cubicBezTo>
                    <a:cubicBezTo>
                      <a:pt x="547735" y="155418"/>
                      <a:pt x="404388" y="107132"/>
                      <a:pt x="334978" y="81481"/>
                    </a:cubicBezTo>
                    <a:cubicBezTo>
                      <a:pt x="265568" y="55829"/>
                      <a:pt x="236899" y="49794"/>
                      <a:pt x="181069" y="36214"/>
                    </a:cubicBezTo>
                    <a:cubicBezTo>
                      <a:pt x="125239" y="22634"/>
                      <a:pt x="40740" y="12071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91EDA3D-93E3-C0B6-387C-F61D9A9DE47C}"/>
                  </a:ext>
                </a:extLst>
              </p:cNvPr>
              <p:cNvSpPr/>
              <p:nvPr/>
            </p:nvSpPr>
            <p:spPr>
              <a:xfrm>
                <a:off x="5787177" y="1448554"/>
                <a:ext cx="749784" cy="778598"/>
              </a:xfrm>
              <a:custGeom>
                <a:avLst/>
                <a:gdLst>
                  <a:gd name="connsiteX0" fmla="*/ 16094 w 749784"/>
                  <a:gd name="connsiteY0" fmla="*/ 778598 h 778598"/>
                  <a:gd name="connsiteX1" fmla="*/ 7041 w 749784"/>
                  <a:gd name="connsiteY1" fmla="*/ 688064 h 778598"/>
                  <a:gd name="connsiteX2" fmla="*/ 106629 w 749784"/>
                  <a:gd name="connsiteY2" fmla="*/ 597529 h 778598"/>
                  <a:gd name="connsiteX3" fmla="*/ 260538 w 749784"/>
                  <a:gd name="connsiteY3" fmla="*/ 579422 h 778598"/>
                  <a:gd name="connsiteX4" fmla="*/ 342019 w 749784"/>
                  <a:gd name="connsiteY4" fmla="*/ 552262 h 778598"/>
                  <a:gd name="connsiteX5" fmla="*/ 667944 w 749784"/>
                  <a:gd name="connsiteY5" fmla="*/ 488888 h 778598"/>
                  <a:gd name="connsiteX6" fmla="*/ 722265 w 749784"/>
                  <a:gd name="connsiteY6" fmla="*/ 497941 h 778598"/>
                  <a:gd name="connsiteX7" fmla="*/ 749425 w 749784"/>
                  <a:gd name="connsiteY7" fmla="*/ 452674 h 778598"/>
                  <a:gd name="connsiteX8" fmla="*/ 704158 w 749784"/>
                  <a:gd name="connsiteY8" fmla="*/ 334979 h 778598"/>
                  <a:gd name="connsiteX9" fmla="*/ 649837 w 749784"/>
                  <a:gd name="connsiteY9" fmla="*/ 199177 h 778598"/>
                  <a:gd name="connsiteX10" fmla="*/ 667944 w 749784"/>
                  <a:gd name="connsiteY10" fmla="*/ 36214 h 778598"/>
                  <a:gd name="connsiteX11" fmla="*/ 695104 w 749784"/>
                  <a:gd name="connsiteY11" fmla="*/ 0 h 77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784" h="778598">
                    <a:moveTo>
                      <a:pt x="16094" y="778598"/>
                    </a:moveTo>
                    <a:cubicBezTo>
                      <a:pt x="4023" y="748420"/>
                      <a:pt x="-8048" y="718242"/>
                      <a:pt x="7041" y="688064"/>
                    </a:cubicBezTo>
                    <a:cubicBezTo>
                      <a:pt x="22130" y="657886"/>
                      <a:pt x="64379" y="615636"/>
                      <a:pt x="106629" y="597529"/>
                    </a:cubicBezTo>
                    <a:cubicBezTo>
                      <a:pt x="148879" y="579422"/>
                      <a:pt x="221306" y="586966"/>
                      <a:pt x="260538" y="579422"/>
                    </a:cubicBezTo>
                    <a:cubicBezTo>
                      <a:pt x="299770" y="571878"/>
                      <a:pt x="274118" y="567351"/>
                      <a:pt x="342019" y="552262"/>
                    </a:cubicBezTo>
                    <a:cubicBezTo>
                      <a:pt x="409920" y="537173"/>
                      <a:pt x="604570" y="497941"/>
                      <a:pt x="667944" y="488888"/>
                    </a:cubicBezTo>
                    <a:cubicBezTo>
                      <a:pt x="731318" y="479835"/>
                      <a:pt x="708685" y="503977"/>
                      <a:pt x="722265" y="497941"/>
                    </a:cubicBezTo>
                    <a:cubicBezTo>
                      <a:pt x="735845" y="491905"/>
                      <a:pt x="752443" y="479834"/>
                      <a:pt x="749425" y="452674"/>
                    </a:cubicBezTo>
                    <a:cubicBezTo>
                      <a:pt x="746407" y="425514"/>
                      <a:pt x="720756" y="377228"/>
                      <a:pt x="704158" y="334979"/>
                    </a:cubicBezTo>
                    <a:cubicBezTo>
                      <a:pt x="687560" y="292730"/>
                      <a:pt x="655873" y="248971"/>
                      <a:pt x="649837" y="199177"/>
                    </a:cubicBezTo>
                    <a:cubicBezTo>
                      <a:pt x="643801" y="149383"/>
                      <a:pt x="660400" y="69410"/>
                      <a:pt x="667944" y="36214"/>
                    </a:cubicBezTo>
                    <a:cubicBezTo>
                      <a:pt x="675488" y="3018"/>
                      <a:pt x="685296" y="1509"/>
                      <a:pt x="695104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C272996-D036-E23F-8FEA-1384DA5C0B35}"/>
                  </a:ext>
                </a:extLst>
              </p:cNvPr>
              <p:cNvSpPr/>
              <p:nvPr/>
            </p:nvSpPr>
            <p:spPr>
              <a:xfrm>
                <a:off x="7541537" y="2643612"/>
                <a:ext cx="2182228" cy="1470283"/>
              </a:xfrm>
              <a:custGeom>
                <a:avLst/>
                <a:gdLst>
                  <a:gd name="connsiteX0" fmla="*/ 0 w 2182228"/>
                  <a:gd name="connsiteY0" fmla="*/ 959667 h 1470283"/>
                  <a:gd name="connsiteX1" fmla="*/ 162962 w 2182228"/>
                  <a:gd name="connsiteY1" fmla="*/ 1376127 h 1470283"/>
                  <a:gd name="connsiteX2" fmla="*/ 371192 w 2182228"/>
                  <a:gd name="connsiteY2" fmla="*/ 1466661 h 1470283"/>
                  <a:gd name="connsiteX3" fmla="*/ 896293 w 2182228"/>
                  <a:gd name="connsiteY3" fmla="*/ 1439501 h 1470283"/>
                  <a:gd name="connsiteX4" fmla="*/ 1448554 w 2182228"/>
                  <a:gd name="connsiteY4" fmla="*/ 1321806 h 1470283"/>
                  <a:gd name="connsiteX5" fmla="*/ 1620570 w 2182228"/>
                  <a:gd name="connsiteY5" fmla="*/ 1186004 h 1470283"/>
                  <a:gd name="connsiteX6" fmla="*/ 1711105 w 2182228"/>
                  <a:gd name="connsiteY6" fmla="*/ 1050202 h 1470283"/>
                  <a:gd name="connsiteX7" fmla="*/ 1828800 w 2182228"/>
                  <a:gd name="connsiteY7" fmla="*/ 869133 h 1470283"/>
                  <a:gd name="connsiteX8" fmla="*/ 1711105 w 2182228"/>
                  <a:gd name="connsiteY8" fmla="*/ 697117 h 1470283"/>
                  <a:gd name="connsiteX9" fmla="*/ 1692998 w 2182228"/>
                  <a:gd name="connsiteY9" fmla="*/ 588475 h 1470283"/>
                  <a:gd name="connsiteX10" fmla="*/ 1883120 w 2182228"/>
                  <a:gd name="connsiteY10" fmla="*/ 443620 h 1470283"/>
                  <a:gd name="connsiteX11" fmla="*/ 2091350 w 2182228"/>
                  <a:gd name="connsiteY11" fmla="*/ 344032 h 1470283"/>
                  <a:gd name="connsiteX12" fmla="*/ 2163778 w 2182228"/>
                  <a:gd name="connsiteY12" fmla="*/ 280657 h 1470283"/>
                  <a:gd name="connsiteX13" fmla="*/ 2172831 w 2182228"/>
                  <a:gd name="connsiteY13" fmla="*/ 126748 h 1470283"/>
                  <a:gd name="connsiteX14" fmla="*/ 2046083 w 2182228"/>
                  <a:gd name="connsiteY14" fmla="*/ 0 h 1470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82228" h="1470283">
                    <a:moveTo>
                      <a:pt x="0" y="959667"/>
                    </a:moveTo>
                    <a:cubicBezTo>
                      <a:pt x="50548" y="1125647"/>
                      <a:pt x="101097" y="1291628"/>
                      <a:pt x="162962" y="1376127"/>
                    </a:cubicBezTo>
                    <a:cubicBezTo>
                      <a:pt x="224827" y="1460626"/>
                      <a:pt x="248970" y="1456099"/>
                      <a:pt x="371192" y="1466661"/>
                    </a:cubicBezTo>
                    <a:cubicBezTo>
                      <a:pt x="493414" y="1477223"/>
                      <a:pt x="716733" y="1463643"/>
                      <a:pt x="896293" y="1439501"/>
                    </a:cubicBezTo>
                    <a:cubicBezTo>
                      <a:pt x="1075853" y="1415359"/>
                      <a:pt x="1327841" y="1364055"/>
                      <a:pt x="1448554" y="1321806"/>
                    </a:cubicBezTo>
                    <a:cubicBezTo>
                      <a:pt x="1569267" y="1279557"/>
                      <a:pt x="1576811" y="1231271"/>
                      <a:pt x="1620570" y="1186004"/>
                    </a:cubicBezTo>
                    <a:cubicBezTo>
                      <a:pt x="1664329" y="1140737"/>
                      <a:pt x="1711105" y="1050202"/>
                      <a:pt x="1711105" y="1050202"/>
                    </a:cubicBezTo>
                    <a:cubicBezTo>
                      <a:pt x="1745810" y="997390"/>
                      <a:pt x="1828800" y="927980"/>
                      <a:pt x="1828800" y="869133"/>
                    </a:cubicBezTo>
                    <a:cubicBezTo>
                      <a:pt x="1828800" y="810286"/>
                      <a:pt x="1733739" y="743893"/>
                      <a:pt x="1711105" y="697117"/>
                    </a:cubicBezTo>
                    <a:cubicBezTo>
                      <a:pt x="1688471" y="650341"/>
                      <a:pt x="1664329" y="630724"/>
                      <a:pt x="1692998" y="588475"/>
                    </a:cubicBezTo>
                    <a:cubicBezTo>
                      <a:pt x="1721667" y="546225"/>
                      <a:pt x="1816728" y="484360"/>
                      <a:pt x="1883120" y="443620"/>
                    </a:cubicBezTo>
                    <a:cubicBezTo>
                      <a:pt x="1949512" y="402879"/>
                      <a:pt x="2044574" y="371192"/>
                      <a:pt x="2091350" y="344032"/>
                    </a:cubicBezTo>
                    <a:cubicBezTo>
                      <a:pt x="2138126" y="316871"/>
                      <a:pt x="2150198" y="316871"/>
                      <a:pt x="2163778" y="280657"/>
                    </a:cubicBezTo>
                    <a:cubicBezTo>
                      <a:pt x="2177358" y="244443"/>
                      <a:pt x="2192447" y="173524"/>
                      <a:pt x="2172831" y="126748"/>
                    </a:cubicBezTo>
                    <a:cubicBezTo>
                      <a:pt x="2153215" y="79972"/>
                      <a:pt x="2046083" y="0"/>
                      <a:pt x="2046083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EB76957-C7BA-534A-5C71-6CA7D7FCEF89}"/>
                  </a:ext>
                </a:extLst>
              </p:cNvPr>
              <p:cNvSpPr/>
              <p:nvPr/>
            </p:nvSpPr>
            <p:spPr>
              <a:xfrm>
                <a:off x="9784983" y="742384"/>
                <a:ext cx="1140882" cy="742384"/>
              </a:xfrm>
              <a:custGeom>
                <a:avLst/>
                <a:gdLst>
                  <a:gd name="connsiteX0" fmla="*/ 28973 w 1140882"/>
                  <a:gd name="connsiteY0" fmla="*/ 742384 h 742384"/>
                  <a:gd name="connsiteX1" fmla="*/ 1813 w 1140882"/>
                  <a:gd name="connsiteY1" fmla="*/ 679010 h 742384"/>
                  <a:gd name="connsiteX2" fmla="*/ 74241 w 1140882"/>
                  <a:gd name="connsiteY2" fmla="*/ 516048 h 742384"/>
                  <a:gd name="connsiteX3" fmla="*/ 146668 w 1140882"/>
                  <a:gd name="connsiteY3" fmla="*/ 470780 h 742384"/>
                  <a:gd name="connsiteX4" fmla="*/ 418272 w 1140882"/>
                  <a:gd name="connsiteY4" fmla="*/ 552262 h 742384"/>
                  <a:gd name="connsiteX5" fmla="*/ 780411 w 1140882"/>
                  <a:gd name="connsiteY5" fmla="*/ 615636 h 742384"/>
                  <a:gd name="connsiteX6" fmla="*/ 1024855 w 1140882"/>
                  <a:gd name="connsiteY6" fmla="*/ 615636 h 742384"/>
                  <a:gd name="connsiteX7" fmla="*/ 1133496 w 1140882"/>
                  <a:gd name="connsiteY7" fmla="*/ 461727 h 742384"/>
                  <a:gd name="connsiteX8" fmla="*/ 1124443 w 1140882"/>
                  <a:gd name="connsiteY8" fmla="*/ 181069 h 742384"/>
                  <a:gd name="connsiteX9" fmla="*/ 1070122 w 1140882"/>
                  <a:gd name="connsiteY9" fmla="*/ 72428 h 742384"/>
                  <a:gd name="connsiteX10" fmla="*/ 1033908 w 1140882"/>
                  <a:gd name="connsiteY10" fmla="*/ 0 h 74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882" h="742384">
                    <a:moveTo>
                      <a:pt x="28973" y="742384"/>
                    </a:moveTo>
                    <a:cubicBezTo>
                      <a:pt x="11620" y="729558"/>
                      <a:pt x="-5732" y="716733"/>
                      <a:pt x="1813" y="679010"/>
                    </a:cubicBezTo>
                    <a:cubicBezTo>
                      <a:pt x="9358" y="641287"/>
                      <a:pt x="50099" y="550753"/>
                      <a:pt x="74241" y="516048"/>
                    </a:cubicBezTo>
                    <a:cubicBezTo>
                      <a:pt x="98384" y="481343"/>
                      <a:pt x="89330" y="464744"/>
                      <a:pt x="146668" y="470780"/>
                    </a:cubicBezTo>
                    <a:cubicBezTo>
                      <a:pt x="204006" y="476816"/>
                      <a:pt x="312648" y="528119"/>
                      <a:pt x="418272" y="552262"/>
                    </a:cubicBezTo>
                    <a:cubicBezTo>
                      <a:pt x="523896" y="576405"/>
                      <a:pt x="679314" y="605074"/>
                      <a:pt x="780411" y="615636"/>
                    </a:cubicBezTo>
                    <a:cubicBezTo>
                      <a:pt x="881508" y="626198"/>
                      <a:pt x="966008" y="641287"/>
                      <a:pt x="1024855" y="615636"/>
                    </a:cubicBezTo>
                    <a:cubicBezTo>
                      <a:pt x="1083703" y="589984"/>
                      <a:pt x="1116898" y="534155"/>
                      <a:pt x="1133496" y="461727"/>
                    </a:cubicBezTo>
                    <a:cubicBezTo>
                      <a:pt x="1150094" y="389299"/>
                      <a:pt x="1135005" y="245952"/>
                      <a:pt x="1124443" y="181069"/>
                    </a:cubicBezTo>
                    <a:cubicBezTo>
                      <a:pt x="1113881" y="116186"/>
                      <a:pt x="1070122" y="72428"/>
                      <a:pt x="1070122" y="72428"/>
                    </a:cubicBezTo>
                    <a:cubicBezTo>
                      <a:pt x="1055033" y="42250"/>
                      <a:pt x="1041452" y="19616"/>
                      <a:pt x="1033908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2E24DE-D0D0-DDB0-2923-966DFB2CFEA2}"/>
                </a:ext>
              </a:extLst>
            </p:cNvPr>
            <p:cNvSpPr/>
            <p:nvPr/>
          </p:nvSpPr>
          <p:spPr>
            <a:xfrm>
              <a:off x="4572000" y="3748135"/>
              <a:ext cx="760491" cy="9053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FFF8DC-6915-5EE5-17A9-57B26663D9F1}"/>
                </a:ext>
              </a:extLst>
            </p:cNvPr>
            <p:cNvSpPr txBox="1"/>
            <p:nvPr/>
          </p:nvSpPr>
          <p:spPr>
            <a:xfrm>
              <a:off x="3582489" y="3608738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A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C8E32D18-DA96-3E9C-2C00-DBFD69E13E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101"/>
            <a:stretch/>
          </p:blipFill>
          <p:spPr>
            <a:xfrm>
              <a:off x="2531166" y="371092"/>
              <a:ext cx="3651821" cy="3377044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4C8574E-6339-F488-ADEB-1413FFFFAA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71"/>
            <a:stretch/>
          </p:blipFill>
          <p:spPr>
            <a:xfrm>
              <a:off x="5700243" y="538101"/>
              <a:ext cx="4651651" cy="2675880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000BC69-6EB5-EAD7-31D3-5C16AEB11D00}"/>
                </a:ext>
              </a:extLst>
            </p:cNvPr>
            <p:cNvSpPr/>
            <p:nvPr/>
          </p:nvSpPr>
          <p:spPr>
            <a:xfrm>
              <a:off x="6294886" y="3191811"/>
              <a:ext cx="760491" cy="9053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D4DD48B-D2E6-2DF4-8E6E-FF4F39B474A9}"/>
                </a:ext>
              </a:extLst>
            </p:cNvPr>
            <p:cNvSpPr txBox="1"/>
            <p:nvPr/>
          </p:nvSpPr>
          <p:spPr>
            <a:xfrm>
              <a:off x="7055377" y="304323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D5B3DC0-80CE-D937-2F68-4B9F6DB35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991"/>
            <a:stretch/>
          </p:blipFill>
          <p:spPr>
            <a:xfrm>
              <a:off x="4923079" y="362931"/>
              <a:ext cx="1079086" cy="2316895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E4AF86-14FE-9522-20CC-6C635C86EADA}"/>
                </a:ext>
              </a:extLst>
            </p:cNvPr>
            <p:cNvSpPr/>
            <p:nvPr/>
          </p:nvSpPr>
          <p:spPr>
            <a:xfrm>
              <a:off x="4769236" y="2658992"/>
              <a:ext cx="760491" cy="9053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CF68C1C-853A-84E0-D6D7-C46E46CABD74}"/>
                </a:ext>
              </a:extLst>
            </p:cNvPr>
            <p:cNvSpPr txBox="1"/>
            <p:nvPr/>
          </p:nvSpPr>
          <p:spPr>
            <a:xfrm>
              <a:off x="4107318" y="2279714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02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EC0A5F4-DBB8-689C-C6AE-7354AB01BCA9}"/>
              </a:ext>
            </a:extLst>
          </p:cNvPr>
          <p:cNvGrpSpPr/>
          <p:nvPr/>
        </p:nvGrpSpPr>
        <p:grpSpPr>
          <a:xfrm>
            <a:off x="3997827" y="367011"/>
            <a:ext cx="7820728" cy="6123978"/>
            <a:chOff x="2531166" y="362931"/>
            <a:chExt cx="7820728" cy="61239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0A78FC-9022-FBE9-96D2-E8E703D23038}"/>
                </a:ext>
              </a:extLst>
            </p:cNvPr>
            <p:cNvGrpSpPr/>
            <p:nvPr/>
          </p:nvGrpSpPr>
          <p:grpSpPr>
            <a:xfrm>
              <a:off x="2566536" y="371091"/>
              <a:ext cx="7752747" cy="6115818"/>
              <a:chOff x="3173118" y="262550"/>
              <a:chExt cx="7752747" cy="611581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31464C3-DCF5-EF41-6DFC-98719D04B9B4}"/>
                  </a:ext>
                </a:extLst>
              </p:cNvPr>
              <p:cNvSpPr/>
              <p:nvPr/>
            </p:nvSpPr>
            <p:spPr>
              <a:xfrm>
                <a:off x="3173118" y="679010"/>
                <a:ext cx="3599188" cy="5699358"/>
              </a:xfrm>
              <a:custGeom>
                <a:avLst/>
                <a:gdLst>
                  <a:gd name="connsiteX0" fmla="*/ 2476244 w 3599188"/>
                  <a:gd name="connsiteY0" fmla="*/ 5685576 h 5699358"/>
                  <a:gd name="connsiteX1" fmla="*/ 2521512 w 3599188"/>
                  <a:gd name="connsiteY1" fmla="*/ 5649362 h 5699358"/>
                  <a:gd name="connsiteX2" fmla="*/ 3372537 w 3599188"/>
                  <a:gd name="connsiteY2" fmla="*/ 5278170 h 5699358"/>
                  <a:gd name="connsiteX3" fmla="*/ 3589821 w 3599188"/>
                  <a:gd name="connsiteY3" fmla="*/ 4626321 h 5699358"/>
                  <a:gd name="connsiteX4" fmla="*/ 3146201 w 3599188"/>
                  <a:gd name="connsiteY4" fmla="*/ 4028792 h 5699358"/>
                  <a:gd name="connsiteX5" fmla="*/ 2612046 w 3599188"/>
                  <a:gd name="connsiteY5" fmla="*/ 3612333 h 5699358"/>
                  <a:gd name="connsiteX6" fmla="*/ 2349496 w 3599188"/>
                  <a:gd name="connsiteY6" fmla="*/ 3159659 h 5699358"/>
                  <a:gd name="connsiteX7" fmla="*/ 2458137 w 3599188"/>
                  <a:gd name="connsiteY7" fmla="*/ 2734146 h 5699358"/>
                  <a:gd name="connsiteX8" fmla="*/ 2593939 w 3599188"/>
                  <a:gd name="connsiteY8" fmla="*/ 2516863 h 5699358"/>
                  <a:gd name="connsiteX9" fmla="*/ 2440031 w 3599188"/>
                  <a:gd name="connsiteY9" fmla="*/ 2163778 h 5699358"/>
                  <a:gd name="connsiteX10" fmla="*/ 1824395 w 3599188"/>
                  <a:gd name="connsiteY10" fmla="*/ 1865014 h 5699358"/>
                  <a:gd name="connsiteX11" fmla="*/ 1190652 w 3599188"/>
                  <a:gd name="connsiteY11" fmla="*/ 1928388 h 5699358"/>
                  <a:gd name="connsiteX12" fmla="*/ 891888 w 3599188"/>
                  <a:gd name="connsiteY12" fmla="*/ 1593410 h 5699358"/>
                  <a:gd name="connsiteX13" fmla="*/ 828514 w 3599188"/>
                  <a:gd name="connsiteY13" fmla="*/ 1158843 h 5699358"/>
                  <a:gd name="connsiteX14" fmla="*/ 1000530 w 3599188"/>
                  <a:gd name="connsiteY14" fmla="*/ 896293 h 5699358"/>
                  <a:gd name="connsiteX15" fmla="*/ 1136332 w 3599188"/>
                  <a:gd name="connsiteY15" fmla="*/ 660903 h 5699358"/>
                  <a:gd name="connsiteX16" fmla="*/ 701765 w 3599188"/>
                  <a:gd name="connsiteY16" fmla="*/ 416459 h 5699358"/>
                  <a:gd name="connsiteX17" fmla="*/ 58969 w 3599188"/>
                  <a:gd name="connsiteY17" fmla="*/ 316871 h 5699358"/>
                  <a:gd name="connsiteX18" fmla="*/ 68023 w 3599188"/>
                  <a:gd name="connsiteY18" fmla="*/ 0 h 569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99188" h="5699358">
                    <a:moveTo>
                      <a:pt x="2476244" y="5685576"/>
                    </a:moveTo>
                    <a:cubicBezTo>
                      <a:pt x="2424187" y="5701419"/>
                      <a:pt x="2372130" y="5717263"/>
                      <a:pt x="2521512" y="5649362"/>
                    </a:cubicBezTo>
                    <a:cubicBezTo>
                      <a:pt x="2670894" y="5581461"/>
                      <a:pt x="3194486" y="5448677"/>
                      <a:pt x="3372537" y="5278170"/>
                    </a:cubicBezTo>
                    <a:cubicBezTo>
                      <a:pt x="3550588" y="5107663"/>
                      <a:pt x="3627544" y="4834551"/>
                      <a:pt x="3589821" y="4626321"/>
                    </a:cubicBezTo>
                    <a:cubicBezTo>
                      <a:pt x="3552098" y="4418091"/>
                      <a:pt x="3309163" y="4197790"/>
                      <a:pt x="3146201" y="4028792"/>
                    </a:cubicBezTo>
                    <a:cubicBezTo>
                      <a:pt x="2983239" y="3859794"/>
                      <a:pt x="2744830" y="3757188"/>
                      <a:pt x="2612046" y="3612333"/>
                    </a:cubicBezTo>
                    <a:cubicBezTo>
                      <a:pt x="2479262" y="3467478"/>
                      <a:pt x="2375147" y="3306023"/>
                      <a:pt x="2349496" y="3159659"/>
                    </a:cubicBezTo>
                    <a:cubicBezTo>
                      <a:pt x="2323845" y="3013295"/>
                      <a:pt x="2417396" y="2841279"/>
                      <a:pt x="2458137" y="2734146"/>
                    </a:cubicBezTo>
                    <a:cubicBezTo>
                      <a:pt x="2498878" y="2627013"/>
                      <a:pt x="2596957" y="2611924"/>
                      <a:pt x="2593939" y="2516863"/>
                    </a:cubicBezTo>
                    <a:cubicBezTo>
                      <a:pt x="2590921" y="2421802"/>
                      <a:pt x="2568288" y="2272419"/>
                      <a:pt x="2440031" y="2163778"/>
                    </a:cubicBezTo>
                    <a:cubicBezTo>
                      <a:pt x="2311774" y="2055137"/>
                      <a:pt x="2032625" y="1904246"/>
                      <a:pt x="1824395" y="1865014"/>
                    </a:cubicBezTo>
                    <a:cubicBezTo>
                      <a:pt x="1616165" y="1825782"/>
                      <a:pt x="1346070" y="1973655"/>
                      <a:pt x="1190652" y="1928388"/>
                    </a:cubicBezTo>
                    <a:cubicBezTo>
                      <a:pt x="1035234" y="1883121"/>
                      <a:pt x="952244" y="1721667"/>
                      <a:pt x="891888" y="1593410"/>
                    </a:cubicBezTo>
                    <a:cubicBezTo>
                      <a:pt x="831532" y="1465152"/>
                      <a:pt x="810407" y="1275029"/>
                      <a:pt x="828514" y="1158843"/>
                    </a:cubicBezTo>
                    <a:cubicBezTo>
                      <a:pt x="846621" y="1042657"/>
                      <a:pt x="949227" y="979283"/>
                      <a:pt x="1000530" y="896293"/>
                    </a:cubicBezTo>
                    <a:cubicBezTo>
                      <a:pt x="1051833" y="813303"/>
                      <a:pt x="1186126" y="740875"/>
                      <a:pt x="1136332" y="660903"/>
                    </a:cubicBezTo>
                    <a:cubicBezTo>
                      <a:pt x="1086538" y="580931"/>
                      <a:pt x="881326" y="473798"/>
                      <a:pt x="701765" y="416459"/>
                    </a:cubicBezTo>
                    <a:cubicBezTo>
                      <a:pt x="522204" y="359120"/>
                      <a:pt x="164593" y="386281"/>
                      <a:pt x="58969" y="316871"/>
                    </a:cubicBezTo>
                    <a:cubicBezTo>
                      <a:pt x="-46655" y="247461"/>
                      <a:pt x="10684" y="123730"/>
                      <a:pt x="68023" y="0"/>
                    </a:cubicBezTo>
                  </a:path>
                </a:pathLst>
              </a:cu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2F7C1ED-D547-A5DD-5667-D7B02CED50B7}"/>
                  </a:ext>
                </a:extLst>
              </p:cNvPr>
              <p:cNvSpPr/>
              <p:nvPr/>
            </p:nvSpPr>
            <p:spPr>
              <a:xfrm>
                <a:off x="6333545" y="452657"/>
                <a:ext cx="3564919" cy="4581070"/>
              </a:xfrm>
              <a:custGeom>
                <a:avLst/>
                <a:gdLst>
                  <a:gd name="connsiteX0" fmla="*/ 284538 w 3564919"/>
                  <a:gd name="connsiteY0" fmla="*/ 4581070 h 4581070"/>
                  <a:gd name="connsiteX1" fmla="*/ 40095 w 3564919"/>
                  <a:gd name="connsiteY1" fmla="*/ 4191771 h 4581070"/>
                  <a:gd name="connsiteX2" fmla="*/ 12934 w 3564919"/>
                  <a:gd name="connsiteY2" fmla="*/ 3965434 h 4581070"/>
                  <a:gd name="connsiteX3" fmla="*/ 31041 w 3564919"/>
                  <a:gd name="connsiteY3" fmla="*/ 3702884 h 4581070"/>
                  <a:gd name="connsiteX4" fmla="*/ 347912 w 3564919"/>
                  <a:gd name="connsiteY4" fmla="*/ 3286424 h 4581070"/>
                  <a:gd name="connsiteX5" fmla="*/ 999762 w 3564919"/>
                  <a:gd name="connsiteY5" fmla="*/ 3159676 h 4581070"/>
                  <a:gd name="connsiteX6" fmla="*/ 1280419 w 3564919"/>
                  <a:gd name="connsiteY6" fmla="*/ 3105355 h 4581070"/>
                  <a:gd name="connsiteX7" fmla="*/ 990708 w 3564919"/>
                  <a:gd name="connsiteY7" fmla="*/ 2679842 h 4581070"/>
                  <a:gd name="connsiteX8" fmla="*/ 438447 w 3564919"/>
                  <a:gd name="connsiteY8" fmla="*/ 2480666 h 4581070"/>
                  <a:gd name="connsiteX9" fmla="*/ 356966 w 3564919"/>
                  <a:gd name="connsiteY9" fmla="*/ 2163794 h 4581070"/>
                  <a:gd name="connsiteX10" fmla="*/ 483714 w 3564919"/>
                  <a:gd name="connsiteY10" fmla="*/ 1702068 h 4581070"/>
                  <a:gd name="connsiteX11" fmla="*/ 1045029 w 3564919"/>
                  <a:gd name="connsiteY11" fmla="*/ 1421410 h 4581070"/>
                  <a:gd name="connsiteX12" fmla="*/ 2004697 w 3564919"/>
                  <a:gd name="connsiteY12" fmla="*/ 2009886 h 4581070"/>
                  <a:gd name="connsiteX13" fmla="*/ 2285354 w 3564919"/>
                  <a:gd name="connsiteY13" fmla="*/ 2390131 h 4581070"/>
                  <a:gd name="connsiteX14" fmla="*/ 3281235 w 3564919"/>
                  <a:gd name="connsiteY14" fmla="*/ 1502892 h 4581070"/>
                  <a:gd name="connsiteX15" fmla="*/ 3561893 w 3564919"/>
                  <a:gd name="connsiteY15" fmla="*/ 1167913 h 4581070"/>
                  <a:gd name="connsiteX16" fmla="*/ 3154487 w 3564919"/>
                  <a:gd name="connsiteY16" fmla="*/ 751454 h 4581070"/>
                  <a:gd name="connsiteX17" fmla="*/ 2747081 w 3564919"/>
                  <a:gd name="connsiteY17" fmla="*/ 452690 h 4581070"/>
                  <a:gd name="connsiteX18" fmla="*/ 3317449 w 3564919"/>
                  <a:gd name="connsiteY18" fmla="*/ 72444 h 4581070"/>
                  <a:gd name="connsiteX19" fmla="*/ 3398930 w 3564919"/>
                  <a:gd name="connsiteY19" fmla="*/ 16 h 458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64919" h="4581070">
                    <a:moveTo>
                      <a:pt x="284538" y="4581070"/>
                    </a:moveTo>
                    <a:cubicBezTo>
                      <a:pt x="184950" y="4437723"/>
                      <a:pt x="85362" y="4294377"/>
                      <a:pt x="40095" y="4191771"/>
                    </a:cubicBezTo>
                    <a:cubicBezTo>
                      <a:pt x="-5172" y="4089165"/>
                      <a:pt x="14443" y="4046915"/>
                      <a:pt x="12934" y="3965434"/>
                    </a:cubicBezTo>
                    <a:cubicBezTo>
                      <a:pt x="11425" y="3883953"/>
                      <a:pt x="-24789" y="3816052"/>
                      <a:pt x="31041" y="3702884"/>
                    </a:cubicBezTo>
                    <a:cubicBezTo>
                      <a:pt x="86871" y="3589716"/>
                      <a:pt x="186458" y="3376959"/>
                      <a:pt x="347912" y="3286424"/>
                    </a:cubicBezTo>
                    <a:cubicBezTo>
                      <a:pt x="509366" y="3195889"/>
                      <a:pt x="844344" y="3189854"/>
                      <a:pt x="999762" y="3159676"/>
                    </a:cubicBezTo>
                    <a:cubicBezTo>
                      <a:pt x="1155180" y="3129498"/>
                      <a:pt x="1281928" y="3185327"/>
                      <a:pt x="1280419" y="3105355"/>
                    </a:cubicBezTo>
                    <a:cubicBezTo>
                      <a:pt x="1278910" y="3025383"/>
                      <a:pt x="1131037" y="2783957"/>
                      <a:pt x="990708" y="2679842"/>
                    </a:cubicBezTo>
                    <a:cubicBezTo>
                      <a:pt x="850379" y="2575727"/>
                      <a:pt x="544071" y="2566674"/>
                      <a:pt x="438447" y="2480666"/>
                    </a:cubicBezTo>
                    <a:cubicBezTo>
                      <a:pt x="332823" y="2394658"/>
                      <a:pt x="349422" y="2293560"/>
                      <a:pt x="356966" y="2163794"/>
                    </a:cubicBezTo>
                    <a:cubicBezTo>
                      <a:pt x="364510" y="2034028"/>
                      <a:pt x="369037" y="1825799"/>
                      <a:pt x="483714" y="1702068"/>
                    </a:cubicBezTo>
                    <a:cubicBezTo>
                      <a:pt x="598391" y="1578337"/>
                      <a:pt x="791532" y="1370107"/>
                      <a:pt x="1045029" y="1421410"/>
                    </a:cubicBezTo>
                    <a:cubicBezTo>
                      <a:pt x="1298526" y="1472713"/>
                      <a:pt x="1797976" y="1848432"/>
                      <a:pt x="2004697" y="2009886"/>
                    </a:cubicBezTo>
                    <a:cubicBezTo>
                      <a:pt x="2211418" y="2171339"/>
                      <a:pt x="2072598" y="2474630"/>
                      <a:pt x="2285354" y="2390131"/>
                    </a:cubicBezTo>
                    <a:cubicBezTo>
                      <a:pt x="2498110" y="2305632"/>
                      <a:pt x="3068479" y="1706595"/>
                      <a:pt x="3281235" y="1502892"/>
                    </a:cubicBezTo>
                    <a:cubicBezTo>
                      <a:pt x="3493991" y="1299189"/>
                      <a:pt x="3583018" y="1293153"/>
                      <a:pt x="3561893" y="1167913"/>
                    </a:cubicBezTo>
                    <a:cubicBezTo>
                      <a:pt x="3540768" y="1042673"/>
                      <a:pt x="3290289" y="870658"/>
                      <a:pt x="3154487" y="751454"/>
                    </a:cubicBezTo>
                    <a:cubicBezTo>
                      <a:pt x="3018685" y="632250"/>
                      <a:pt x="2719921" y="565858"/>
                      <a:pt x="2747081" y="452690"/>
                    </a:cubicBezTo>
                    <a:cubicBezTo>
                      <a:pt x="2774241" y="339522"/>
                      <a:pt x="3208808" y="147890"/>
                      <a:pt x="3317449" y="72444"/>
                    </a:cubicBezTo>
                    <a:cubicBezTo>
                      <a:pt x="3426091" y="-3002"/>
                      <a:pt x="3398930" y="16"/>
                      <a:pt x="3398930" y="16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68CE45A-076A-9A58-C864-9C1887AAB465}"/>
                  </a:ext>
                </a:extLst>
              </p:cNvPr>
              <p:cNvSpPr/>
              <p:nvPr/>
            </p:nvSpPr>
            <p:spPr>
              <a:xfrm>
                <a:off x="5573540" y="262550"/>
                <a:ext cx="1026436" cy="2924270"/>
              </a:xfrm>
              <a:custGeom>
                <a:avLst/>
                <a:gdLst>
                  <a:gd name="connsiteX0" fmla="*/ 175410 w 1026436"/>
                  <a:gd name="connsiteY0" fmla="*/ 2924270 h 2924270"/>
                  <a:gd name="connsiteX1" fmla="*/ 121090 w 1026436"/>
                  <a:gd name="connsiteY1" fmla="*/ 2534971 h 2924270"/>
                  <a:gd name="connsiteX2" fmla="*/ 121090 w 1026436"/>
                  <a:gd name="connsiteY2" fmla="*/ 2335795 h 2924270"/>
                  <a:gd name="connsiteX3" fmla="*/ 184464 w 1026436"/>
                  <a:gd name="connsiteY3" fmla="*/ 2172832 h 2924270"/>
                  <a:gd name="connsiteX4" fmla="*/ 229731 w 1026436"/>
                  <a:gd name="connsiteY4" fmla="*/ 2018923 h 2924270"/>
                  <a:gd name="connsiteX5" fmla="*/ 193517 w 1026436"/>
                  <a:gd name="connsiteY5" fmla="*/ 1738266 h 2924270"/>
                  <a:gd name="connsiteX6" fmla="*/ 157304 w 1026436"/>
                  <a:gd name="connsiteY6" fmla="*/ 1656785 h 2924270"/>
                  <a:gd name="connsiteX7" fmla="*/ 93929 w 1026436"/>
                  <a:gd name="connsiteY7" fmla="*/ 1557197 h 2924270"/>
                  <a:gd name="connsiteX8" fmla="*/ 21502 w 1026436"/>
                  <a:gd name="connsiteY8" fmla="*/ 1412341 h 2924270"/>
                  <a:gd name="connsiteX9" fmla="*/ 3395 w 1026436"/>
                  <a:gd name="connsiteY9" fmla="*/ 1240325 h 2924270"/>
                  <a:gd name="connsiteX10" fmla="*/ 12448 w 1026436"/>
                  <a:gd name="connsiteY10" fmla="*/ 1086416 h 2924270"/>
                  <a:gd name="connsiteX11" fmla="*/ 121090 w 1026436"/>
                  <a:gd name="connsiteY11" fmla="*/ 905347 h 2924270"/>
                  <a:gd name="connsiteX12" fmla="*/ 284052 w 1026436"/>
                  <a:gd name="connsiteY12" fmla="*/ 760492 h 2924270"/>
                  <a:gd name="connsiteX13" fmla="*/ 600923 w 1026436"/>
                  <a:gd name="connsiteY13" fmla="*/ 588476 h 2924270"/>
                  <a:gd name="connsiteX14" fmla="*/ 818207 w 1026436"/>
                  <a:gd name="connsiteY14" fmla="*/ 479834 h 2924270"/>
                  <a:gd name="connsiteX15" fmla="*/ 935902 w 1026436"/>
                  <a:gd name="connsiteY15" fmla="*/ 280658 h 2924270"/>
                  <a:gd name="connsiteX16" fmla="*/ 1008329 w 1026436"/>
                  <a:gd name="connsiteY16" fmla="*/ 81482 h 2924270"/>
                  <a:gd name="connsiteX17" fmla="*/ 1026436 w 1026436"/>
                  <a:gd name="connsiteY17" fmla="*/ 0 h 292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26436" h="2924270">
                    <a:moveTo>
                      <a:pt x="175410" y="2924270"/>
                    </a:moveTo>
                    <a:cubicBezTo>
                      <a:pt x="152776" y="2778660"/>
                      <a:pt x="130143" y="2633050"/>
                      <a:pt x="121090" y="2534971"/>
                    </a:cubicBezTo>
                    <a:cubicBezTo>
                      <a:pt x="112037" y="2436892"/>
                      <a:pt x="110528" y="2396151"/>
                      <a:pt x="121090" y="2335795"/>
                    </a:cubicBezTo>
                    <a:cubicBezTo>
                      <a:pt x="131652" y="2275439"/>
                      <a:pt x="166357" y="2225644"/>
                      <a:pt x="184464" y="2172832"/>
                    </a:cubicBezTo>
                    <a:cubicBezTo>
                      <a:pt x="202571" y="2120020"/>
                      <a:pt x="228222" y="2091351"/>
                      <a:pt x="229731" y="2018923"/>
                    </a:cubicBezTo>
                    <a:cubicBezTo>
                      <a:pt x="231240" y="1946495"/>
                      <a:pt x="205588" y="1798622"/>
                      <a:pt x="193517" y="1738266"/>
                    </a:cubicBezTo>
                    <a:cubicBezTo>
                      <a:pt x="181446" y="1677910"/>
                      <a:pt x="173902" y="1686963"/>
                      <a:pt x="157304" y="1656785"/>
                    </a:cubicBezTo>
                    <a:cubicBezTo>
                      <a:pt x="140706" y="1626607"/>
                      <a:pt x="116563" y="1597938"/>
                      <a:pt x="93929" y="1557197"/>
                    </a:cubicBezTo>
                    <a:cubicBezTo>
                      <a:pt x="71295" y="1516456"/>
                      <a:pt x="36591" y="1465153"/>
                      <a:pt x="21502" y="1412341"/>
                    </a:cubicBezTo>
                    <a:cubicBezTo>
                      <a:pt x="6413" y="1359529"/>
                      <a:pt x="4904" y="1294646"/>
                      <a:pt x="3395" y="1240325"/>
                    </a:cubicBezTo>
                    <a:cubicBezTo>
                      <a:pt x="1886" y="1186004"/>
                      <a:pt x="-7168" y="1142246"/>
                      <a:pt x="12448" y="1086416"/>
                    </a:cubicBezTo>
                    <a:cubicBezTo>
                      <a:pt x="32064" y="1030586"/>
                      <a:pt x="75823" y="959668"/>
                      <a:pt x="121090" y="905347"/>
                    </a:cubicBezTo>
                    <a:cubicBezTo>
                      <a:pt x="166357" y="851026"/>
                      <a:pt x="204080" y="813304"/>
                      <a:pt x="284052" y="760492"/>
                    </a:cubicBezTo>
                    <a:cubicBezTo>
                      <a:pt x="364024" y="707680"/>
                      <a:pt x="511897" y="635252"/>
                      <a:pt x="600923" y="588476"/>
                    </a:cubicBezTo>
                    <a:cubicBezTo>
                      <a:pt x="689949" y="541700"/>
                      <a:pt x="762377" y="531137"/>
                      <a:pt x="818207" y="479834"/>
                    </a:cubicBezTo>
                    <a:cubicBezTo>
                      <a:pt x="874037" y="428531"/>
                      <a:pt x="904215" y="347050"/>
                      <a:pt x="935902" y="280658"/>
                    </a:cubicBezTo>
                    <a:cubicBezTo>
                      <a:pt x="967589" y="214266"/>
                      <a:pt x="993240" y="128258"/>
                      <a:pt x="1008329" y="81482"/>
                    </a:cubicBezTo>
                    <a:cubicBezTo>
                      <a:pt x="1023418" y="34706"/>
                      <a:pt x="1024927" y="17353"/>
                      <a:pt x="1026436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36AB600-4464-4FF8-D529-7B6F249C9475}"/>
                  </a:ext>
                </a:extLst>
              </p:cNvPr>
              <p:cNvSpPr/>
              <p:nvPr/>
            </p:nvSpPr>
            <p:spPr>
              <a:xfrm>
                <a:off x="7237680" y="525101"/>
                <a:ext cx="877928" cy="1370114"/>
              </a:xfrm>
              <a:custGeom>
                <a:avLst/>
                <a:gdLst>
                  <a:gd name="connsiteX0" fmla="*/ 59413 w 877928"/>
                  <a:gd name="connsiteY0" fmla="*/ 1339913 h 1370114"/>
                  <a:gd name="connsiteX1" fmla="*/ 493979 w 877928"/>
                  <a:gd name="connsiteY1" fmla="*/ 1367073 h 1370114"/>
                  <a:gd name="connsiteX2" fmla="*/ 720316 w 877928"/>
                  <a:gd name="connsiteY2" fmla="*/ 1276539 h 1370114"/>
                  <a:gd name="connsiteX3" fmla="*/ 856118 w 877928"/>
                  <a:gd name="connsiteY3" fmla="*/ 1131683 h 1370114"/>
                  <a:gd name="connsiteX4" fmla="*/ 874225 w 877928"/>
                  <a:gd name="connsiteY4" fmla="*/ 986828 h 1370114"/>
                  <a:gd name="connsiteX5" fmla="*/ 819904 w 877928"/>
                  <a:gd name="connsiteY5" fmla="*/ 796705 h 1370114"/>
                  <a:gd name="connsiteX6" fmla="*/ 747476 w 877928"/>
                  <a:gd name="connsiteY6" fmla="*/ 715224 h 1370114"/>
                  <a:gd name="connsiteX7" fmla="*/ 575461 w 877928"/>
                  <a:gd name="connsiteY7" fmla="*/ 588475 h 1370114"/>
                  <a:gd name="connsiteX8" fmla="*/ 195215 w 877928"/>
                  <a:gd name="connsiteY8" fmla="*/ 570368 h 1370114"/>
                  <a:gd name="connsiteX9" fmla="*/ 68467 w 877928"/>
                  <a:gd name="connsiteY9" fmla="*/ 497941 h 1370114"/>
                  <a:gd name="connsiteX10" fmla="*/ 5092 w 877928"/>
                  <a:gd name="connsiteY10" fmla="*/ 280657 h 1370114"/>
                  <a:gd name="connsiteX11" fmla="*/ 14146 w 877928"/>
                  <a:gd name="connsiteY11" fmla="*/ 153909 h 1370114"/>
                  <a:gd name="connsiteX12" fmla="*/ 95627 w 877928"/>
                  <a:gd name="connsiteY12" fmla="*/ 36214 h 1370114"/>
                  <a:gd name="connsiteX13" fmla="*/ 122787 w 877928"/>
                  <a:gd name="connsiteY13" fmla="*/ 0 h 137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7928" h="1370114">
                    <a:moveTo>
                      <a:pt x="59413" y="1339913"/>
                    </a:moveTo>
                    <a:cubicBezTo>
                      <a:pt x="221621" y="1358774"/>
                      <a:pt x="383829" y="1377635"/>
                      <a:pt x="493979" y="1367073"/>
                    </a:cubicBezTo>
                    <a:cubicBezTo>
                      <a:pt x="604130" y="1356511"/>
                      <a:pt x="659960" y="1315771"/>
                      <a:pt x="720316" y="1276539"/>
                    </a:cubicBezTo>
                    <a:cubicBezTo>
                      <a:pt x="780672" y="1237307"/>
                      <a:pt x="830467" y="1179968"/>
                      <a:pt x="856118" y="1131683"/>
                    </a:cubicBezTo>
                    <a:cubicBezTo>
                      <a:pt x="881769" y="1083398"/>
                      <a:pt x="880261" y="1042658"/>
                      <a:pt x="874225" y="986828"/>
                    </a:cubicBezTo>
                    <a:cubicBezTo>
                      <a:pt x="868189" y="930998"/>
                      <a:pt x="841029" y="841972"/>
                      <a:pt x="819904" y="796705"/>
                    </a:cubicBezTo>
                    <a:cubicBezTo>
                      <a:pt x="798779" y="751438"/>
                      <a:pt x="788216" y="749929"/>
                      <a:pt x="747476" y="715224"/>
                    </a:cubicBezTo>
                    <a:cubicBezTo>
                      <a:pt x="706736" y="680519"/>
                      <a:pt x="667505" y="612618"/>
                      <a:pt x="575461" y="588475"/>
                    </a:cubicBezTo>
                    <a:cubicBezTo>
                      <a:pt x="483418" y="564332"/>
                      <a:pt x="279714" y="585457"/>
                      <a:pt x="195215" y="570368"/>
                    </a:cubicBezTo>
                    <a:cubicBezTo>
                      <a:pt x="110716" y="555279"/>
                      <a:pt x="100154" y="546226"/>
                      <a:pt x="68467" y="497941"/>
                    </a:cubicBezTo>
                    <a:cubicBezTo>
                      <a:pt x="36780" y="449656"/>
                      <a:pt x="14145" y="337996"/>
                      <a:pt x="5092" y="280657"/>
                    </a:cubicBezTo>
                    <a:cubicBezTo>
                      <a:pt x="-3961" y="223318"/>
                      <a:pt x="-943" y="194650"/>
                      <a:pt x="14146" y="153909"/>
                    </a:cubicBezTo>
                    <a:cubicBezTo>
                      <a:pt x="29235" y="113168"/>
                      <a:pt x="77520" y="61865"/>
                      <a:pt x="95627" y="36214"/>
                    </a:cubicBezTo>
                    <a:cubicBezTo>
                      <a:pt x="113734" y="10563"/>
                      <a:pt x="118260" y="5281"/>
                      <a:pt x="122787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962D84-A218-0E30-7F29-348829028F34}"/>
                  </a:ext>
                </a:extLst>
              </p:cNvPr>
              <p:cNvSpPr/>
              <p:nvPr/>
            </p:nvSpPr>
            <p:spPr>
              <a:xfrm>
                <a:off x="4028792" y="407406"/>
                <a:ext cx="806227" cy="986828"/>
              </a:xfrm>
              <a:custGeom>
                <a:avLst/>
                <a:gdLst>
                  <a:gd name="connsiteX0" fmla="*/ 271604 w 806227"/>
                  <a:gd name="connsiteY0" fmla="*/ 986828 h 986828"/>
                  <a:gd name="connsiteX1" fmla="*/ 443620 w 806227"/>
                  <a:gd name="connsiteY1" fmla="*/ 905346 h 986828"/>
                  <a:gd name="connsiteX2" fmla="*/ 615636 w 806227"/>
                  <a:gd name="connsiteY2" fmla="*/ 796705 h 986828"/>
                  <a:gd name="connsiteX3" fmla="*/ 778598 w 806227"/>
                  <a:gd name="connsiteY3" fmla="*/ 651849 h 986828"/>
                  <a:gd name="connsiteX4" fmla="*/ 796705 w 806227"/>
                  <a:gd name="connsiteY4" fmla="*/ 516047 h 986828"/>
                  <a:gd name="connsiteX5" fmla="*/ 679010 w 806227"/>
                  <a:gd name="connsiteY5" fmla="*/ 398352 h 986828"/>
                  <a:gd name="connsiteX6" fmla="*/ 633743 w 806227"/>
                  <a:gd name="connsiteY6" fmla="*/ 289711 h 986828"/>
                  <a:gd name="connsiteX7" fmla="*/ 597529 w 806227"/>
                  <a:gd name="connsiteY7" fmla="*/ 190123 h 986828"/>
                  <a:gd name="connsiteX8" fmla="*/ 334978 w 806227"/>
                  <a:gd name="connsiteY8" fmla="*/ 81481 h 986828"/>
                  <a:gd name="connsiteX9" fmla="*/ 181069 w 806227"/>
                  <a:gd name="connsiteY9" fmla="*/ 36214 h 986828"/>
                  <a:gd name="connsiteX10" fmla="*/ 0 w 806227"/>
                  <a:gd name="connsiteY10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6227" h="986828">
                    <a:moveTo>
                      <a:pt x="271604" y="986828"/>
                    </a:moveTo>
                    <a:cubicBezTo>
                      <a:pt x="328942" y="961930"/>
                      <a:pt x="386281" y="937033"/>
                      <a:pt x="443620" y="905346"/>
                    </a:cubicBezTo>
                    <a:cubicBezTo>
                      <a:pt x="500959" y="873659"/>
                      <a:pt x="559806" y="838954"/>
                      <a:pt x="615636" y="796705"/>
                    </a:cubicBezTo>
                    <a:cubicBezTo>
                      <a:pt x="671466" y="754456"/>
                      <a:pt x="748420" y="698625"/>
                      <a:pt x="778598" y="651849"/>
                    </a:cubicBezTo>
                    <a:cubicBezTo>
                      <a:pt x="808776" y="605073"/>
                      <a:pt x="813303" y="558296"/>
                      <a:pt x="796705" y="516047"/>
                    </a:cubicBezTo>
                    <a:cubicBezTo>
                      <a:pt x="780107" y="473798"/>
                      <a:pt x="706170" y="436075"/>
                      <a:pt x="679010" y="398352"/>
                    </a:cubicBezTo>
                    <a:cubicBezTo>
                      <a:pt x="651850" y="360629"/>
                      <a:pt x="647323" y="324416"/>
                      <a:pt x="633743" y="289711"/>
                    </a:cubicBezTo>
                    <a:cubicBezTo>
                      <a:pt x="620163" y="255006"/>
                      <a:pt x="647323" y="224828"/>
                      <a:pt x="597529" y="190123"/>
                    </a:cubicBezTo>
                    <a:cubicBezTo>
                      <a:pt x="547735" y="155418"/>
                      <a:pt x="404388" y="107132"/>
                      <a:pt x="334978" y="81481"/>
                    </a:cubicBezTo>
                    <a:cubicBezTo>
                      <a:pt x="265568" y="55829"/>
                      <a:pt x="236899" y="49794"/>
                      <a:pt x="181069" y="36214"/>
                    </a:cubicBezTo>
                    <a:cubicBezTo>
                      <a:pt x="125239" y="22634"/>
                      <a:pt x="40740" y="12071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CC0C15F-4B24-D4A4-C358-23B56B72F8C7}"/>
                  </a:ext>
                </a:extLst>
              </p:cNvPr>
              <p:cNvSpPr/>
              <p:nvPr/>
            </p:nvSpPr>
            <p:spPr>
              <a:xfrm>
                <a:off x="5787177" y="1448554"/>
                <a:ext cx="749784" cy="778598"/>
              </a:xfrm>
              <a:custGeom>
                <a:avLst/>
                <a:gdLst>
                  <a:gd name="connsiteX0" fmla="*/ 16094 w 749784"/>
                  <a:gd name="connsiteY0" fmla="*/ 778598 h 778598"/>
                  <a:gd name="connsiteX1" fmla="*/ 7041 w 749784"/>
                  <a:gd name="connsiteY1" fmla="*/ 688064 h 778598"/>
                  <a:gd name="connsiteX2" fmla="*/ 106629 w 749784"/>
                  <a:gd name="connsiteY2" fmla="*/ 597529 h 778598"/>
                  <a:gd name="connsiteX3" fmla="*/ 260538 w 749784"/>
                  <a:gd name="connsiteY3" fmla="*/ 579422 h 778598"/>
                  <a:gd name="connsiteX4" fmla="*/ 342019 w 749784"/>
                  <a:gd name="connsiteY4" fmla="*/ 552262 h 778598"/>
                  <a:gd name="connsiteX5" fmla="*/ 667944 w 749784"/>
                  <a:gd name="connsiteY5" fmla="*/ 488888 h 778598"/>
                  <a:gd name="connsiteX6" fmla="*/ 722265 w 749784"/>
                  <a:gd name="connsiteY6" fmla="*/ 497941 h 778598"/>
                  <a:gd name="connsiteX7" fmla="*/ 749425 w 749784"/>
                  <a:gd name="connsiteY7" fmla="*/ 452674 h 778598"/>
                  <a:gd name="connsiteX8" fmla="*/ 704158 w 749784"/>
                  <a:gd name="connsiteY8" fmla="*/ 334979 h 778598"/>
                  <a:gd name="connsiteX9" fmla="*/ 649837 w 749784"/>
                  <a:gd name="connsiteY9" fmla="*/ 199177 h 778598"/>
                  <a:gd name="connsiteX10" fmla="*/ 667944 w 749784"/>
                  <a:gd name="connsiteY10" fmla="*/ 36214 h 778598"/>
                  <a:gd name="connsiteX11" fmla="*/ 695104 w 749784"/>
                  <a:gd name="connsiteY11" fmla="*/ 0 h 77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784" h="778598">
                    <a:moveTo>
                      <a:pt x="16094" y="778598"/>
                    </a:moveTo>
                    <a:cubicBezTo>
                      <a:pt x="4023" y="748420"/>
                      <a:pt x="-8048" y="718242"/>
                      <a:pt x="7041" y="688064"/>
                    </a:cubicBezTo>
                    <a:cubicBezTo>
                      <a:pt x="22130" y="657886"/>
                      <a:pt x="64379" y="615636"/>
                      <a:pt x="106629" y="597529"/>
                    </a:cubicBezTo>
                    <a:cubicBezTo>
                      <a:pt x="148879" y="579422"/>
                      <a:pt x="221306" y="586966"/>
                      <a:pt x="260538" y="579422"/>
                    </a:cubicBezTo>
                    <a:cubicBezTo>
                      <a:pt x="299770" y="571878"/>
                      <a:pt x="274118" y="567351"/>
                      <a:pt x="342019" y="552262"/>
                    </a:cubicBezTo>
                    <a:cubicBezTo>
                      <a:pt x="409920" y="537173"/>
                      <a:pt x="604570" y="497941"/>
                      <a:pt x="667944" y="488888"/>
                    </a:cubicBezTo>
                    <a:cubicBezTo>
                      <a:pt x="731318" y="479835"/>
                      <a:pt x="708685" y="503977"/>
                      <a:pt x="722265" y="497941"/>
                    </a:cubicBezTo>
                    <a:cubicBezTo>
                      <a:pt x="735845" y="491905"/>
                      <a:pt x="752443" y="479834"/>
                      <a:pt x="749425" y="452674"/>
                    </a:cubicBezTo>
                    <a:cubicBezTo>
                      <a:pt x="746407" y="425514"/>
                      <a:pt x="720756" y="377228"/>
                      <a:pt x="704158" y="334979"/>
                    </a:cubicBezTo>
                    <a:cubicBezTo>
                      <a:pt x="687560" y="292730"/>
                      <a:pt x="655873" y="248971"/>
                      <a:pt x="649837" y="199177"/>
                    </a:cubicBezTo>
                    <a:cubicBezTo>
                      <a:pt x="643801" y="149383"/>
                      <a:pt x="660400" y="69410"/>
                      <a:pt x="667944" y="36214"/>
                    </a:cubicBezTo>
                    <a:cubicBezTo>
                      <a:pt x="675488" y="3018"/>
                      <a:pt x="685296" y="1509"/>
                      <a:pt x="695104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74F297A-51DF-A923-47C8-D8C4D315BF0A}"/>
                  </a:ext>
                </a:extLst>
              </p:cNvPr>
              <p:cNvSpPr/>
              <p:nvPr/>
            </p:nvSpPr>
            <p:spPr>
              <a:xfrm>
                <a:off x="7541537" y="2643612"/>
                <a:ext cx="2182228" cy="1470283"/>
              </a:xfrm>
              <a:custGeom>
                <a:avLst/>
                <a:gdLst>
                  <a:gd name="connsiteX0" fmla="*/ 0 w 2182228"/>
                  <a:gd name="connsiteY0" fmla="*/ 959667 h 1470283"/>
                  <a:gd name="connsiteX1" fmla="*/ 162962 w 2182228"/>
                  <a:gd name="connsiteY1" fmla="*/ 1376127 h 1470283"/>
                  <a:gd name="connsiteX2" fmla="*/ 371192 w 2182228"/>
                  <a:gd name="connsiteY2" fmla="*/ 1466661 h 1470283"/>
                  <a:gd name="connsiteX3" fmla="*/ 896293 w 2182228"/>
                  <a:gd name="connsiteY3" fmla="*/ 1439501 h 1470283"/>
                  <a:gd name="connsiteX4" fmla="*/ 1448554 w 2182228"/>
                  <a:gd name="connsiteY4" fmla="*/ 1321806 h 1470283"/>
                  <a:gd name="connsiteX5" fmla="*/ 1620570 w 2182228"/>
                  <a:gd name="connsiteY5" fmla="*/ 1186004 h 1470283"/>
                  <a:gd name="connsiteX6" fmla="*/ 1711105 w 2182228"/>
                  <a:gd name="connsiteY6" fmla="*/ 1050202 h 1470283"/>
                  <a:gd name="connsiteX7" fmla="*/ 1828800 w 2182228"/>
                  <a:gd name="connsiteY7" fmla="*/ 869133 h 1470283"/>
                  <a:gd name="connsiteX8" fmla="*/ 1711105 w 2182228"/>
                  <a:gd name="connsiteY8" fmla="*/ 697117 h 1470283"/>
                  <a:gd name="connsiteX9" fmla="*/ 1692998 w 2182228"/>
                  <a:gd name="connsiteY9" fmla="*/ 588475 h 1470283"/>
                  <a:gd name="connsiteX10" fmla="*/ 1883120 w 2182228"/>
                  <a:gd name="connsiteY10" fmla="*/ 443620 h 1470283"/>
                  <a:gd name="connsiteX11" fmla="*/ 2091350 w 2182228"/>
                  <a:gd name="connsiteY11" fmla="*/ 344032 h 1470283"/>
                  <a:gd name="connsiteX12" fmla="*/ 2163778 w 2182228"/>
                  <a:gd name="connsiteY12" fmla="*/ 280657 h 1470283"/>
                  <a:gd name="connsiteX13" fmla="*/ 2172831 w 2182228"/>
                  <a:gd name="connsiteY13" fmla="*/ 126748 h 1470283"/>
                  <a:gd name="connsiteX14" fmla="*/ 2046083 w 2182228"/>
                  <a:gd name="connsiteY14" fmla="*/ 0 h 1470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82228" h="1470283">
                    <a:moveTo>
                      <a:pt x="0" y="959667"/>
                    </a:moveTo>
                    <a:cubicBezTo>
                      <a:pt x="50548" y="1125647"/>
                      <a:pt x="101097" y="1291628"/>
                      <a:pt x="162962" y="1376127"/>
                    </a:cubicBezTo>
                    <a:cubicBezTo>
                      <a:pt x="224827" y="1460626"/>
                      <a:pt x="248970" y="1456099"/>
                      <a:pt x="371192" y="1466661"/>
                    </a:cubicBezTo>
                    <a:cubicBezTo>
                      <a:pt x="493414" y="1477223"/>
                      <a:pt x="716733" y="1463643"/>
                      <a:pt x="896293" y="1439501"/>
                    </a:cubicBezTo>
                    <a:cubicBezTo>
                      <a:pt x="1075853" y="1415359"/>
                      <a:pt x="1327841" y="1364055"/>
                      <a:pt x="1448554" y="1321806"/>
                    </a:cubicBezTo>
                    <a:cubicBezTo>
                      <a:pt x="1569267" y="1279557"/>
                      <a:pt x="1576811" y="1231271"/>
                      <a:pt x="1620570" y="1186004"/>
                    </a:cubicBezTo>
                    <a:cubicBezTo>
                      <a:pt x="1664329" y="1140737"/>
                      <a:pt x="1711105" y="1050202"/>
                      <a:pt x="1711105" y="1050202"/>
                    </a:cubicBezTo>
                    <a:cubicBezTo>
                      <a:pt x="1745810" y="997390"/>
                      <a:pt x="1828800" y="927980"/>
                      <a:pt x="1828800" y="869133"/>
                    </a:cubicBezTo>
                    <a:cubicBezTo>
                      <a:pt x="1828800" y="810286"/>
                      <a:pt x="1733739" y="743893"/>
                      <a:pt x="1711105" y="697117"/>
                    </a:cubicBezTo>
                    <a:cubicBezTo>
                      <a:pt x="1688471" y="650341"/>
                      <a:pt x="1664329" y="630724"/>
                      <a:pt x="1692998" y="588475"/>
                    </a:cubicBezTo>
                    <a:cubicBezTo>
                      <a:pt x="1721667" y="546225"/>
                      <a:pt x="1816728" y="484360"/>
                      <a:pt x="1883120" y="443620"/>
                    </a:cubicBezTo>
                    <a:cubicBezTo>
                      <a:pt x="1949512" y="402879"/>
                      <a:pt x="2044574" y="371192"/>
                      <a:pt x="2091350" y="344032"/>
                    </a:cubicBezTo>
                    <a:cubicBezTo>
                      <a:pt x="2138126" y="316871"/>
                      <a:pt x="2150198" y="316871"/>
                      <a:pt x="2163778" y="280657"/>
                    </a:cubicBezTo>
                    <a:cubicBezTo>
                      <a:pt x="2177358" y="244443"/>
                      <a:pt x="2192447" y="173524"/>
                      <a:pt x="2172831" y="126748"/>
                    </a:cubicBezTo>
                    <a:cubicBezTo>
                      <a:pt x="2153215" y="79972"/>
                      <a:pt x="2046083" y="0"/>
                      <a:pt x="2046083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605E26C-EB4C-27C8-E939-73D6C6951421}"/>
                  </a:ext>
                </a:extLst>
              </p:cNvPr>
              <p:cNvSpPr/>
              <p:nvPr/>
            </p:nvSpPr>
            <p:spPr>
              <a:xfrm>
                <a:off x="9784983" y="742384"/>
                <a:ext cx="1140882" cy="742384"/>
              </a:xfrm>
              <a:custGeom>
                <a:avLst/>
                <a:gdLst>
                  <a:gd name="connsiteX0" fmla="*/ 28973 w 1140882"/>
                  <a:gd name="connsiteY0" fmla="*/ 742384 h 742384"/>
                  <a:gd name="connsiteX1" fmla="*/ 1813 w 1140882"/>
                  <a:gd name="connsiteY1" fmla="*/ 679010 h 742384"/>
                  <a:gd name="connsiteX2" fmla="*/ 74241 w 1140882"/>
                  <a:gd name="connsiteY2" fmla="*/ 516048 h 742384"/>
                  <a:gd name="connsiteX3" fmla="*/ 146668 w 1140882"/>
                  <a:gd name="connsiteY3" fmla="*/ 470780 h 742384"/>
                  <a:gd name="connsiteX4" fmla="*/ 418272 w 1140882"/>
                  <a:gd name="connsiteY4" fmla="*/ 552262 h 742384"/>
                  <a:gd name="connsiteX5" fmla="*/ 780411 w 1140882"/>
                  <a:gd name="connsiteY5" fmla="*/ 615636 h 742384"/>
                  <a:gd name="connsiteX6" fmla="*/ 1024855 w 1140882"/>
                  <a:gd name="connsiteY6" fmla="*/ 615636 h 742384"/>
                  <a:gd name="connsiteX7" fmla="*/ 1133496 w 1140882"/>
                  <a:gd name="connsiteY7" fmla="*/ 461727 h 742384"/>
                  <a:gd name="connsiteX8" fmla="*/ 1124443 w 1140882"/>
                  <a:gd name="connsiteY8" fmla="*/ 181069 h 742384"/>
                  <a:gd name="connsiteX9" fmla="*/ 1070122 w 1140882"/>
                  <a:gd name="connsiteY9" fmla="*/ 72428 h 742384"/>
                  <a:gd name="connsiteX10" fmla="*/ 1033908 w 1140882"/>
                  <a:gd name="connsiteY10" fmla="*/ 0 h 74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882" h="742384">
                    <a:moveTo>
                      <a:pt x="28973" y="742384"/>
                    </a:moveTo>
                    <a:cubicBezTo>
                      <a:pt x="11620" y="729558"/>
                      <a:pt x="-5732" y="716733"/>
                      <a:pt x="1813" y="679010"/>
                    </a:cubicBezTo>
                    <a:cubicBezTo>
                      <a:pt x="9358" y="641287"/>
                      <a:pt x="50099" y="550753"/>
                      <a:pt x="74241" y="516048"/>
                    </a:cubicBezTo>
                    <a:cubicBezTo>
                      <a:pt x="98384" y="481343"/>
                      <a:pt x="89330" y="464744"/>
                      <a:pt x="146668" y="470780"/>
                    </a:cubicBezTo>
                    <a:cubicBezTo>
                      <a:pt x="204006" y="476816"/>
                      <a:pt x="312648" y="528119"/>
                      <a:pt x="418272" y="552262"/>
                    </a:cubicBezTo>
                    <a:cubicBezTo>
                      <a:pt x="523896" y="576405"/>
                      <a:pt x="679314" y="605074"/>
                      <a:pt x="780411" y="615636"/>
                    </a:cubicBezTo>
                    <a:cubicBezTo>
                      <a:pt x="881508" y="626198"/>
                      <a:pt x="966008" y="641287"/>
                      <a:pt x="1024855" y="615636"/>
                    </a:cubicBezTo>
                    <a:cubicBezTo>
                      <a:pt x="1083703" y="589984"/>
                      <a:pt x="1116898" y="534155"/>
                      <a:pt x="1133496" y="461727"/>
                    </a:cubicBezTo>
                    <a:cubicBezTo>
                      <a:pt x="1150094" y="389299"/>
                      <a:pt x="1135005" y="245952"/>
                      <a:pt x="1124443" y="181069"/>
                    </a:cubicBezTo>
                    <a:cubicBezTo>
                      <a:pt x="1113881" y="116186"/>
                      <a:pt x="1070122" y="72428"/>
                      <a:pt x="1070122" y="72428"/>
                    </a:cubicBezTo>
                    <a:cubicBezTo>
                      <a:pt x="1055033" y="42250"/>
                      <a:pt x="1041452" y="19616"/>
                      <a:pt x="1033908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518B43-A458-8833-3700-68E6AA5B09CE}"/>
                </a:ext>
              </a:extLst>
            </p:cNvPr>
            <p:cNvSpPr/>
            <p:nvPr/>
          </p:nvSpPr>
          <p:spPr>
            <a:xfrm>
              <a:off x="4572000" y="3748135"/>
              <a:ext cx="760491" cy="9053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913E3F-F0E2-4D93-5816-1A354E455AFB}"/>
                </a:ext>
              </a:extLst>
            </p:cNvPr>
            <p:cNvSpPr txBox="1"/>
            <p:nvPr/>
          </p:nvSpPr>
          <p:spPr>
            <a:xfrm>
              <a:off x="3582489" y="3608738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A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5F8630D-5AA7-69DA-32D0-93B62CA90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101"/>
            <a:stretch/>
          </p:blipFill>
          <p:spPr>
            <a:xfrm>
              <a:off x="2531166" y="371092"/>
              <a:ext cx="3651821" cy="337704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FDD41D-F924-37A1-EA4B-321A4A00F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71"/>
            <a:stretch/>
          </p:blipFill>
          <p:spPr>
            <a:xfrm>
              <a:off x="5700243" y="538101"/>
              <a:ext cx="4651651" cy="267588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8A7E08-1745-F449-8881-C5F97BB2C1A8}"/>
                </a:ext>
              </a:extLst>
            </p:cNvPr>
            <p:cNvSpPr/>
            <p:nvPr/>
          </p:nvSpPr>
          <p:spPr>
            <a:xfrm>
              <a:off x="6294886" y="3191811"/>
              <a:ext cx="760491" cy="9053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1DB071-D3EA-6224-2BDC-5A5DD3CC2229}"/>
                </a:ext>
              </a:extLst>
            </p:cNvPr>
            <p:cNvSpPr txBox="1"/>
            <p:nvPr/>
          </p:nvSpPr>
          <p:spPr>
            <a:xfrm>
              <a:off x="7055377" y="304323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D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068AD35-7AA9-FFCD-5D6E-A139B0E3B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991"/>
            <a:stretch/>
          </p:blipFill>
          <p:spPr>
            <a:xfrm>
              <a:off x="4923079" y="362931"/>
              <a:ext cx="1079086" cy="231689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C8B8A-04CF-6935-3546-FB1E9ECD0FB7}"/>
                </a:ext>
              </a:extLst>
            </p:cNvPr>
            <p:cNvSpPr/>
            <p:nvPr/>
          </p:nvSpPr>
          <p:spPr>
            <a:xfrm>
              <a:off x="4769236" y="2658992"/>
              <a:ext cx="760491" cy="9053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941F79-D66F-7A27-5FCD-F7CF3ACB99E4}"/>
                </a:ext>
              </a:extLst>
            </p:cNvPr>
            <p:cNvSpPr txBox="1"/>
            <p:nvPr/>
          </p:nvSpPr>
          <p:spPr>
            <a:xfrm>
              <a:off x="4107318" y="2279714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C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2CABE-B8AA-3F20-D19D-DA20AB9B2B66}"/>
              </a:ext>
            </a:extLst>
          </p:cNvPr>
          <p:cNvSpPr/>
          <p:nvPr/>
        </p:nvSpPr>
        <p:spPr>
          <a:xfrm>
            <a:off x="6098733" y="1460695"/>
            <a:ext cx="760491" cy="9053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124E15-1543-5F3B-8536-93A6FD990332}"/>
              </a:ext>
            </a:extLst>
          </p:cNvPr>
          <p:cNvSpPr txBox="1"/>
          <p:nvPr/>
        </p:nvSpPr>
        <p:spPr>
          <a:xfrm>
            <a:off x="5497529" y="110397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Barrier 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E576F90-0510-BD5F-1FA5-E6E59CCCDE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b="62053"/>
          <a:stretch/>
        </p:blipFill>
        <p:spPr>
          <a:xfrm>
            <a:off x="6398372" y="367012"/>
            <a:ext cx="1079086" cy="111278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5AC1363-FDAB-75EB-4BCE-73689B5E1C11}"/>
              </a:ext>
            </a:extLst>
          </p:cNvPr>
          <p:cNvGrpSpPr/>
          <p:nvPr/>
        </p:nvGrpSpPr>
        <p:grpSpPr>
          <a:xfrm>
            <a:off x="218351" y="1886733"/>
            <a:ext cx="4240380" cy="646331"/>
            <a:chOff x="114337" y="4347166"/>
            <a:chExt cx="4240380" cy="6463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19CE4A2-6EB4-CEF9-9DCF-33B10B0C89B7}"/>
                </a:ext>
              </a:extLst>
            </p:cNvPr>
            <p:cNvGrpSpPr/>
            <p:nvPr/>
          </p:nvGrpSpPr>
          <p:grpSpPr>
            <a:xfrm>
              <a:off x="114337" y="4347166"/>
              <a:ext cx="4240380" cy="646331"/>
              <a:chOff x="89646" y="1502775"/>
              <a:chExt cx="4240380" cy="646331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56A8DF-DB6C-84E4-F37C-562478455734}"/>
                  </a:ext>
                </a:extLst>
              </p:cNvPr>
              <p:cNvSpPr txBox="1"/>
              <p:nvPr/>
            </p:nvSpPr>
            <p:spPr>
              <a:xfrm>
                <a:off x="89646" y="1502775"/>
                <a:ext cx="4240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Uninterrupted Length above Barrier C = </a:t>
                </a:r>
              </a:p>
              <a:p>
                <a:r>
                  <a:rPr lang="en-AU" dirty="0"/>
                  <a:t>Length of:  	minus length of: 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20F31DD-316C-7C8D-4826-144EF6041CDD}"/>
                  </a:ext>
                </a:extLst>
              </p:cNvPr>
              <p:cNvCxnSpPr/>
              <p:nvPr/>
            </p:nvCxnSpPr>
            <p:spPr>
              <a:xfrm>
                <a:off x="1306426" y="1990062"/>
                <a:ext cx="550202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463491-BFA3-FA08-002C-F7E2BB902CEE}"/>
                </a:ext>
              </a:extLst>
            </p:cNvPr>
            <p:cNvCxnSpPr/>
            <p:nvPr/>
          </p:nvCxnSpPr>
          <p:spPr>
            <a:xfrm>
              <a:off x="3687288" y="4811967"/>
              <a:ext cx="550202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1EB8E8-3217-2A3B-6A5D-762686E5856C}"/>
              </a:ext>
            </a:extLst>
          </p:cNvPr>
          <p:cNvGrpSpPr/>
          <p:nvPr/>
        </p:nvGrpSpPr>
        <p:grpSpPr>
          <a:xfrm>
            <a:off x="206690" y="951058"/>
            <a:ext cx="2956450" cy="646331"/>
            <a:chOff x="89646" y="1502775"/>
            <a:chExt cx="2956450" cy="6463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CB7AAC-96E9-8206-3FA5-4C9F2FF22F87}"/>
                </a:ext>
              </a:extLst>
            </p:cNvPr>
            <p:cNvSpPr txBox="1"/>
            <p:nvPr/>
          </p:nvSpPr>
          <p:spPr>
            <a:xfrm>
              <a:off x="89646" y="1502775"/>
              <a:ext cx="2956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Uninterrupted Length above</a:t>
              </a:r>
            </a:p>
            <a:p>
              <a:r>
                <a:rPr lang="en-AU" dirty="0"/>
                <a:t>Barrier D = Length of:  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3F2341-BD7E-C6C9-5411-2932A73E7A3A}"/>
                </a:ext>
              </a:extLst>
            </p:cNvPr>
            <p:cNvCxnSpPr/>
            <p:nvPr/>
          </p:nvCxnSpPr>
          <p:spPr>
            <a:xfrm>
              <a:off x="2289372" y="1970612"/>
              <a:ext cx="550202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0D3C69-203C-20B2-5CD7-715588AC4A5F}"/>
              </a:ext>
            </a:extLst>
          </p:cNvPr>
          <p:cNvGrpSpPr/>
          <p:nvPr/>
        </p:nvGrpSpPr>
        <p:grpSpPr>
          <a:xfrm>
            <a:off x="218351" y="2852407"/>
            <a:ext cx="4240380" cy="923330"/>
            <a:chOff x="218351" y="2852407"/>
            <a:chExt cx="4240380" cy="92333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37284C4-5167-AA1E-891B-FB358A67F768}"/>
                </a:ext>
              </a:extLst>
            </p:cNvPr>
            <p:cNvGrpSpPr/>
            <p:nvPr/>
          </p:nvGrpSpPr>
          <p:grpSpPr>
            <a:xfrm>
              <a:off x="218351" y="2852407"/>
              <a:ext cx="4240380" cy="923330"/>
              <a:chOff x="114337" y="4347166"/>
              <a:chExt cx="4240380" cy="92333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1C69B8-FC35-BC0B-BBE7-59EC30AB2266}"/>
                  </a:ext>
                </a:extLst>
              </p:cNvPr>
              <p:cNvGrpSpPr/>
              <p:nvPr/>
            </p:nvGrpSpPr>
            <p:grpSpPr>
              <a:xfrm>
                <a:off x="114337" y="4347166"/>
                <a:ext cx="4240380" cy="923330"/>
                <a:chOff x="89646" y="1502775"/>
                <a:chExt cx="4240380" cy="923330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70BA365-6C46-ADAF-40DB-A0D296354687}"/>
                    </a:ext>
                  </a:extLst>
                </p:cNvPr>
                <p:cNvSpPr txBox="1"/>
                <p:nvPr/>
              </p:nvSpPr>
              <p:spPr>
                <a:xfrm>
                  <a:off x="89646" y="1502775"/>
                  <a:ext cx="424038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Uninterrupted Length above Barrier A = </a:t>
                  </a:r>
                </a:p>
                <a:p>
                  <a:r>
                    <a:rPr lang="en-AU" dirty="0"/>
                    <a:t>Length of:  	minus </a:t>
                  </a:r>
                </a:p>
                <a:p>
                  <a:r>
                    <a:rPr lang="en-AU" dirty="0"/>
                    <a:t>(length of: 	plus, length of:	     )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97049F2-53AB-068B-AE79-0C260BA090F8}"/>
                    </a:ext>
                  </a:extLst>
                </p:cNvPr>
                <p:cNvCxnSpPr/>
                <p:nvPr/>
              </p:nvCxnSpPr>
              <p:spPr>
                <a:xfrm>
                  <a:off x="1306426" y="1990062"/>
                  <a:ext cx="550202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EF9838A-3FC1-D6E8-706D-13F8BE5D49CA}"/>
                  </a:ext>
                </a:extLst>
              </p:cNvPr>
              <p:cNvCxnSpPr/>
              <p:nvPr/>
            </p:nvCxnSpPr>
            <p:spPr>
              <a:xfrm>
                <a:off x="1331117" y="5107577"/>
                <a:ext cx="550202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8BC1DB-86E5-161B-C619-33014BEBF13F}"/>
                </a:ext>
              </a:extLst>
            </p:cNvPr>
            <p:cNvCxnSpPr/>
            <p:nvPr/>
          </p:nvCxnSpPr>
          <p:spPr>
            <a:xfrm>
              <a:off x="3642835" y="3599889"/>
              <a:ext cx="550202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66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EC0A5F4-DBB8-689C-C6AE-7354AB01BCA9}"/>
              </a:ext>
            </a:extLst>
          </p:cNvPr>
          <p:cNvGrpSpPr/>
          <p:nvPr/>
        </p:nvGrpSpPr>
        <p:grpSpPr>
          <a:xfrm>
            <a:off x="3997827" y="367011"/>
            <a:ext cx="7820728" cy="6123978"/>
            <a:chOff x="2531166" y="362931"/>
            <a:chExt cx="7820728" cy="61239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0A78FC-9022-FBE9-96D2-E8E703D23038}"/>
                </a:ext>
              </a:extLst>
            </p:cNvPr>
            <p:cNvGrpSpPr/>
            <p:nvPr/>
          </p:nvGrpSpPr>
          <p:grpSpPr>
            <a:xfrm>
              <a:off x="2566536" y="371091"/>
              <a:ext cx="7752747" cy="6115818"/>
              <a:chOff x="3173118" y="262550"/>
              <a:chExt cx="7752747" cy="611581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31464C3-DCF5-EF41-6DFC-98719D04B9B4}"/>
                  </a:ext>
                </a:extLst>
              </p:cNvPr>
              <p:cNvSpPr/>
              <p:nvPr/>
            </p:nvSpPr>
            <p:spPr>
              <a:xfrm>
                <a:off x="3173118" y="679010"/>
                <a:ext cx="3599188" cy="5699358"/>
              </a:xfrm>
              <a:custGeom>
                <a:avLst/>
                <a:gdLst>
                  <a:gd name="connsiteX0" fmla="*/ 2476244 w 3599188"/>
                  <a:gd name="connsiteY0" fmla="*/ 5685576 h 5699358"/>
                  <a:gd name="connsiteX1" fmla="*/ 2521512 w 3599188"/>
                  <a:gd name="connsiteY1" fmla="*/ 5649362 h 5699358"/>
                  <a:gd name="connsiteX2" fmla="*/ 3372537 w 3599188"/>
                  <a:gd name="connsiteY2" fmla="*/ 5278170 h 5699358"/>
                  <a:gd name="connsiteX3" fmla="*/ 3589821 w 3599188"/>
                  <a:gd name="connsiteY3" fmla="*/ 4626321 h 5699358"/>
                  <a:gd name="connsiteX4" fmla="*/ 3146201 w 3599188"/>
                  <a:gd name="connsiteY4" fmla="*/ 4028792 h 5699358"/>
                  <a:gd name="connsiteX5" fmla="*/ 2612046 w 3599188"/>
                  <a:gd name="connsiteY5" fmla="*/ 3612333 h 5699358"/>
                  <a:gd name="connsiteX6" fmla="*/ 2349496 w 3599188"/>
                  <a:gd name="connsiteY6" fmla="*/ 3159659 h 5699358"/>
                  <a:gd name="connsiteX7" fmla="*/ 2458137 w 3599188"/>
                  <a:gd name="connsiteY7" fmla="*/ 2734146 h 5699358"/>
                  <a:gd name="connsiteX8" fmla="*/ 2593939 w 3599188"/>
                  <a:gd name="connsiteY8" fmla="*/ 2516863 h 5699358"/>
                  <a:gd name="connsiteX9" fmla="*/ 2440031 w 3599188"/>
                  <a:gd name="connsiteY9" fmla="*/ 2163778 h 5699358"/>
                  <a:gd name="connsiteX10" fmla="*/ 1824395 w 3599188"/>
                  <a:gd name="connsiteY10" fmla="*/ 1865014 h 5699358"/>
                  <a:gd name="connsiteX11" fmla="*/ 1190652 w 3599188"/>
                  <a:gd name="connsiteY11" fmla="*/ 1928388 h 5699358"/>
                  <a:gd name="connsiteX12" fmla="*/ 891888 w 3599188"/>
                  <a:gd name="connsiteY12" fmla="*/ 1593410 h 5699358"/>
                  <a:gd name="connsiteX13" fmla="*/ 828514 w 3599188"/>
                  <a:gd name="connsiteY13" fmla="*/ 1158843 h 5699358"/>
                  <a:gd name="connsiteX14" fmla="*/ 1000530 w 3599188"/>
                  <a:gd name="connsiteY14" fmla="*/ 896293 h 5699358"/>
                  <a:gd name="connsiteX15" fmla="*/ 1136332 w 3599188"/>
                  <a:gd name="connsiteY15" fmla="*/ 660903 h 5699358"/>
                  <a:gd name="connsiteX16" fmla="*/ 701765 w 3599188"/>
                  <a:gd name="connsiteY16" fmla="*/ 416459 h 5699358"/>
                  <a:gd name="connsiteX17" fmla="*/ 58969 w 3599188"/>
                  <a:gd name="connsiteY17" fmla="*/ 316871 h 5699358"/>
                  <a:gd name="connsiteX18" fmla="*/ 68023 w 3599188"/>
                  <a:gd name="connsiteY18" fmla="*/ 0 h 569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99188" h="5699358">
                    <a:moveTo>
                      <a:pt x="2476244" y="5685576"/>
                    </a:moveTo>
                    <a:cubicBezTo>
                      <a:pt x="2424187" y="5701419"/>
                      <a:pt x="2372130" y="5717263"/>
                      <a:pt x="2521512" y="5649362"/>
                    </a:cubicBezTo>
                    <a:cubicBezTo>
                      <a:pt x="2670894" y="5581461"/>
                      <a:pt x="3194486" y="5448677"/>
                      <a:pt x="3372537" y="5278170"/>
                    </a:cubicBezTo>
                    <a:cubicBezTo>
                      <a:pt x="3550588" y="5107663"/>
                      <a:pt x="3627544" y="4834551"/>
                      <a:pt x="3589821" y="4626321"/>
                    </a:cubicBezTo>
                    <a:cubicBezTo>
                      <a:pt x="3552098" y="4418091"/>
                      <a:pt x="3309163" y="4197790"/>
                      <a:pt x="3146201" y="4028792"/>
                    </a:cubicBezTo>
                    <a:cubicBezTo>
                      <a:pt x="2983239" y="3859794"/>
                      <a:pt x="2744830" y="3757188"/>
                      <a:pt x="2612046" y="3612333"/>
                    </a:cubicBezTo>
                    <a:cubicBezTo>
                      <a:pt x="2479262" y="3467478"/>
                      <a:pt x="2375147" y="3306023"/>
                      <a:pt x="2349496" y="3159659"/>
                    </a:cubicBezTo>
                    <a:cubicBezTo>
                      <a:pt x="2323845" y="3013295"/>
                      <a:pt x="2417396" y="2841279"/>
                      <a:pt x="2458137" y="2734146"/>
                    </a:cubicBezTo>
                    <a:cubicBezTo>
                      <a:pt x="2498878" y="2627013"/>
                      <a:pt x="2596957" y="2611924"/>
                      <a:pt x="2593939" y="2516863"/>
                    </a:cubicBezTo>
                    <a:cubicBezTo>
                      <a:pt x="2590921" y="2421802"/>
                      <a:pt x="2568288" y="2272419"/>
                      <a:pt x="2440031" y="2163778"/>
                    </a:cubicBezTo>
                    <a:cubicBezTo>
                      <a:pt x="2311774" y="2055137"/>
                      <a:pt x="2032625" y="1904246"/>
                      <a:pt x="1824395" y="1865014"/>
                    </a:cubicBezTo>
                    <a:cubicBezTo>
                      <a:pt x="1616165" y="1825782"/>
                      <a:pt x="1346070" y="1973655"/>
                      <a:pt x="1190652" y="1928388"/>
                    </a:cubicBezTo>
                    <a:cubicBezTo>
                      <a:pt x="1035234" y="1883121"/>
                      <a:pt x="952244" y="1721667"/>
                      <a:pt x="891888" y="1593410"/>
                    </a:cubicBezTo>
                    <a:cubicBezTo>
                      <a:pt x="831532" y="1465152"/>
                      <a:pt x="810407" y="1275029"/>
                      <a:pt x="828514" y="1158843"/>
                    </a:cubicBezTo>
                    <a:cubicBezTo>
                      <a:pt x="846621" y="1042657"/>
                      <a:pt x="949227" y="979283"/>
                      <a:pt x="1000530" y="896293"/>
                    </a:cubicBezTo>
                    <a:cubicBezTo>
                      <a:pt x="1051833" y="813303"/>
                      <a:pt x="1186126" y="740875"/>
                      <a:pt x="1136332" y="660903"/>
                    </a:cubicBezTo>
                    <a:cubicBezTo>
                      <a:pt x="1086538" y="580931"/>
                      <a:pt x="881326" y="473798"/>
                      <a:pt x="701765" y="416459"/>
                    </a:cubicBezTo>
                    <a:cubicBezTo>
                      <a:pt x="522204" y="359120"/>
                      <a:pt x="164593" y="386281"/>
                      <a:pt x="58969" y="316871"/>
                    </a:cubicBezTo>
                    <a:cubicBezTo>
                      <a:pt x="-46655" y="247461"/>
                      <a:pt x="10684" y="123730"/>
                      <a:pt x="68023" y="0"/>
                    </a:cubicBezTo>
                  </a:path>
                </a:pathLst>
              </a:cu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2F7C1ED-D547-A5DD-5667-D7B02CED50B7}"/>
                  </a:ext>
                </a:extLst>
              </p:cNvPr>
              <p:cNvSpPr/>
              <p:nvPr/>
            </p:nvSpPr>
            <p:spPr>
              <a:xfrm>
                <a:off x="6333545" y="452657"/>
                <a:ext cx="3564919" cy="4581070"/>
              </a:xfrm>
              <a:custGeom>
                <a:avLst/>
                <a:gdLst>
                  <a:gd name="connsiteX0" fmla="*/ 284538 w 3564919"/>
                  <a:gd name="connsiteY0" fmla="*/ 4581070 h 4581070"/>
                  <a:gd name="connsiteX1" fmla="*/ 40095 w 3564919"/>
                  <a:gd name="connsiteY1" fmla="*/ 4191771 h 4581070"/>
                  <a:gd name="connsiteX2" fmla="*/ 12934 w 3564919"/>
                  <a:gd name="connsiteY2" fmla="*/ 3965434 h 4581070"/>
                  <a:gd name="connsiteX3" fmla="*/ 31041 w 3564919"/>
                  <a:gd name="connsiteY3" fmla="*/ 3702884 h 4581070"/>
                  <a:gd name="connsiteX4" fmla="*/ 347912 w 3564919"/>
                  <a:gd name="connsiteY4" fmla="*/ 3286424 h 4581070"/>
                  <a:gd name="connsiteX5" fmla="*/ 999762 w 3564919"/>
                  <a:gd name="connsiteY5" fmla="*/ 3159676 h 4581070"/>
                  <a:gd name="connsiteX6" fmla="*/ 1280419 w 3564919"/>
                  <a:gd name="connsiteY6" fmla="*/ 3105355 h 4581070"/>
                  <a:gd name="connsiteX7" fmla="*/ 990708 w 3564919"/>
                  <a:gd name="connsiteY7" fmla="*/ 2679842 h 4581070"/>
                  <a:gd name="connsiteX8" fmla="*/ 438447 w 3564919"/>
                  <a:gd name="connsiteY8" fmla="*/ 2480666 h 4581070"/>
                  <a:gd name="connsiteX9" fmla="*/ 356966 w 3564919"/>
                  <a:gd name="connsiteY9" fmla="*/ 2163794 h 4581070"/>
                  <a:gd name="connsiteX10" fmla="*/ 483714 w 3564919"/>
                  <a:gd name="connsiteY10" fmla="*/ 1702068 h 4581070"/>
                  <a:gd name="connsiteX11" fmla="*/ 1045029 w 3564919"/>
                  <a:gd name="connsiteY11" fmla="*/ 1421410 h 4581070"/>
                  <a:gd name="connsiteX12" fmla="*/ 2004697 w 3564919"/>
                  <a:gd name="connsiteY12" fmla="*/ 2009886 h 4581070"/>
                  <a:gd name="connsiteX13" fmla="*/ 2285354 w 3564919"/>
                  <a:gd name="connsiteY13" fmla="*/ 2390131 h 4581070"/>
                  <a:gd name="connsiteX14" fmla="*/ 3281235 w 3564919"/>
                  <a:gd name="connsiteY14" fmla="*/ 1502892 h 4581070"/>
                  <a:gd name="connsiteX15" fmla="*/ 3561893 w 3564919"/>
                  <a:gd name="connsiteY15" fmla="*/ 1167913 h 4581070"/>
                  <a:gd name="connsiteX16" fmla="*/ 3154487 w 3564919"/>
                  <a:gd name="connsiteY16" fmla="*/ 751454 h 4581070"/>
                  <a:gd name="connsiteX17" fmla="*/ 2747081 w 3564919"/>
                  <a:gd name="connsiteY17" fmla="*/ 452690 h 4581070"/>
                  <a:gd name="connsiteX18" fmla="*/ 3317449 w 3564919"/>
                  <a:gd name="connsiteY18" fmla="*/ 72444 h 4581070"/>
                  <a:gd name="connsiteX19" fmla="*/ 3398930 w 3564919"/>
                  <a:gd name="connsiteY19" fmla="*/ 16 h 458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64919" h="4581070">
                    <a:moveTo>
                      <a:pt x="284538" y="4581070"/>
                    </a:moveTo>
                    <a:cubicBezTo>
                      <a:pt x="184950" y="4437723"/>
                      <a:pt x="85362" y="4294377"/>
                      <a:pt x="40095" y="4191771"/>
                    </a:cubicBezTo>
                    <a:cubicBezTo>
                      <a:pt x="-5172" y="4089165"/>
                      <a:pt x="14443" y="4046915"/>
                      <a:pt x="12934" y="3965434"/>
                    </a:cubicBezTo>
                    <a:cubicBezTo>
                      <a:pt x="11425" y="3883953"/>
                      <a:pt x="-24789" y="3816052"/>
                      <a:pt x="31041" y="3702884"/>
                    </a:cubicBezTo>
                    <a:cubicBezTo>
                      <a:pt x="86871" y="3589716"/>
                      <a:pt x="186458" y="3376959"/>
                      <a:pt x="347912" y="3286424"/>
                    </a:cubicBezTo>
                    <a:cubicBezTo>
                      <a:pt x="509366" y="3195889"/>
                      <a:pt x="844344" y="3189854"/>
                      <a:pt x="999762" y="3159676"/>
                    </a:cubicBezTo>
                    <a:cubicBezTo>
                      <a:pt x="1155180" y="3129498"/>
                      <a:pt x="1281928" y="3185327"/>
                      <a:pt x="1280419" y="3105355"/>
                    </a:cubicBezTo>
                    <a:cubicBezTo>
                      <a:pt x="1278910" y="3025383"/>
                      <a:pt x="1131037" y="2783957"/>
                      <a:pt x="990708" y="2679842"/>
                    </a:cubicBezTo>
                    <a:cubicBezTo>
                      <a:pt x="850379" y="2575727"/>
                      <a:pt x="544071" y="2566674"/>
                      <a:pt x="438447" y="2480666"/>
                    </a:cubicBezTo>
                    <a:cubicBezTo>
                      <a:pt x="332823" y="2394658"/>
                      <a:pt x="349422" y="2293560"/>
                      <a:pt x="356966" y="2163794"/>
                    </a:cubicBezTo>
                    <a:cubicBezTo>
                      <a:pt x="364510" y="2034028"/>
                      <a:pt x="369037" y="1825799"/>
                      <a:pt x="483714" y="1702068"/>
                    </a:cubicBezTo>
                    <a:cubicBezTo>
                      <a:pt x="598391" y="1578337"/>
                      <a:pt x="791532" y="1370107"/>
                      <a:pt x="1045029" y="1421410"/>
                    </a:cubicBezTo>
                    <a:cubicBezTo>
                      <a:pt x="1298526" y="1472713"/>
                      <a:pt x="1797976" y="1848432"/>
                      <a:pt x="2004697" y="2009886"/>
                    </a:cubicBezTo>
                    <a:cubicBezTo>
                      <a:pt x="2211418" y="2171339"/>
                      <a:pt x="2072598" y="2474630"/>
                      <a:pt x="2285354" y="2390131"/>
                    </a:cubicBezTo>
                    <a:cubicBezTo>
                      <a:pt x="2498110" y="2305632"/>
                      <a:pt x="3068479" y="1706595"/>
                      <a:pt x="3281235" y="1502892"/>
                    </a:cubicBezTo>
                    <a:cubicBezTo>
                      <a:pt x="3493991" y="1299189"/>
                      <a:pt x="3583018" y="1293153"/>
                      <a:pt x="3561893" y="1167913"/>
                    </a:cubicBezTo>
                    <a:cubicBezTo>
                      <a:pt x="3540768" y="1042673"/>
                      <a:pt x="3290289" y="870658"/>
                      <a:pt x="3154487" y="751454"/>
                    </a:cubicBezTo>
                    <a:cubicBezTo>
                      <a:pt x="3018685" y="632250"/>
                      <a:pt x="2719921" y="565858"/>
                      <a:pt x="2747081" y="452690"/>
                    </a:cubicBezTo>
                    <a:cubicBezTo>
                      <a:pt x="2774241" y="339522"/>
                      <a:pt x="3208808" y="147890"/>
                      <a:pt x="3317449" y="72444"/>
                    </a:cubicBezTo>
                    <a:cubicBezTo>
                      <a:pt x="3426091" y="-3002"/>
                      <a:pt x="3398930" y="16"/>
                      <a:pt x="3398930" y="16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68CE45A-076A-9A58-C864-9C1887AAB465}"/>
                  </a:ext>
                </a:extLst>
              </p:cNvPr>
              <p:cNvSpPr/>
              <p:nvPr/>
            </p:nvSpPr>
            <p:spPr>
              <a:xfrm>
                <a:off x="5573540" y="262550"/>
                <a:ext cx="1026436" cy="2924270"/>
              </a:xfrm>
              <a:custGeom>
                <a:avLst/>
                <a:gdLst>
                  <a:gd name="connsiteX0" fmla="*/ 175410 w 1026436"/>
                  <a:gd name="connsiteY0" fmla="*/ 2924270 h 2924270"/>
                  <a:gd name="connsiteX1" fmla="*/ 121090 w 1026436"/>
                  <a:gd name="connsiteY1" fmla="*/ 2534971 h 2924270"/>
                  <a:gd name="connsiteX2" fmla="*/ 121090 w 1026436"/>
                  <a:gd name="connsiteY2" fmla="*/ 2335795 h 2924270"/>
                  <a:gd name="connsiteX3" fmla="*/ 184464 w 1026436"/>
                  <a:gd name="connsiteY3" fmla="*/ 2172832 h 2924270"/>
                  <a:gd name="connsiteX4" fmla="*/ 229731 w 1026436"/>
                  <a:gd name="connsiteY4" fmla="*/ 2018923 h 2924270"/>
                  <a:gd name="connsiteX5" fmla="*/ 193517 w 1026436"/>
                  <a:gd name="connsiteY5" fmla="*/ 1738266 h 2924270"/>
                  <a:gd name="connsiteX6" fmla="*/ 157304 w 1026436"/>
                  <a:gd name="connsiteY6" fmla="*/ 1656785 h 2924270"/>
                  <a:gd name="connsiteX7" fmla="*/ 93929 w 1026436"/>
                  <a:gd name="connsiteY7" fmla="*/ 1557197 h 2924270"/>
                  <a:gd name="connsiteX8" fmla="*/ 21502 w 1026436"/>
                  <a:gd name="connsiteY8" fmla="*/ 1412341 h 2924270"/>
                  <a:gd name="connsiteX9" fmla="*/ 3395 w 1026436"/>
                  <a:gd name="connsiteY9" fmla="*/ 1240325 h 2924270"/>
                  <a:gd name="connsiteX10" fmla="*/ 12448 w 1026436"/>
                  <a:gd name="connsiteY10" fmla="*/ 1086416 h 2924270"/>
                  <a:gd name="connsiteX11" fmla="*/ 121090 w 1026436"/>
                  <a:gd name="connsiteY11" fmla="*/ 905347 h 2924270"/>
                  <a:gd name="connsiteX12" fmla="*/ 284052 w 1026436"/>
                  <a:gd name="connsiteY12" fmla="*/ 760492 h 2924270"/>
                  <a:gd name="connsiteX13" fmla="*/ 600923 w 1026436"/>
                  <a:gd name="connsiteY13" fmla="*/ 588476 h 2924270"/>
                  <a:gd name="connsiteX14" fmla="*/ 818207 w 1026436"/>
                  <a:gd name="connsiteY14" fmla="*/ 479834 h 2924270"/>
                  <a:gd name="connsiteX15" fmla="*/ 935902 w 1026436"/>
                  <a:gd name="connsiteY15" fmla="*/ 280658 h 2924270"/>
                  <a:gd name="connsiteX16" fmla="*/ 1008329 w 1026436"/>
                  <a:gd name="connsiteY16" fmla="*/ 81482 h 2924270"/>
                  <a:gd name="connsiteX17" fmla="*/ 1026436 w 1026436"/>
                  <a:gd name="connsiteY17" fmla="*/ 0 h 292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26436" h="2924270">
                    <a:moveTo>
                      <a:pt x="175410" y="2924270"/>
                    </a:moveTo>
                    <a:cubicBezTo>
                      <a:pt x="152776" y="2778660"/>
                      <a:pt x="130143" y="2633050"/>
                      <a:pt x="121090" y="2534971"/>
                    </a:cubicBezTo>
                    <a:cubicBezTo>
                      <a:pt x="112037" y="2436892"/>
                      <a:pt x="110528" y="2396151"/>
                      <a:pt x="121090" y="2335795"/>
                    </a:cubicBezTo>
                    <a:cubicBezTo>
                      <a:pt x="131652" y="2275439"/>
                      <a:pt x="166357" y="2225644"/>
                      <a:pt x="184464" y="2172832"/>
                    </a:cubicBezTo>
                    <a:cubicBezTo>
                      <a:pt x="202571" y="2120020"/>
                      <a:pt x="228222" y="2091351"/>
                      <a:pt x="229731" y="2018923"/>
                    </a:cubicBezTo>
                    <a:cubicBezTo>
                      <a:pt x="231240" y="1946495"/>
                      <a:pt x="205588" y="1798622"/>
                      <a:pt x="193517" y="1738266"/>
                    </a:cubicBezTo>
                    <a:cubicBezTo>
                      <a:pt x="181446" y="1677910"/>
                      <a:pt x="173902" y="1686963"/>
                      <a:pt x="157304" y="1656785"/>
                    </a:cubicBezTo>
                    <a:cubicBezTo>
                      <a:pt x="140706" y="1626607"/>
                      <a:pt x="116563" y="1597938"/>
                      <a:pt x="93929" y="1557197"/>
                    </a:cubicBezTo>
                    <a:cubicBezTo>
                      <a:pt x="71295" y="1516456"/>
                      <a:pt x="36591" y="1465153"/>
                      <a:pt x="21502" y="1412341"/>
                    </a:cubicBezTo>
                    <a:cubicBezTo>
                      <a:pt x="6413" y="1359529"/>
                      <a:pt x="4904" y="1294646"/>
                      <a:pt x="3395" y="1240325"/>
                    </a:cubicBezTo>
                    <a:cubicBezTo>
                      <a:pt x="1886" y="1186004"/>
                      <a:pt x="-7168" y="1142246"/>
                      <a:pt x="12448" y="1086416"/>
                    </a:cubicBezTo>
                    <a:cubicBezTo>
                      <a:pt x="32064" y="1030586"/>
                      <a:pt x="75823" y="959668"/>
                      <a:pt x="121090" y="905347"/>
                    </a:cubicBezTo>
                    <a:cubicBezTo>
                      <a:pt x="166357" y="851026"/>
                      <a:pt x="204080" y="813304"/>
                      <a:pt x="284052" y="760492"/>
                    </a:cubicBezTo>
                    <a:cubicBezTo>
                      <a:pt x="364024" y="707680"/>
                      <a:pt x="511897" y="635252"/>
                      <a:pt x="600923" y="588476"/>
                    </a:cubicBezTo>
                    <a:cubicBezTo>
                      <a:pt x="689949" y="541700"/>
                      <a:pt x="762377" y="531137"/>
                      <a:pt x="818207" y="479834"/>
                    </a:cubicBezTo>
                    <a:cubicBezTo>
                      <a:pt x="874037" y="428531"/>
                      <a:pt x="904215" y="347050"/>
                      <a:pt x="935902" y="280658"/>
                    </a:cubicBezTo>
                    <a:cubicBezTo>
                      <a:pt x="967589" y="214266"/>
                      <a:pt x="993240" y="128258"/>
                      <a:pt x="1008329" y="81482"/>
                    </a:cubicBezTo>
                    <a:cubicBezTo>
                      <a:pt x="1023418" y="34706"/>
                      <a:pt x="1024927" y="17353"/>
                      <a:pt x="1026436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36AB600-4464-4FF8-D529-7B6F249C9475}"/>
                  </a:ext>
                </a:extLst>
              </p:cNvPr>
              <p:cNvSpPr/>
              <p:nvPr/>
            </p:nvSpPr>
            <p:spPr>
              <a:xfrm>
                <a:off x="7237680" y="525101"/>
                <a:ext cx="877928" cy="1370114"/>
              </a:xfrm>
              <a:custGeom>
                <a:avLst/>
                <a:gdLst>
                  <a:gd name="connsiteX0" fmla="*/ 59413 w 877928"/>
                  <a:gd name="connsiteY0" fmla="*/ 1339913 h 1370114"/>
                  <a:gd name="connsiteX1" fmla="*/ 493979 w 877928"/>
                  <a:gd name="connsiteY1" fmla="*/ 1367073 h 1370114"/>
                  <a:gd name="connsiteX2" fmla="*/ 720316 w 877928"/>
                  <a:gd name="connsiteY2" fmla="*/ 1276539 h 1370114"/>
                  <a:gd name="connsiteX3" fmla="*/ 856118 w 877928"/>
                  <a:gd name="connsiteY3" fmla="*/ 1131683 h 1370114"/>
                  <a:gd name="connsiteX4" fmla="*/ 874225 w 877928"/>
                  <a:gd name="connsiteY4" fmla="*/ 986828 h 1370114"/>
                  <a:gd name="connsiteX5" fmla="*/ 819904 w 877928"/>
                  <a:gd name="connsiteY5" fmla="*/ 796705 h 1370114"/>
                  <a:gd name="connsiteX6" fmla="*/ 747476 w 877928"/>
                  <a:gd name="connsiteY6" fmla="*/ 715224 h 1370114"/>
                  <a:gd name="connsiteX7" fmla="*/ 575461 w 877928"/>
                  <a:gd name="connsiteY7" fmla="*/ 588475 h 1370114"/>
                  <a:gd name="connsiteX8" fmla="*/ 195215 w 877928"/>
                  <a:gd name="connsiteY8" fmla="*/ 570368 h 1370114"/>
                  <a:gd name="connsiteX9" fmla="*/ 68467 w 877928"/>
                  <a:gd name="connsiteY9" fmla="*/ 497941 h 1370114"/>
                  <a:gd name="connsiteX10" fmla="*/ 5092 w 877928"/>
                  <a:gd name="connsiteY10" fmla="*/ 280657 h 1370114"/>
                  <a:gd name="connsiteX11" fmla="*/ 14146 w 877928"/>
                  <a:gd name="connsiteY11" fmla="*/ 153909 h 1370114"/>
                  <a:gd name="connsiteX12" fmla="*/ 95627 w 877928"/>
                  <a:gd name="connsiteY12" fmla="*/ 36214 h 1370114"/>
                  <a:gd name="connsiteX13" fmla="*/ 122787 w 877928"/>
                  <a:gd name="connsiteY13" fmla="*/ 0 h 137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7928" h="1370114">
                    <a:moveTo>
                      <a:pt x="59413" y="1339913"/>
                    </a:moveTo>
                    <a:cubicBezTo>
                      <a:pt x="221621" y="1358774"/>
                      <a:pt x="383829" y="1377635"/>
                      <a:pt x="493979" y="1367073"/>
                    </a:cubicBezTo>
                    <a:cubicBezTo>
                      <a:pt x="604130" y="1356511"/>
                      <a:pt x="659960" y="1315771"/>
                      <a:pt x="720316" y="1276539"/>
                    </a:cubicBezTo>
                    <a:cubicBezTo>
                      <a:pt x="780672" y="1237307"/>
                      <a:pt x="830467" y="1179968"/>
                      <a:pt x="856118" y="1131683"/>
                    </a:cubicBezTo>
                    <a:cubicBezTo>
                      <a:pt x="881769" y="1083398"/>
                      <a:pt x="880261" y="1042658"/>
                      <a:pt x="874225" y="986828"/>
                    </a:cubicBezTo>
                    <a:cubicBezTo>
                      <a:pt x="868189" y="930998"/>
                      <a:pt x="841029" y="841972"/>
                      <a:pt x="819904" y="796705"/>
                    </a:cubicBezTo>
                    <a:cubicBezTo>
                      <a:pt x="798779" y="751438"/>
                      <a:pt x="788216" y="749929"/>
                      <a:pt x="747476" y="715224"/>
                    </a:cubicBezTo>
                    <a:cubicBezTo>
                      <a:pt x="706736" y="680519"/>
                      <a:pt x="667505" y="612618"/>
                      <a:pt x="575461" y="588475"/>
                    </a:cubicBezTo>
                    <a:cubicBezTo>
                      <a:pt x="483418" y="564332"/>
                      <a:pt x="279714" y="585457"/>
                      <a:pt x="195215" y="570368"/>
                    </a:cubicBezTo>
                    <a:cubicBezTo>
                      <a:pt x="110716" y="555279"/>
                      <a:pt x="100154" y="546226"/>
                      <a:pt x="68467" y="497941"/>
                    </a:cubicBezTo>
                    <a:cubicBezTo>
                      <a:pt x="36780" y="449656"/>
                      <a:pt x="14145" y="337996"/>
                      <a:pt x="5092" y="280657"/>
                    </a:cubicBezTo>
                    <a:cubicBezTo>
                      <a:pt x="-3961" y="223318"/>
                      <a:pt x="-943" y="194650"/>
                      <a:pt x="14146" y="153909"/>
                    </a:cubicBezTo>
                    <a:cubicBezTo>
                      <a:pt x="29235" y="113168"/>
                      <a:pt x="77520" y="61865"/>
                      <a:pt x="95627" y="36214"/>
                    </a:cubicBezTo>
                    <a:cubicBezTo>
                      <a:pt x="113734" y="10563"/>
                      <a:pt x="118260" y="5281"/>
                      <a:pt x="122787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962D84-A218-0E30-7F29-348829028F34}"/>
                  </a:ext>
                </a:extLst>
              </p:cNvPr>
              <p:cNvSpPr/>
              <p:nvPr/>
            </p:nvSpPr>
            <p:spPr>
              <a:xfrm>
                <a:off x="4028792" y="407406"/>
                <a:ext cx="806227" cy="986828"/>
              </a:xfrm>
              <a:custGeom>
                <a:avLst/>
                <a:gdLst>
                  <a:gd name="connsiteX0" fmla="*/ 271604 w 806227"/>
                  <a:gd name="connsiteY0" fmla="*/ 986828 h 986828"/>
                  <a:gd name="connsiteX1" fmla="*/ 443620 w 806227"/>
                  <a:gd name="connsiteY1" fmla="*/ 905346 h 986828"/>
                  <a:gd name="connsiteX2" fmla="*/ 615636 w 806227"/>
                  <a:gd name="connsiteY2" fmla="*/ 796705 h 986828"/>
                  <a:gd name="connsiteX3" fmla="*/ 778598 w 806227"/>
                  <a:gd name="connsiteY3" fmla="*/ 651849 h 986828"/>
                  <a:gd name="connsiteX4" fmla="*/ 796705 w 806227"/>
                  <a:gd name="connsiteY4" fmla="*/ 516047 h 986828"/>
                  <a:gd name="connsiteX5" fmla="*/ 679010 w 806227"/>
                  <a:gd name="connsiteY5" fmla="*/ 398352 h 986828"/>
                  <a:gd name="connsiteX6" fmla="*/ 633743 w 806227"/>
                  <a:gd name="connsiteY6" fmla="*/ 289711 h 986828"/>
                  <a:gd name="connsiteX7" fmla="*/ 597529 w 806227"/>
                  <a:gd name="connsiteY7" fmla="*/ 190123 h 986828"/>
                  <a:gd name="connsiteX8" fmla="*/ 334978 w 806227"/>
                  <a:gd name="connsiteY8" fmla="*/ 81481 h 986828"/>
                  <a:gd name="connsiteX9" fmla="*/ 181069 w 806227"/>
                  <a:gd name="connsiteY9" fmla="*/ 36214 h 986828"/>
                  <a:gd name="connsiteX10" fmla="*/ 0 w 806227"/>
                  <a:gd name="connsiteY10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6227" h="986828">
                    <a:moveTo>
                      <a:pt x="271604" y="986828"/>
                    </a:moveTo>
                    <a:cubicBezTo>
                      <a:pt x="328942" y="961930"/>
                      <a:pt x="386281" y="937033"/>
                      <a:pt x="443620" y="905346"/>
                    </a:cubicBezTo>
                    <a:cubicBezTo>
                      <a:pt x="500959" y="873659"/>
                      <a:pt x="559806" y="838954"/>
                      <a:pt x="615636" y="796705"/>
                    </a:cubicBezTo>
                    <a:cubicBezTo>
                      <a:pt x="671466" y="754456"/>
                      <a:pt x="748420" y="698625"/>
                      <a:pt x="778598" y="651849"/>
                    </a:cubicBezTo>
                    <a:cubicBezTo>
                      <a:pt x="808776" y="605073"/>
                      <a:pt x="813303" y="558296"/>
                      <a:pt x="796705" y="516047"/>
                    </a:cubicBezTo>
                    <a:cubicBezTo>
                      <a:pt x="780107" y="473798"/>
                      <a:pt x="706170" y="436075"/>
                      <a:pt x="679010" y="398352"/>
                    </a:cubicBezTo>
                    <a:cubicBezTo>
                      <a:pt x="651850" y="360629"/>
                      <a:pt x="647323" y="324416"/>
                      <a:pt x="633743" y="289711"/>
                    </a:cubicBezTo>
                    <a:cubicBezTo>
                      <a:pt x="620163" y="255006"/>
                      <a:pt x="647323" y="224828"/>
                      <a:pt x="597529" y="190123"/>
                    </a:cubicBezTo>
                    <a:cubicBezTo>
                      <a:pt x="547735" y="155418"/>
                      <a:pt x="404388" y="107132"/>
                      <a:pt x="334978" y="81481"/>
                    </a:cubicBezTo>
                    <a:cubicBezTo>
                      <a:pt x="265568" y="55829"/>
                      <a:pt x="236899" y="49794"/>
                      <a:pt x="181069" y="36214"/>
                    </a:cubicBezTo>
                    <a:cubicBezTo>
                      <a:pt x="125239" y="22634"/>
                      <a:pt x="40740" y="12071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CC0C15F-4B24-D4A4-C358-23B56B72F8C7}"/>
                  </a:ext>
                </a:extLst>
              </p:cNvPr>
              <p:cNvSpPr/>
              <p:nvPr/>
            </p:nvSpPr>
            <p:spPr>
              <a:xfrm>
                <a:off x="5787177" y="1448554"/>
                <a:ext cx="749784" cy="778598"/>
              </a:xfrm>
              <a:custGeom>
                <a:avLst/>
                <a:gdLst>
                  <a:gd name="connsiteX0" fmla="*/ 16094 w 749784"/>
                  <a:gd name="connsiteY0" fmla="*/ 778598 h 778598"/>
                  <a:gd name="connsiteX1" fmla="*/ 7041 w 749784"/>
                  <a:gd name="connsiteY1" fmla="*/ 688064 h 778598"/>
                  <a:gd name="connsiteX2" fmla="*/ 106629 w 749784"/>
                  <a:gd name="connsiteY2" fmla="*/ 597529 h 778598"/>
                  <a:gd name="connsiteX3" fmla="*/ 260538 w 749784"/>
                  <a:gd name="connsiteY3" fmla="*/ 579422 h 778598"/>
                  <a:gd name="connsiteX4" fmla="*/ 342019 w 749784"/>
                  <a:gd name="connsiteY4" fmla="*/ 552262 h 778598"/>
                  <a:gd name="connsiteX5" fmla="*/ 667944 w 749784"/>
                  <a:gd name="connsiteY5" fmla="*/ 488888 h 778598"/>
                  <a:gd name="connsiteX6" fmla="*/ 722265 w 749784"/>
                  <a:gd name="connsiteY6" fmla="*/ 497941 h 778598"/>
                  <a:gd name="connsiteX7" fmla="*/ 749425 w 749784"/>
                  <a:gd name="connsiteY7" fmla="*/ 452674 h 778598"/>
                  <a:gd name="connsiteX8" fmla="*/ 704158 w 749784"/>
                  <a:gd name="connsiteY8" fmla="*/ 334979 h 778598"/>
                  <a:gd name="connsiteX9" fmla="*/ 649837 w 749784"/>
                  <a:gd name="connsiteY9" fmla="*/ 199177 h 778598"/>
                  <a:gd name="connsiteX10" fmla="*/ 667944 w 749784"/>
                  <a:gd name="connsiteY10" fmla="*/ 36214 h 778598"/>
                  <a:gd name="connsiteX11" fmla="*/ 695104 w 749784"/>
                  <a:gd name="connsiteY11" fmla="*/ 0 h 77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784" h="778598">
                    <a:moveTo>
                      <a:pt x="16094" y="778598"/>
                    </a:moveTo>
                    <a:cubicBezTo>
                      <a:pt x="4023" y="748420"/>
                      <a:pt x="-8048" y="718242"/>
                      <a:pt x="7041" y="688064"/>
                    </a:cubicBezTo>
                    <a:cubicBezTo>
                      <a:pt x="22130" y="657886"/>
                      <a:pt x="64379" y="615636"/>
                      <a:pt x="106629" y="597529"/>
                    </a:cubicBezTo>
                    <a:cubicBezTo>
                      <a:pt x="148879" y="579422"/>
                      <a:pt x="221306" y="586966"/>
                      <a:pt x="260538" y="579422"/>
                    </a:cubicBezTo>
                    <a:cubicBezTo>
                      <a:pt x="299770" y="571878"/>
                      <a:pt x="274118" y="567351"/>
                      <a:pt x="342019" y="552262"/>
                    </a:cubicBezTo>
                    <a:cubicBezTo>
                      <a:pt x="409920" y="537173"/>
                      <a:pt x="604570" y="497941"/>
                      <a:pt x="667944" y="488888"/>
                    </a:cubicBezTo>
                    <a:cubicBezTo>
                      <a:pt x="731318" y="479835"/>
                      <a:pt x="708685" y="503977"/>
                      <a:pt x="722265" y="497941"/>
                    </a:cubicBezTo>
                    <a:cubicBezTo>
                      <a:pt x="735845" y="491905"/>
                      <a:pt x="752443" y="479834"/>
                      <a:pt x="749425" y="452674"/>
                    </a:cubicBezTo>
                    <a:cubicBezTo>
                      <a:pt x="746407" y="425514"/>
                      <a:pt x="720756" y="377228"/>
                      <a:pt x="704158" y="334979"/>
                    </a:cubicBezTo>
                    <a:cubicBezTo>
                      <a:pt x="687560" y="292730"/>
                      <a:pt x="655873" y="248971"/>
                      <a:pt x="649837" y="199177"/>
                    </a:cubicBezTo>
                    <a:cubicBezTo>
                      <a:pt x="643801" y="149383"/>
                      <a:pt x="660400" y="69410"/>
                      <a:pt x="667944" y="36214"/>
                    </a:cubicBezTo>
                    <a:cubicBezTo>
                      <a:pt x="675488" y="3018"/>
                      <a:pt x="685296" y="1509"/>
                      <a:pt x="695104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74F297A-51DF-A923-47C8-D8C4D315BF0A}"/>
                  </a:ext>
                </a:extLst>
              </p:cNvPr>
              <p:cNvSpPr/>
              <p:nvPr/>
            </p:nvSpPr>
            <p:spPr>
              <a:xfrm>
                <a:off x="7541537" y="2643612"/>
                <a:ext cx="2182228" cy="1470283"/>
              </a:xfrm>
              <a:custGeom>
                <a:avLst/>
                <a:gdLst>
                  <a:gd name="connsiteX0" fmla="*/ 0 w 2182228"/>
                  <a:gd name="connsiteY0" fmla="*/ 959667 h 1470283"/>
                  <a:gd name="connsiteX1" fmla="*/ 162962 w 2182228"/>
                  <a:gd name="connsiteY1" fmla="*/ 1376127 h 1470283"/>
                  <a:gd name="connsiteX2" fmla="*/ 371192 w 2182228"/>
                  <a:gd name="connsiteY2" fmla="*/ 1466661 h 1470283"/>
                  <a:gd name="connsiteX3" fmla="*/ 896293 w 2182228"/>
                  <a:gd name="connsiteY3" fmla="*/ 1439501 h 1470283"/>
                  <a:gd name="connsiteX4" fmla="*/ 1448554 w 2182228"/>
                  <a:gd name="connsiteY4" fmla="*/ 1321806 h 1470283"/>
                  <a:gd name="connsiteX5" fmla="*/ 1620570 w 2182228"/>
                  <a:gd name="connsiteY5" fmla="*/ 1186004 h 1470283"/>
                  <a:gd name="connsiteX6" fmla="*/ 1711105 w 2182228"/>
                  <a:gd name="connsiteY6" fmla="*/ 1050202 h 1470283"/>
                  <a:gd name="connsiteX7" fmla="*/ 1828800 w 2182228"/>
                  <a:gd name="connsiteY7" fmla="*/ 869133 h 1470283"/>
                  <a:gd name="connsiteX8" fmla="*/ 1711105 w 2182228"/>
                  <a:gd name="connsiteY8" fmla="*/ 697117 h 1470283"/>
                  <a:gd name="connsiteX9" fmla="*/ 1692998 w 2182228"/>
                  <a:gd name="connsiteY9" fmla="*/ 588475 h 1470283"/>
                  <a:gd name="connsiteX10" fmla="*/ 1883120 w 2182228"/>
                  <a:gd name="connsiteY10" fmla="*/ 443620 h 1470283"/>
                  <a:gd name="connsiteX11" fmla="*/ 2091350 w 2182228"/>
                  <a:gd name="connsiteY11" fmla="*/ 344032 h 1470283"/>
                  <a:gd name="connsiteX12" fmla="*/ 2163778 w 2182228"/>
                  <a:gd name="connsiteY12" fmla="*/ 280657 h 1470283"/>
                  <a:gd name="connsiteX13" fmla="*/ 2172831 w 2182228"/>
                  <a:gd name="connsiteY13" fmla="*/ 126748 h 1470283"/>
                  <a:gd name="connsiteX14" fmla="*/ 2046083 w 2182228"/>
                  <a:gd name="connsiteY14" fmla="*/ 0 h 1470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82228" h="1470283">
                    <a:moveTo>
                      <a:pt x="0" y="959667"/>
                    </a:moveTo>
                    <a:cubicBezTo>
                      <a:pt x="50548" y="1125647"/>
                      <a:pt x="101097" y="1291628"/>
                      <a:pt x="162962" y="1376127"/>
                    </a:cubicBezTo>
                    <a:cubicBezTo>
                      <a:pt x="224827" y="1460626"/>
                      <a:pt x="248970" y="1456099"/>
                      <a:pt x="371192" y="1466661"/>
                    </a:cubicBezTo>
                    <a:cubicBezTo>
                      <a:pt x="493414" y="1477223"/>
                      <a:pt x="716733" y="1463643"/>
                      <a:pt x="896293" y="1439501"/>
                    </a:cubicBezTo>
                    <a:cubicBezTo>
                      <a:pt x="1075853" y="1415359"/>
                      <a:pt x="1327841" y="1364055"/>
                      <a:pt x="1448554" y="1321806"/>
                    </a:cubicBezTo>
                    <a:cubicBezTo>
                      <a:pt x="1569267" y="1279557"/>
                      <a:pt x="1576811" y="1231271"/>
                      <a:pt x="1620570" y="1186004"/>
                    </a:cubicBezTo>
                    <a:cubicBezTo>
                      <a:pt x="1664329" y="1140737"/>
                      <a:pt x="1711105" y="1050202"/>
                      <a:pt x="1711105" y="1050202"/>
                    </a:cubicBezTo>
                    <a:cubicBezTo>
                      <a:pt x="1745810" y="997390"/>
                      <a:pt x="1828800" y="927980"/>
                      <a:pt x="1828800" y="869133"/>
                    </a:cubicBezTo>
                    <a:cubicBezTo>
                      <a:pt x="1828800" y="810286"/>
                      <a:pt x="1733739" y="743893"/>
                      <a:pt x="1711105" y="697117"/>
                    </a:cubicBezTo>
                    <a:cubicBezTo>
                      <a:pt x="1688471" y="650341"/>
                      <a:pt x="1664329" y="630724"/>
                      <a:pt x="1692998" y="588475"/>
                    </a:cubicBezTo>
                    <a:cubicBezTo>
                      <a:pt x="1721667" y="546225"/>
                      <a:pt x="1816728" y="484360"/>
                      <a:pt x="1883120" y="443620"/>
                    </a:cubicBezTo>
                    <a:cubicBezTo>
                      <a:pt x="1949512" y="402879"/>
                      <a:pt x="2044574" y="371192"/>
                      <a:pt x="2091350" y="344032"/>
                    </a:cubicBezTo>
                    <a:cubicBezTo>
                      <a:pt x="2138126" y="316871"/>
                      <a:pt x="2150198" y="316871"/>
                      <a:pt x="2163778" y="280657"/>
                    </a:cubicBezTo>
                    <a:cubicBezTo>
                      <a:pt x="2177358" y="244443"/>
                      <a:pt x="2192447" y="173524"/>
                      <a:pt x="2172831" y="126748"/>
                    </a:cubicBezTo>
                    <a:cubicBezTo>
                      <a:pt x="2153215" y="79972"/>
                      <a:pt x="2046083" y="0"/>
                      <a:pt x="2046083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605E26C-EB4C-27C8-E939-73D6C6951421}"/>
                  </a:ext>
                </a:extLst>
              </p:cNvPr>
              <p:cNvSpPr/>
              <p:nvPr/>
            </p:nvSpPr>
            <p:spPr>
              <a:xfrm>
                <a:off x="9784983" y="742384"/>
                <a:ext cx="1140882" cy="742384"/>
              </a:xfrm>
              <a:custGeom>
                <a:avLst/>
                <a:gdLst>
                  <a:gd name="connsiteX0" fmla="*/ 28973 w 1140882"/>
                  <a:gd name="connsiteY0" fmla="*/ 742384 h 742384"/>
                  <a:gd name="connsiteX1" fmla="*/ 1813 w 1140882"/>
                  <a:gd name="connsiteY1" fmla="*/ 679010 h 742384"/>
                  <a:gd name="connsiteX2" fmla="*/ 74241 w 1140882"/>
                  <a:gd name="connsiteY2" fmla="*/ 516048 h 742384"/>
                  <a:gd name="connsiteX3" fmla="*/ 146668 w 1140882"/>
                  <a:gd name="connsiteY3" fmla="*/ 470780 h 742384"/>
                  <a:gd name="connsiteX4" fmla="*/ 418272 w 1140882"/>
                  <a:gd name="connsiteY4" fmla="*/ 552262 h 742384"/>
                  <a:gd name="connsiteX5" fmla="*/ 780411 w 1140882"/>
                  <a:gd name="connsiteY5" fmla="*/ 615636 h 742384"/>
                  <a:gd name="connsiteX6" fmla="*/ 1024855 w 1140882"/>
                  <a:gd name="connsiteY6" fmla="*/ 615636 h 742384"/>
                  <a:gd name="connsiteX7" fmla="*/ 1133496 w 1140882"/>
                  <a:gd name="connsiteY7" fmla="*/ 461727 h 742384"/>
                  <a:gd name="connsiteX8" fmla="*/ 1124443 w 1140882"/>
                  <a:gd name="connsiteY8" fmla="*/ 181069 h 742384"/>
                  <a:gd name="connsiteX9" fmla="*/ 1070122 w 1140882"/>
                  <a:gd name="connsiteY9" fmla="*/ 72428 h 742384"/>
                  <a:gd name="connsiteX10" fmla="*/ 1033908 w 1140882"/>
                  <a:gd name="connsiteY10" fmla="*/ 0 h 74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882" h="742384">
                    <a:moveTo>
                      <a:pt x="28973" y="742384"/>
                    </a:moveTo>
                    <a:cubicBezTo>
                      <a:pt x="11620" y="729558"/>
                      <a:pt x="-5732" y="716733"/>
                      <a:pt x="1813" y="679010"/>
                    </a:cubicBezTo>
                    <a:cubicBezTo>
                      <a:pt x="9358" y="641287"/>
                      <a:pt x="50099" y="550753"/>
                      <a:pt x="74241" y="516048"/>
                    </a:cubicBezTo>
                    <a:cubicBezTo>
                      <a:pt x="98384" y="481343"/>
                      <a:pt x="89330" y="464744"/>
                      <a:pt x="146668" y="470780"/>
                    </a:cubicBezTo>
                    <a:cubicBezTo>
                      <a:pt x="204006" y="476816"/>
                      <a:pt x="312648" y="528119"/>
                      <a:pt x="418272" y="552262"/>
                    </a:cubicBezTo>
                    <a:cubicBezTo>
                      <a:pt x="523896" y="576405"/>
                      <a:pt x="679314" y="605074"/>
                      <a:pt x="780411" y="615636"/>
                    </a:cubicBezTo>
                    <a:cubicBezTo>
                      <a:pt x="881508" y="626198"/>
                      <a:pt x="966008" y="641287"/>
                      <a:pt x="1024855" y="615636"/>
                    </a:cubicBezTo>
                    <a:cubicBezTo>
                      <a:pt x="1083703" y="589984"/>
                      <a:pt x="1116898" y="534155"/>
                      <a:pt x="1133496" y="461727"/>
                    </a:cubicBezTo>
                    <a:cubicBezTo>
                      <a:pt x="1150094" y="389299"/>
                      <a:pt x="1135005" y="245952"/>
                      <a:pt x="1124443" y="181069"/>
                    </a:cubicBezTo>
                    <a:cubicBezTo>
                      <a:pt x="1113881" y="116186"/>
                      <a:pt x="1070122" y="72428"/>
                      <a:pt x="1070122" y="72428"/>
                    </a:cubicBezTo>
                    <a:cubicBezTo>
                      <a:pt x="1055033" y="42250"/>
                      <a:pt x="1041452" y="19616"/>
                      <a:pt x="1033908" y="0"/>
                    </a:cubicBezTo>
                  </a:path>
                </a:pathLst>
              </a:cu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518B43-A458-8833-3700-68E6AA5B09CE}"/>
                </a:ext>
              </a:extLst>
            </p:cNvPr>
            <p:cNvSpPr/>
            <p:nvPr/>
          </p:nvSpPr>
          <p:spPr>
            <a:xfrm>
              <a:off x="4572000" y="3748135"/>
              <a:ext cx="760491" cy="9053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913E3F-F0E2-4D93-5816-1A354E455AFB}"/>
                </a:ext>
              </a:extLst>
            </p:cNvPr>
            <p:cNvSpPr txBox="1"/>
            <p:nvPr/>
          </p:nvSpPr>
          <p:spPr>
            <a:xfrm>
              <a:off x="3582489" y="3608738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A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5F8630D-5AA7-69DA-32D0-93B62CA90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101"/>
            <a:stretch/>
          </p:blipFill>
          <p:spPr>
            <a:xfrm>
              <a:off x="2531166" y="371092"/>
              <a:ext cx="3651821" cy="337704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FDD41D-F924-37A1-EA4B-321A4A00F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71"/>
            <a:stretch/>
          </p:blipFill>
          <p:spPr>
            <a:xfrm>
              <a:off x="5700243" y="538101"/>
              <a:ext cx="4651651" cy="267588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8A7E08-1745-F449-8881-C5F97BB2C1A8}"/>
                </a:ext>
              </a:extLst>
            </p:cNvPr>
            <p:cNvSpPr/>
            <p:nvPr/>
          </p:nvSpPr>
          <p:spPr>
            <a:xfrm>
              <a:off x="6294886" y="3191811"/>
              <a:ext cx="760491" cy="9053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1DB071-D3EA-6224-2BDC-5A5DD3CC2229}"/>
                </a:ext>
              </a:extLst>
            </p:cNvPr>
            <p:cNvSpPr txBox="1"/>
            <p:nvPr/>
          </p:nvSpPr>
          <p:spPr>
            <a:xfrm>
              <a:off x="7055377" y="3043234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B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068AD35-7AA9-FFCD-5D6E-A139B0E3B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991"/>
            <a:stretch/>
          </p:blipFill>
          <p:spPr>
            <a:xfrm>
              <a:off x="4923079" y="362931"/>
              <a:ext cx="1079086" cy="231689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C8B8A-04CF-6935-3546-FB1E9ECD0FB7}"/>
                </a:ext>
              </a:extLst>
            </p:cNvPr>
            <p:cNvSpPr/>
            <p:nvPr/>
          </p:nvSpPr>
          <p:spPr>
            <a:xfrm>
              <a:off x="4769236" y="2658992"/>
              <a:ext cx="760491" cy="9053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941F79-D66F-7A27-5FCD-F7CF3ACB99E4}"/>
                </a:ext>
              </a:extLst>
            </p:cNvPr>
            <p:cNvSpPr txBox="1"/>
            <p:nvPr/>
          </p:nvSpPr>
          <p:spPr>
            <a:xfrm>
              <a:off x="4107318" y="2279714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Barrier C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2CABE-B8AA-3F20-D19D-DA20AB9B2B66}"/>
              </a:ext>
            </a:extLst>
          </p:cNvPr>
          <p:cNvSpPr/>
          <p:nvPr/>
        </p:nvSpPr>
        <p:spPr>
          <a:xfrm>
            <a:off x="6098733" y="1460695"/>
            <a:ext cx="760491" cy="9053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124E15-1543-5F3B-8536-93A6FD990332}"/>
              </a:ext>
            </a:extLst>
          </p:cNvPr>
          <p:cNvSpPr txBox="1"/>
          <p:nvPr/>
        </p:nvSpPr>
        <p:spPr>
          <a:xfrm>
            <a:off x="5497529" y="110397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Barrier 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E576F90-0510-BD5F-1FA5-E6E59CCCDE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b="62053"/>
          <a:stretch/>
        </p:blipFill>
        <p:spPr>
          <a:xfrm>
            <a:off x="6398372" y="367012"/>
            <a:ext cx="1079086" cy="1112784"/>
          </a:xfrm>
          <a:prstGeom prst="rect">
            <a:avLst/>
          </a:prstGeom>
        </p:spPr>
      </p:pic>
      <p:sp>
        <p:nvSpPr>
          <p:cNvPr id="31" name="Equals 30">
            <a:extLst>
              <a:ext uri="{FF2B5EF4-FFF2-40B4-BE49-F238E27FC236}">
                <a16:creationId xmlns:a16="http://schemas.microsoft.com/office/drawing/2014/main" id="{3F275006-2C6D-49CD-D2BC-1068D6CBC591}"/>
              </a:ext>
            </a:extLst>
          </p:cNvPr>
          <p:cNvSpPr/>
          <p:nvPr/>
        </p:nvSpPr>
        <p:spPr>
          <a:xfrm>
            <a:off x="3212723" y="2708339"/>
            <a:ext cx="1738048" cy="91801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367129-1980-AEB6-9FA4-CBF5B6E9F449}"/>
              </a:ext>
            </a:extLst>
          </p:cNvPr>
          <p:cNvGrpSpPr/>
          <p:nvPr/>
        </p:nvGrpSpPr>
        <p:grpSpPr>
          <a:xfrm>
            <a:off x="420806" y="1353429"/>
            <a:ext cx="2484237" cy="2986091"/>
            <a:chOff x="1112481" y="2160257"/>
            <a:chExt cx="2484237" cy="298609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420E3A-515A-7DBD-C751-3BC6FCDB73CE}"/>
                </a:ext>
              </a:extLst>
            </p:cNvPr>
            <p:cNvSpPr/>
            <p:nvPr/>
          </p:nvSpPr>
          <p:spPr>
            <a:xfrm>
              <a:off x="1754433" y="4575979"/>
              <a:ext cx="641952" cy="570369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BA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00D46E-6E67-C215-8932-D8E6DDC3B2F1}"/>
                </a:ext>
              </a:extLst>
            </p:cNvPr>
            <p:cNvSpPr/>
            <p:nvPr/>
          </p:nvSpPr>
          <p:spPr>
            <a:xfrm>
              <a:off x="2954766" y="3842749"/>
              <a:ext cx="641952" cy="57036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BB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F21681-D5D6-14A8-646D-94A582835DC6}"/>
                </a:ext>
              </a:extLst>
            </p:cNvPr>
            <p:cNvSpPr/>
            <p:nvPr/>
          </p:nvSpPr>
          <p:spPr>
            <a:xfrm>
              <a:off x="1112481" y="3272380"/>
              <a:ext cx="641952" cy="57036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BC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23ABFA-28CE-978A-1A8E-B470CDABCED3}"/>
                </a:ext>
              </a:extLst>
            </p:cNvPr>
            <p:cNvSpPr/>
            <p:nvPr/>
          </p:nvSpPr>
          <p:spPr>
            <a:xfrm>
              <a:off x="1112481" y="2160257"/>
              <a:ext cx="641952" cy="570369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BD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EE4F09-C1A1-9768-460B-78B6BBEF25B5}"/>
                </a:ext>
              </a:extLst>
            </p:cNvPr>
            <p:cNvCxnSpPr>
              <a:stCxn id="4" idx="0"/>
              <a:endCxn id="15" idx="4"/>
            </p:cNvCxnSpPr>
            <p:nvPr/>
          </p:nvCxnSpPr>
          <p:spPr>
            <a:xfrm flipH="1" flipV="1">
              <a:off x="1433457" y="3842749"/>
              <a:ext cx="641952" cy="733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1E902F-47B3-935B-A922-210A1EB8B984}"/>
                </a:ext>
              </a:extLst>
            </p:cNvPr>
            <p:cNvCxnSpPr>
              <a:cxnSpLocks/>
              <a:stCxn id="15" idx="0"/>
              <a:endCxn id="16" idx="4"/>
            </p:cNvCxnSpPr>
            <p:nvPr/>
          </p:nvCxnSpPr>
          <p:spPr>
            <a:xfrm flipV="1">
              <a:off x="1433457" y="2730626"/>
              <a:ext cx="0" cy="54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55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B890475-2107-28E8-B025-047500FAD5B4}"/>
              </a:ext>
            </a:extLst>
          </p:cNvPr>
          <p:cNvSpPr txBox="1"/>
          <p:nvPr/>
        </p:nvSpPr>
        <p:spPr>
          <a:xfrm>
            <a:off x="437100" y="831659"/>
            <a:ext cx="617192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Using fake data, example calculations:</a:t>
            </a:r>
          </a:p>
          <a:p>
            <a:endParaRPr lang="en-AU" dirty="0"/>
          </a:p>
          <a:p>
            <a:r>
              <a:rPr lang="en-AU" dirty="0"/>
              <a:t>Total upstream length, regardless of any interruptions: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Barrier A original area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Barrier B original area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Barrier C original area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Barrier D original area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Total </a:t>
            </a:r>
            <a:r>
              <a:rPr lang="en-AU" b="1" dirty="0"/>
              <a:t>uninterrupted</a:t>
            </a:r>
            <a:r>
              <a:rPr lang="en-AU" dirty="0"/>
              <a:t> length (starting at deepest node):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Barrier D: 2 = </a:t>
            </a:r>
            <a:r>
              <a:rPr lang="en-AU" b="1" dirty="0">
                <a:solidFill>
                  <a:schemeClr val="accent5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Barrier C: 6 – </a:t>
            </a:r>
            <a:r>
              <a:rPr lang="en-AU" b="1" dirty="0">
                <a:solidFill>
                  <a:schemeClr val="accent5"/>
                </a:solidFill>
              </a:rPr>
              <a:t>2</a:t>
            </a:r>
            <a:r>
              <a:rPr lang="en-AU" dirty="0"/>
              <a:t> = </a:t>
            </a:r>
            <a:r>
              <a:rPr lang="en-AU" b="1" dirty="0">
                <a:solidFill>
                  <a:schemeClr val="accent3"/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Barrier B: 8 = </a:t>
            </a:r>
            <a:r>
              <a:rPr lang="en-AU" b="1" dirty="0">
                <a:solidFill>
                  <a:schemeClr val="accent2"/>
                </a:solidFill>
              </a:rPr>
              <a:t>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Barrier A: 10 – (</a:t>
            </a:r>
            <a:r>
              <a:rPr lang="en-AU" b="1" dirty="0">
                <a:solidFill>
                  <a:schemeClr val="accent3"/>
                </a:solidFill>
              </a:rPr>
              <a:t>4</a:t>
            </a:r>
            <a:r>
              <a:rPr lang="en-AU" dirty="0"/>
              <a:t>+</a:t>
            </a:r>
            <a:r>
              <a:rPr lang="en-AU" b="1" dirty="0">
                <a:solidFill>
                  <a:schemeClr val="accent5"/>
                </a:solidFill>
              </a:rPr>
              <a:t>2</a:t>
            </a:r>
            <a:r>
              <a:rPr lang="en-AU" dirty="0"/>
              <a:t>) = </a:t>
            </a:r>
            <a:r>
              <a:rPr lang="en-AU" b="1" dirty="0">
                <a:solidFill>
                  <a:srgbClr val="00B0F0"/>
                </a:solidFill>
              </a:rPr>
              <a:t>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CD1748-E0E7-5A03-7A93-E2C12282EC1B}"/>
              </a:ext>
            </a:extLst>
          </p:cNvPr>
          <p:cNvGrpSpPr/>
          <p:nvPr/>
        </p:nvGrpSpPr>
        <p:grpSpPr>
          <a:xfrm>
            <a:off x="7908021" y="1072771"/>
            <a:ext cx="2484237" cy="2986091"/>
            <a:chOff x="1112481" y="2160257"/>
            <a:chExt cx="2484237" cy="298609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C02208-4FAD-68A4-5610-BE8E22E39708}"/>
                </a:ext>
              </a:extLst>
            </p:cNvPr>
            <p:cNvSpPr/>
            <p:nvPr/>
          </p:nvSpPr>
          <p:spPr>
            <a:xfrm>
              <a:off x="1754433" y="4575979"/>
              <a:ext cx="641952" cy="570369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BA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AA57A55-8148-25EA-4689-24E0F8CA358F}"/>
                </a:ext>
              </a:extLst>
            </p:cNvPr>
            <p:cNvSpPr/>
            <p:nvPr/>
          </p:nvSpPr>
          <p:spPr>
            <a:xfrm>
              <a:off x="2954766" y="3842749"/>
              <a:ext cx="641952" cy="57036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BB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DF52B5C-E499-2436-3E02-F8E7F799D012}"/>
                </a:ext>
              </a:extLst>
            </p:cNvPr>
            <p:cNvSpPr/>
            <p:nvPr/>
          </p:nvSpPr>
          <p:spPr>
            <a:xfrm>
              <a:off x="1112481" y="3272380"/>
              <a:ext cx="641952" cy="57036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BC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B06E1C-7B9F-3D12-0162-FCB81B84D284}"/>
                </a:ext>
              </a:extLst>
            </p:cNvPr>
            <p:cNvSpPr/>
            <p:nvPr/>
          </p:nvSpPr>
          <p:spPr>
            <a:xfrm>
              <a:off x="1112481" y="2160257"/>
              <a:ext cx="641952" cy="570369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BD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AE8DDF8-0553-AC92-7CD4-FB5F33ED2723}"/>
                </a:ext>
              </a:extLst>
            </p:cNvPr>
            <p:cNvCxnSpPr>
              <a:stCxn id="30" idx="0"/>
              <a:endCxn id="34" idx="4"/>
            </p:cNvCxnSpPr>
            <p:nvPr/>
          </p:nvCxnSpPr>
          <p:spPr>
            <a:xfrm flipH="1" flipV="1">
              <a:off x="1433457" y="3842749"/>
              <a:ext cx="641952" cy="733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5471763-03E2-3CED-10DE-1435A33DCAF4}"/>
                </a:ext>
              </a:extLst>
            </p:cNvPr>
            <p:cNvCxnSpPr>
              <a:cxnSpLocks/>
              <a:stCxn id="34" idx="0"/>
              <a:endCxn id="36" idx="4"/>
            </p:cNvCxnSpPr>
            <p:nvPr/>
          </p:nvCxnSpPr>
          <p:spPr>
            <a:xfrm flipV="1">
              <a:off x="1433457" y="2730626"/>
              <a:ext cx="0" cy="54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06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11B488B-C196-C6F3-A867-F7A8BD436765}"/>
              </a:ext>
            </a:extLst>
          </p:cNvPr>
          <p:cNvGrpSpPr/>
          <p:nvPr/>
        </p:nvGrpSpPr>
        <p:grpSpPr>
          <a:xfrm>
            <a:off x="2803071" y="1646968"/>
            <a:ext cx="2154488" cy="3473190"/>
            <a:chOff x="7411248" y="2389141"/>
            <a:chExt cx="2154488" cy="347319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504F577-C6B0-DB67-2DA2-E99266A8D88C}"/>
                </a:ext>
              </a:extLst>
            </p:cNvPr>
            <p:cNvGrpSpPr/>
            <p:nvPr/>
          </p:nvGrpSpPr>
          <p:grpSpPr>
            <a:xfrm>
              <a:off x="7411248" y="2389141"/>
              <a:ext cx="2154488" cy="3473190"/>
              <a:chOff x="7356926" y="2141285"/>
              <a:chExt cx="2154488" cy="347319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CA6EAF6-706B-2D06-A89B-E464BE6DA0D2}"/>
                  </a:ext>
                </a:extLst>
              </p:cNvPr>
              <p:cNvGrpSpPr/>
              <p:nvPr/>
            </p:nvGrpSpPr>
            <p:grpSpPr>
              <a:xfrm>
                <a:off x="8046479" y="4034214"/>
                <a:ext cx="1464935" cy="1580261"/>
                <a:chOff x="1413902" y="3566087"/>
                <a:chExt cx="1464935" cy="1580261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A3D0987-CCD0-77BF-062B-58F313577565}"/>
                    </a:ext>
                  </a:extLst>
                </p:cNvPr>
                <p:cNvSpPr/>
                <p:nvPr/>
              </p:nvSpPr>
              <p:spPr>
                <a:xfrm>
                  <a:off x="1754433" y="4822847"/>
                  <a:ext cx="340531" cy="3235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1490C5B-E60F-F9FB-BC5C-6E22A7F2F186}"/>
                    </a:ext>
                  </a:extLst>
                </p:cNvPr>
                <p:cNvSpPr/>
                <p:nvPr/>
              </p:nvSpPr>
              <p:spPr>
                <a:xfrm>
                  <a:off x="2538306" y="4822846"/>
                  <a:ext cx="340531" cy="3235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2DC7848-E408-C32D-FDE7-C89B07B0431E}"/>
                    </a:ext>
                  </a:extLst>
                </p:cNvPr>
                <p:cNvSpPr/>
                <p:nvPr/>
              </p:nvSpPr>
              <p:spPr>
                <a:xfrm>
                  <a:off x="1413902" y="4222347"/>
                  <a:ext cx="340531" cy="3235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BE7FC6-73FA-F454-E3DF-35BCFFDB25A8}"/>
                    </a:ext>
                  </a:extLst>
                </p:cNvPr>
                <p:cNvSpPr/>
                <p:nvPr/>
              </p:nvSpPr>
              <p:spPr>
                <a:xfrm>
                  <a:off x="1413902" y="3566087"/>
                  <a:ext cx="340531" cy="3235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 dirty="0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C9CE0995-2E41-3EA4-128C-60D01460E85F}"/>
                    </a:ext>
                  </a:extLst>
                </p:cNvPr>
                <p:cNvCxnSpPr>
                  <a:cxnSpLocks/>
                  <a:stCxn id="51" idx="0"/>
                  <a:endCxn id="53" idx="4"/>
                </p:cNvCxnSpPr>
                <p:nvPr/>
              </p:nvCxnSpPr>
              <p:spPr>
                <a:xfrm flipH="1" flipV="1">
                  <a:off x="1584168" y="4545848"/>
                  <a:ext cx="340531" cy="2769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E508AD98-46BC-9BBC-C506-DD3B10E24B05}"/>
                    </a:ext>
                  </a:extLst>
                </p:cNvPr>
                <p:cNvCxnSpPr>
                  <a:cxnSpLocks/>
                  <a:stCxn id="53" idx="0"/>
                  <a:endCxn id="54" idx="4"/>
                </p:cNvCxnSpPr>
                <p:nvPr/>
              </p:nvCxnSpPr>
              <p:spPr>
                <a:xfrm flipV="1">
                  <a:off x="1584168" y="3889588"/>
                  <a:ext cx="0" cy="332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92219A3-24FB-BCEC-DD78-2B1F6DAC8CC1}"/>
                  </a:ext>
                </a:extLst>
              </p:cNvPr>
              <p:cNvSpPr/>
              <p:nvPr/>
            </p:nvSpPr>
            <p:spPr>
              <a:xfrm>
                <a:off x="7356928" y="3400654"/>
                <a:ext cx="340531" cy="323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010CAC1-C62D-05C7-7EAE-4910DE47FB82}"/>
                  </a:ext>
                </a:extLst>
              </p:cNvPr>
              <p:cNvSpPr/>
              <p:nvPr/>
            </p:nvSpPr>
            <p:spPr>
              <a:xfrm>
                <a:off x="8747694" y="3399240"/>
                <a:ext cx="340531" cy="323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4286092-6B33-2FBC-7748-D322EA3E17F3}"/>
                  </a:ext>
                </a:extLst>
              </p:cNvPr>
              <p:cNvSpPr/>
              <p:nvPr/>
            </p:nvSpPr>
            <p:spPr>
              <a:xfrm>
                <a:off x="7356927" y="2769398"/>
                <a:ext cx="340531" cy="323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4C3CB0A-401C-1D27-FDCD-4700FCDAE98B}"/>
                  </a:ext>
                </a:extLst>
              </p:cNvPr>
              <p:cNvSpPr/>
              <p:nvPr/>
            </p:nvSpPr>
            <p:spPr>
              <a:xfrm>
                <a:off x="8052311" y="3400654"/>
                <a:ext cx="340531" cy="323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4EA5668-8BFC-6A7F-8B7E-554287ED70F7}"/>
                  </a:ext>
                </a:extLst>
              </p:cNvPr>
              <p:cNvSpPr/>
              <p:nvPr/>
            </p:nvSpPr>
            <p:spPr>
              <a:xfrm>
                <a:off x="8747694" y="2769399"/>
                <a:ext cx="340531" cy="323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470F4BA-DA58-3D6E-31E7-37A1BA830EAA}"/>
                  </a:ext>
                </a:extLst>
              </p:cNvPr>
              <p:cNvSpPr/>
              <p:nvPr/>
            </p:nvSpPr>
            <p:spPr>
              <a:xfrm>
                <a:off x="7356926" y="2141285"/>
                <a:ext cx="340531" cy="323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C456E9C-0E2C-3CDD-7D80-F684E45D63C3}"/>
                </a:ext>
              </a:extLst>
            </p:cNvPr>
            <p:cNvCxnSpPr>
              <a:cxnSpLocks/>
              <a:stCxn id="54" idx="0"/>
              <a:endCxn id="65" idx="4"/>
            </p:cNvCxnSpPr>
            <p:nvPr/>
          </p:nvCxnSpPr>
          <p:spPr>
            <a:xfrm flipV="1">
              <a:off x="8271067" y="3972011"/>
              <a:ext cx="5832" cy="3100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1D4A3D4-9132-1208-DF7F-D59EEF168153}"/>
                </a:ext>
              </a:extLst>
            </p:cNvPr>
            <p:cNvCxnSpPr>
              <a:cxnSpLocks/>
              <a:stCxn id="54" idx="0"/>
              <a:endCxn id="63" idx="4"/>
            </p:cNvCxnSpPr>
            <p:nvPr/>
          </p:nvCxnSpPr>
          <p:spPr>
            <a:xfrm flipV="1">
              <a:off x="8271067" y="3970597"/>
              <a:ext cx="701215" cy="3114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D4A691B-B9F5-F814-0085-884AD5764069}"/>
                </a:ext>
              </a:extLst>
            </p:cNvPr>
            <p:cNvCxnSpPr>
              <a:cxnSpLocks/>
              <a:stCxn id="54" idx="0"/>
              <a:endCxn id="62" idx="4"/>
            </p:cNvCxnSpPr>
            <p:nvPr/>
          </p:nvCxnSpPr>
          <p:spPr>
            <a:xfrm flipH="1" flipV="1">
              <a:off x="7581516" y="3972011"/>
              <a:ext cx="689551" cy="3100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B5E45C7-2AC3-28D5-85EA-7ED11C100FD9}"/>
                </a:ext>
              </a:extLst>
            </p:cNvPr>
            <p:cNvCxnSpPr>
              <a:cxnSpLocks/>
              <a:stCxn id="62" idx="0"/>
              <a:endCxn id="64" idx="4"/>
            </p:cNvCxnSpPr>
            <p:nvPr/>
          </p:nvCxnSpPr>
          <p:spPr>
            <a:xfrm flipH="1" flipV="1">
              <a:off x="7581515" y="3340755"/>
              <a:ext cx="1" cy="30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F2FB90A-EFE2-7CBB-24B7-AD3A554B33D7}"/>
                </a:ext>
              </a:extLst>
            </p:cNvPr>
            <p:cNvCxnSpPr>
              <a:cxnSpLocks/>
              <a:stCxn id="64" idx="0"/>
              <a:endCxn id="67" idx="4"/>
            </p:cNvCxnSpPr>
            <p:nvPr/>
          </p:nvCxnSpPr>
          <p:spPr>
            <a:xfrm flipH="1" flipV="1">
              <a:off x="7581514" y="2712642"/>
              <a:ext cx="1" cy="3046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AF34C6D-980A-4D5D-4076-B77E8B835584}"/>
                </a:ext>
              </a:extLst>
            </p:cNvPr>
            <p:cNvCxnSpPr>
              <a:cxnSpLocks/>
              <a:stCxn id="63" idx="0"/>
              <a:endCxn id="66" idx="4"/>
            </p:cNvCxnSpPr>
            <p:nvPr/>
          </p:nvCxnSpPr>
          <p:spPr>
            <a:xfrm flipV="1">
              <a:off x="8972282" y="3340756"/>
              <a:ext cx="0" cy="30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0C10C7-1679-20DA-993A-0748E546B399}"/>
              </a:ext>
            </a:extLst>
          </p:cNvPr>
          <p:cNvGrpSpPr/>
          <p:nvPr/>
        </p:nvGrpSpPr>
        <p:grpSpPr>
          <a:xfrm>
            <a:off x="6096000" y="1446613"/>
            <a:ext cx="3860441" cy="3964774"/>
            <a:chOff x="6577951" y="2250642"/>
            <a:chExt cx="3860441" cy="396477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2CED30-AF57-AB61-CA99-9D039ED782DA}"/>
                </a:ext>
              </a:extLst>
            </p:cNvPr>
            <p:cNvGrpSpPr/>
            <p:nvPr/>
          </p:nvGrpSpPr>
          <p:grpSpPr>
            <a:xfrm>
              <a:off x="6577951" y="2389141"/>
              <a:ext cx="3860441" cy="3473190"/>
              <a:chOff x="6577951" y="2389141"/>
              <a:chExt cx="3860441" cy="347319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1031851-5292-977D-8709-CFC7CA2CF000}"/>
                  </a:ext>
                </a:extLst>
              </p:cNvPr>
              <p:cNvGrpSpPr/>
              <p:nvPr/>
            </p:nvGrpSpPr>
            <p:grpSpPr>
              <a:xfrm>
                <a:off x="6577951" y="2389141"/>
                <a:ext cx="3423215" cy="3473190"/>
                <a:chOff x="6577951" y="2389141"/>
                <a:chExt cx="3423215" cy="3473190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04DDB5C7-8157-F05E-5615-D6F97F0F8641}"/>
                    </a:ext>
                  </a:extLst>
                </p:cNvPr>
                <p:cNvGrpSpPr/>
                <p:nvPr/>
              </p:nvGrpSpPr>
              <p:grpSpPr>
                <a:xfrm>
                  <a:off x="6577951" y="2389141"/>
                  <a:ext cx="2154488" cy="3473190"/>
                  <a:chOff x="7411248" y="2389141"/>
                  <a:chExt cx="2154488" cy="3473190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CCB4E917-85B8-06FB-666A-F061C26180DA}"/>
                      </a:ext>
                    </a:extLst>
                  </p:cNvPr>
                  <p:cNvGrpSpPr/>
                  <p:nvPr/>
                </p:nvGrpSpPr>
                <p:grpSpPr>
                  <a:xfrm>
                    <a:off x="7411248" y="2389141"/>
                    <a:ext cx="2154488" cy="3473190"/>
                    <a:chOff x="7356926" y="2141285"/>
                    <a:chExt cx="2154488" cy="3473190"/>
                  </a:xfrm>
                </p:grpSpPr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9400199E-5A3E-6B79-3D4C-9649D7F3B3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46479" y="4034214"/>
                      <a:ext cx="1464935" cy="1580261"/>
                      <a:chOff x="1413902" y="3566087"/>
                      <a:chExt cx="1464935" cy="1580261"/>
                    </a:xfrm>
                  </p:grpSpPr>
                  <p:sp>
                    <p:nvSpPr>
                      <p:cNvPr id="103" name="Oval 102">
                        <a:extLst>
                          <a:ext uri="{FF2B5EF4-FFF2-40B4-BE49-F238E27FC236}">
                            <a16:creationId xmlns:a16="http://schemas.microsoft.com/office/drawing/2014/main" id="{AA918C1F-4ECD-80CF-9B29-4ABDE77FF8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4433" y="4822847"/>
                        <a:ext cx="340531" cy="32350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sz="1600" dirty="0"/>
                      </a:p>
                    </p:txBody>
                  </p:sp>
                  <p:sp>
                    <p:nvSpPr>
                      <p:cNvPr id="104" name="Oval 103">
                        <a:extLst>
                          <a:ext uri="{FF2B5EF4-FFF2-40B4-BE49-F238E27FC236}">
                            <a16:creationId xmlns:a16="http://schemas.microsoft.com/office/drawing/2014/main" id="{F34E2E99-883E-00D9-56AC-E27987503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38306" y="4822847"/>
                        <a:ext cx="340531" cy="32350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>
                          <a:shade val="15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sz="1600" dirty="0"/>
                      </a:p>
                    </p:txBody>
                  </p:sp>
                  <p:sp>
                    <p:nvSpPr>
                      <p:cNvPr id="105" name="Oval 104">
                        <a:extLst>
                          <a:ext uri="{FF2B5EF4-FFF2-40B4-BE49-F238E27FC236}">
                            <a16:creationId xmlns:a16="http://schemas.microsoft.com/office/drawing/2014/main" id="{8234C2CD-1605-487F-9A9A-A4BB97103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13902" y="4222347"/>
                        <a:ext cx="340531" cy="32350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sz="1600" dirty="0"/>
                      </a:p>
                    </p:txBody>
                  </p:sp>
                  <p:sp>
                    <p:nvSpPr>
                      <p:cNvPr id="106" name="Oval 105">
                        <a:extLst>
                          <a:ext uri="{FF2B5EF4-FFF2-40B4-BE49-F238E27FC236}">
                            <a16:creationId xmlns:a16="http://schemas.microsoft.com/office/drawing/2014/main" id="{86615683-8C00-62B9-4371-719558D24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13902" y="3566087"/>
                        <a:ext cx="340531" cy="32350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5">
                          <a:shade val="15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sz="1600" dirty="0"/>
                      </a:p>
                    </p:txBody>
                  </p:sp>
                  <p:cxnSp>
                    <p:nvCxnSpPr>
                      <p:cNvPr id="107" name="Straight Arrow Connector 106">
                        <a:extLst>
                          <a:ext uri="{FF2B5EF4-FFF2-40B4-BE49-F238E27FC236}">
                            <a16:creationId xmlns:a16="http://schemas.microsoft.com/office/drawing/2014/main" id="{A68B7314-5C3F-B619-99CC-637B27C7654B}"/>
                          </a:ext>
                        </a:extLst>
                      </p:cNvPr>
                      <p:cNvCxnSpPr>
                        <a:cxnSpLocks/>
                        <a:stCxn id="103" idx="0"/>
                        <a:endCxn id="105" idx="4"/>
                      </p:cNvCxnSpPr>
                      <p:nvPr/>
                    </p:nvCxnSpPr>
                    <p:spPr>
                      <a:xfrm flipH="1" flipV="1">
                        <a:off x="1584168" y="4545848"/>
                        <a:ext cx="340531" cy="27699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Straight Arrow Connector 107">
                        <a:extLst>
                          <a:ext uri="{FF2B5EF4-FFF2-40B4-BE49-F238E27FC236}">
                            <a16:creationId xmlns:a16="http://schemas.microsoft.com/office/drawing/2014/main" id="{9363158D-829D-AEA0-1F3E-DE4B6A548BDF}"/>
                          </a:ext>
                        </a:extLst>
                      </p:cNvPr>
                      <p:cNvCxnSpPr>
                        <a:cxnSpLocks/>
                        <a:stCxn id="105" idx="0"/>
                        <a:endCxn id="106" idx="4"/>
                      </p:cNvCxnSpPr>
                      <p:nvPr/>
                    </p:nvCxnSpPr>
                    <p:spPr>
                      <a:xfrm flipV="1">
                        <a:off x="1584168" y="3889588"/>
                        <a:ext cx="0" cy="33275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365ABA66-1520-75A5-4315-5989EE409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6928" y="3400654"/>
                      <a:ext cx="340531" cy="32350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600" dirty="0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8E336CEB-60A7-3A03-10E8-C9B72180F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7694" y="3399240"/>
                      <a:ext cx="340531" cy="32350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600" dirty="0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A261F43-4C9D-7DBB-A763-95B20F96C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6927" y="2769398"/>
                      <a:ext cx="340531" cy="32350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600" dirty="0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D3DF73CC-A80B-444D-0E59-B83B922AF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2311" y="3400654"/>
                      <a:ext cx="340531" cy="32350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15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600" dirty="0"/>
                    </a:p>
                  </p:txBody>
                </p: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FC56E162-E3AF-B482-8DF1-F66A3DADBD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7694" y="2769399"/>
                      <a:ext cx="340531" cy="32350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15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600" dirty="0"/>
                    </a:p>
                  </p:txBody>
                </p: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C95965D8-EE65-A507-74B0-CBF70E854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6926" y="2141285"/>
                      <a:ext cx="340531" cy="32350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15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600" dirty="0"/>
                    </a:p>
                  </p:txBody>
                </p:sp>
              </p:grp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B1DA7215-0586-37B5-88B9-63E349710465}"/>
                      </a:ext>
                    </a:extLst>
                  </p:cNvPr>
                  <p:cNvCxnSpPr>
                    <a:cxnSpLocks/>
                    <a:stCxn id="106" idx="0"/>
                    <a:endCxn id="100" idx="4"/>
                  </p:cNvCxnSpPr>
                  <p:nvPr/>
                </p:nvCxnSpPr>
                <p:spPr>
                  <a:xfrm flipV="1">
                    <a:off x="8271067" y="3972011"/>
                    <a:ext cx="5832" cy="3100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826C9F67-D29A-5DA8-14B8-2C871942569B}"/>
                      </a:ext>
                    </a:extLst>
                  </p:cNvPr>
                  <p:cNvCxnSpPr>
                    <a:cxnSpLocks/>
                    <a:stCxn id="106" idx="0"/>
                    <a:endCxn id="98" idx="4"/>
                  </p:cNvCxnSpPr>
                  <p:nvPr/>
                </p:nvCxnSpPr>
                <p:spPr>
                  <a:xfrm flipV="1">
                    <a:off x="8271067" y="3970597"/>
                    <a:ext cx="701215" cy="31147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A7415A6A-A4F8-47FA-6C97-531E4B47B2C5}"/>
                      </a:ext>
                    </a:extLst>
                  </p:cNvPr>
                  <p:cNvCxnSpPr>
                    <a:cxnSpLocks/>
                    <a:stCxn id="106" idx="0"/>
                    <a:endCxn id="97" idx="4"/>
                  </p:cNvCxnSpPr>
                  <p:nvPr/>
                </p:nvCxnSpPr>
                <p:spPr>
                  <a:xfrm flipH="1" flipV="1">
                    <a:off x="7581516" y="3972011"/>
                    <a:ext cx="689551" cy="3100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4CA64F25-6CF0-E227-ED63-AE694B3F3C4F}"/>
                      </a:ext>
                    </a:extLst>
                  </p:cNvPr>
                  <p:cNvCxnSpPr>
                    <a:cxnSpLocks/>
                    <a:stCxn id="97" idx="0"/>
                    <a:endCxn id="99" idx="4"/>
                  </p:cNvCxnSpPr>
                  <p:nvPr/>
                </p:nvCxnSpPr>
                <p:spPr>
                  <a:xfrm flipH="1" flipV="1">
                    <a:off x="7581515" y="3340755"/>
                    <a:ext cx="1" cy="3077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BAFEB2AB-FCD9-5972-8409-51111D9543A8}"/>
                      </a:ext>
                    </a:extLst>
                  </p:cNvPr>
                  <p:cNvCxnSpPr>
                    <a:cxnSpLocks/>
                    <a:stCxn id="99" idx="0"/>
                    <a:endCxn id="102" idx="4"/>
                  </p:cNvCxnSpPr>
                  <p:nvPr/>
                </p:nvCxnSpPr>
                <p:spPr>
                  <a:xfrm flipH="1" flipV="1">
                    <a:off x="7581514" y="2712642"/>
                    <a:ext cx="1" cy="3046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>
                    <a:extLst>
                      <a:ext uri="{FF2B5EF4-FFF2-40B4-BE49-F238E27FC236}">
                        <a16:creationId xmlns:a16="http://schemas.microsoft.com/office/drawing/2014/main" id="{F2FBC4E2-ED91-85EE-01C7-CACEB79A3209}"/>
                      </a:ext>
                    </a:extLst>
                  </p:cNvPr>
                  <p:cNvCxnSpPr>
                    <a:cxnSpLocks/>
                    <a:stCxn id="98" idx="0"/>
                    <a:endCxn id="101" idx="4"/>
                  </p:cNvCxnSpPr>
                  <p:nvPr/>
                </p:nvCxnSpPr>
                <p:spPr>
                  <a:xfrm flipV="1">
                    <a:off x="8972282" y="3340756"/>
                    <a:ext cx="0" cy="3063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6A636053-AA84-F34A-3DE3-CD10636DEAD1}"/>
                    </a:ext>
                  </a:extLst>
                </p:cNvPr>
                <p:cNvSpPr/>
                <p:nvPr/>
              </p:nvSpPr>
              <p:spPr>
                <a:xfrm>
                  <a:off x="9659922" y="5199343"/>
                  <a:ext cx="340531" cy="32350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3C8D091F-E4F6-5085-09F5-4747C6C91930}"/>
                    </a:ext>
                  </a:extLst>
                </p:cNvPr>
                <p:cNvSpPr/>
                <p:nvPr/>
              </p:nvSpPr>
              <p:spPr>
                <a:xfrm>
                  <a:off x="9659921" y="4745166"/>
                  <a:ext cx="340531" cy="3235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9804FBF7-C54D-0321-9788-0B1DA526AFE9}"/>
                    </a:ext>
                  </a:extLst>
                </p:cNvPr>
                <p:cNvSpPr/>
                <p:nvPr/>
              </p:nvSpPr>
              <p:spPr>
                <a:xfrm>
                  <a:off x="9660634" y="4283365"/>
                  <a:ext cx="340531" cy="323501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1C3FB089-1CE0-C148-AE1D-7FD52B08F854}"/>
                    </a:ext>
                  </a:extLst>
                </p:cNvPr>
                <p:cNvSpPr/>
                <p:nvPr/>
              </p:nvSpPr>
              <p:spPr>
                <a:xfrm>
                  <a:off x="9660635" y="3822921"/>
                  <a:ext cx="340531" cy="32350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 dirty="0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9DA34793-49DF-70BB-1F3B-942853D0519F}"/>
                    </a:ext>
                  </a:extLst>
                </p:cNvPr>
                <p:cNvSpPr/>
                <p:nvPr/>
              </p:nvSpPr>
              <p:spPr>
                <a:xfrm>
                  <a:off x="9660635" y="3352663"/>
                  <a:ext cx="340531" cy="323501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1C1FE84-B7FB-0E5C-5564-616000E3553B}"/>
                    </a:ext>
                  </a:extLst>
                </p:cNvPr>
                <p:cNvSpPr/>
                <p:nvPr/>
              </p:nvSpPr>
              <p:spPr>
                <a:xfrm>
                  <a:off x="9660635" y="2886039"/>
                  <a:ext cx="340531" cy="3235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 dirty="0"/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3619D35-BE57-252C-311A-9A7D661265A8}"/>
                  </a:ext>
                </a:extLst>
              </p:cNvPr>
              <p:cNvSpPr txBox="1"/>
              <p:nvPr/>
            </p:nvSpPr>
            <p:spPr>
              <a:xfrm>
                <a:off x="10006008" y="2909289"/>
                <a:ext cx="3905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1st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4F6DB9-389C-A339-9CEC-6F44B78F668F}"/>
                  </a:ext>
                </a:extLst>
              </p:cNvPr>
              <p:cNvSpPr txBox="1"/>
              <p:nvPr/>
            </p:nvSpPr>
            <p:spPr>
              <a:xfrm>
                <a:off x="10000452" y="3388985"/>
                <a:ext cx="437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2nd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29816A4-2398-1B93-0D29-7B38B9498A5E}"/>
                  </a:ext>
                </a:extLst>
              </p:cNvPr>
              <p:cNvSpPr txBox="1"/>
              <p:nvPr/>
            </p:nvSpPr>
            <p:spPr>
              <a:xfrm>
                <a:off x="10000452" y="3810481"/>
                <a:ext cx="402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3rd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5584740-3A38-AE2A-1744-DCF01CB2D9A1}"/>
                  </a:ext>
                </a:extLst>
              </p:cNvPr>
              <p:cNvSpPr txBox="1"/>
              <p:nvPr/>
            </p:nvSpPr>
            <p:spPr>
              <a:xfrm>
                <a:off x="10018341" y="4295378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4th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38DBA51-0F71-5E51-CACB-3C868C803C4B}"/>
                  </a:ext>
                </a:extLst>
              </p:cNvPr>
              <p:cNvSpPr txBox="1"/>
              <p:nvPr/>
            </p:nvSpPr>
            <p:spPr>
              <a:xfrm>
                <a:off x="10018341" y="4735789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5th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32829EF-6DCB-1FEA-E3BE-9DCE6A215F7B}"/>
                  </a:ext>
                </a:extLst>
              </p:cNvPr>
              <p:cNvSpPr txBox="1"/>
              <p:nvPr/>
            </p:nvSpPr>
            <p:spPr>
              <a:xfrm>
                <a:off x="10023666" y="5222593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6th</a:t>
                </a: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9E492A0-3297-EF41-961B-311497F2E262}"/>
                </a:ext>
              </a:extLst>
            </p:cNvPr>
            <p:cNvCxnSpPr/>
            <p:nvPr/>
          </p:nvCxnSpPr>
          <p:spPr>
            <a:xfrm>
              <a:off x="9279802" y="2250642"/>
              <a:ext cx="0" cy="396477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193F49-AB28-0F94-63A7-E25D2FAA31EF}"/>
              </a:ext>
            </a:extLst>
          </p:cNvPr>
          <p:cNvSpPr txBox="1"/>
          <p:nvPr/>
        </p:nvSpPr>
        <p:spPr>
          <a:xfrm>
            <a:off x="287145" y="559520"/>
            <a:ext cx="78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more complicated example, with the order in which to calculate lengths</a:t>
            </a:r>
          </a:p>
        </p:txBody>
      </p:sp>
    </p:spTree>
    <p:extLst>
      <p:ext uri="{BB962C8B-B14F-4D97-AF65-F5344CB8AC3E}">
        <p14:creationId xmlns:p14="http://schemas.microsoft.com/office/powerpoint/2010/main" val="39852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392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Shand</dc:creator>
  <cp:lastModifiedBy>Adam Shand</cp:lastModifiedBy>
  <cp:revision>4</cp:revision>
  <dcterms:created xsi:type="dcterms:W3CDTF">2024-07-11T23:01:31Z</dcterms:created>
  <dcterms:modified xsi:type="dcterms:W3CDTF">2024-07-22T00:18:46Z</dcterms:modified>
</cp:coreProperties>
</file>