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87" r:id="rId10"/>
    <p:sldId id="272" r:id="rId11"/>
    <p:sldId id="288" r:id="rId12"/>
    <p:sldId id="266" r:id="rId13"/>
    <p:sldId id="267" r:id="rId14"/>
    <p:sldId id="268" r:id="rId15"/>
    <p:sldId id="271" r:id="rId16"/>
    <p:sldId id="269" r:id="rId17"/>
    <p:sldId id="270" r:id="rId18"/>
    <p:sldId id="279" r:id="rId19"/>
    <p:sldId id="280" r:id="rId20"/>
    <p:sldId id="281" r:id="rId21"/>
    <p:sldId id="282" r:id="rId22"/>
    <p:sldId id="283" r:id="rId23"/>
    <p:sldId id="286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04"/>
    <a:srgbClr val="F5F5F5"/>
    <a:srgbClr val="8E3B46"/>
    <a:srgbClr val="00252A"/>
    <a:srgbClr val="DDC4C7"/>
    <a:srgbClr val="F7E5B3"/>
    <a:srgbClr val="B2BDBF"/>
    <a:srgbClr val="CCCCCC"/>
    <a:srgbClr val="7FD7F7"/>
    <a:srgbClr val="7FD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31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02AB-9DA0-A0E7-0510-05865079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EA4D83-A6BB-DBEF-4153-A6232D46FF38}"/>
              </a:ext>
            </a:extLst>
          </p:cNvPr>
          <p:cNvGrpSpPr/>
          <p:nvPr/>
        </p:nvGrpSpPr>
        <p:grpSpPr>
          <a:xfrm>
            <a:off x="3608460" y="1165517"/>
            <a:ext cx="5107523" cy="1800000"/>
            <a:chOff x="2852266" y="1387286"/>
            <a:chExt cx="5107523" cy="1936235"/>
          </a:xfrm>
        </p:grpSpPr>
        <p:pic>
          <p:nvPicPr>
            <p:cNvPr id="4" name="Graphic 3" descr="Open folder outline">
              <a:extLst>
                <a:ext uri="{FF2B5EF4-FFF2-40B4-BE49-F238E27FC236}">
                  <a16:creationId xmlns:a16="http://schemas.microsoft.com/office/drawing/2014/main" id="{574CD881-C758-1709-432B-481ADBF7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266" y="1387480"/>
              <a:ext cx="1478815" cy="14788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3D036-590F-D345-73FA-B5CCE040BEDB}"/>
                </a:ext>
              </a:extLst>
            </p:cNvPr>
            <p:cNvSpPr txBox="1"/>
            <p:nvPr/>
          </p:nvSpPr>
          <p:spPr>
            <a:xfrm>
              <a:off x="6758910" y="1711194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8E3B46"/>
                  </a:solidFill>
                </a:rPr>
                <a:t>R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9012DAC-0B08-2ECF-3D1E-EA99AA255795}"/>
                </a:ext>
              </a:extLst>
            </p:cNvPr>
            <p:cNvCxnSpPr>
              <a:cxnSpLocks/>
              <a:stCxn id="4" idx="3"/>
              <a:endCxn id="49" idx="1"/>
            </p:cNvCxnSpPr>
            <p:nvPr/>
          </p:nvCxnSpPr>
          <p:spPr>
            <a:xfrm flipV="1">
              <a:off x="4331081" y="2126694"/>
              <a:ext cx="453833" cy="194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Open folder outline">
              <a:extLst>
                <a:ext uri="{FF2B5EF4-FFF2-40B4-BE49-F238E27FC236}">
                  <a16:creationId xmlns:a16="http://schemas.microsoft.com/office/drawing/2014/main" id="{7BF90264-9ED0-3864-1C1C-25603F64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4914" y="1387286"/>
              <a:ext cx="1478815" cy="1478815"/>
            </a:xfrm>
            <a:prstGeom prst="rect">
              <a:avLst/>
            </a:prstGeom>
          </p:spPr>
        </p:pic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C4F9D0C-2CB9-4C5C-53A3-E969DE0A15A9}"/>
                </a:ext>
              </a:extLst>
            </p:cNvPr>
            <p:cNvCxnSpPr>
              <a:cxnSpLocks/>
              <a:stCxn id="49" idx="3"/>
              <a:endCxn id="8" idx="1"/>
            </p:cNvCxnSpPr>
            <p:nvPr/>
          </p:nvCxnSpPr>
          <p:spPr>
            <a:xfrm flipV="1">
              <a:off x="6263729" y="2126693"/>
              <a:ext cx="495181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Document outline">
              <a:extLst>
                <a:ext uri="{FF2B5EF4-FFF2-40B4-BE49-F238E27FC236}">
                  <a16:creationId xmlns:a16="http://schemas.microsoft.com/office/drawing/2014/main" id="{CE717DB5-327A-62FE-1E05-95F34A7C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05592" y="2485971"/>
              <a:ext cx="837550" cy="837550"/>
            </a:xfrm>
            <a:prstGeom prst="rect">
              <a:avLst/>
            </a:prstGeom>
          </p:spPr>
        </p:pic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8D627A-3A8F-BDD4-4DBF-63F272C58EFB}"/>
                </a:ext>
              </a:extLst>
            </p:cNvPr>
            <p:cNvSpPr/>
            <p:nvPr/>
          </p:nvSpPr>
          <p:spPr>
            <a:xfrm>
              <a:off x="7338025" y="2062769"/>
              <a:ext cx="621764" cy="888938"/>
            </a:xfrm>
            <a:custGeom>
              <a:avLst/>
              <a:gdLst>
                <a:gd name="connsiteX0" fmla="*/ 0 w 413524"/>
                <a:gd name="connsiteY0" fmla="*/ 0 h 840441"/>
                <a:gd name="connsiteX1" fmla="*/ 410136 w 413524"/>
                <a:gd name="connsiteY1" fmla="*/ 383241 h 840441"/>
                <a:gd name="connsiteX2" fmla="*/ 161365 w 413524"/>
                <a:gd name="connsiteY2" fmla="*/ 840441 h 840441"/>
                <a:gd name="connsiteX0" fmla="*/ 0 w 452281"/>
                <a:gd name="connsiteY0" fmla="*/ 0 h 623657"/>
                <a:gd name="connsiteX1" fmla="*/ 448893 w 452281"/>
                <a:gd name="connsiteY1" fmla="*/ 166457 h 623657"/>
                <a:gd name="connsiteX2" fmla="*/ 200122 w 452281"/>
                <a:gd name="connsiteY2" fmla="*/ 623657 h 623657"/>
                <a:gd name="connsiteX0" fmla="*/ 0 w 452281"/>
                <a:gd name="connsiteY0" fmla="*/ 13666 h 637323"/>
                <a:gd name="connsiteX1" fmla="*/ 448893 w 452281"/>
                <a:gd name="connsiteY1" fmla="*/ 180123 h 637323"/>
                <a:gd name="connsiteX2" fmla="*/ 200122 w 452281"/>
                <a:gd name="connsiteY2" fmla="*/ 637323 h 637323"/>
                <a:gd name="connsiteX0" fmla="*/ 0 w 402451"/>
                <a:gd name="connsiteY0" fmla="*/ 8240 h 712417"/>
                <a:gd name="connsiteX1" fmla="*/ 399063 w 402451"/>
                <a:gd name="connsiteY1" fmla="*/ 255217 h 712417"/>
                <a:gd name="connsiteX2" fmla="*/ 150292 w 402451"/>
                <a:gd name="connsiteY2" fmla="*/ 712417 h 712417"/>
                <a:gd name="connsiteX0" fmla="*/ 0 w 400892"/>
                <a:gd name="connsiteY0" fmla="*/ 8240 h 644285"/>
                <a:gd name="connsiteX1" fmla="*/ 399063 w 400892"/>
                <a:gd name="connsiteY1" fmla="*/ 255217 h 644285"/>
                <a:gd name="connsiteX2" fmla="*/ 11874 w 400892"/>
                <a:gd name="connsiteY2" fmla="*/ 644285 h 644285"/>
                <a:gd name="connsiteX0" fmla="*/ 0 w 402834"/>
                <a:gd name="connsiteY0" fmla="*/ 8240 h 644285"/>
                <a:gd name="connsiteX1" fmla="*/ 399063 w 402834"/>
                <a:gd name="connsiteY1" fmla="*/ 255217 h 644285"/>
                <a:gd name="connsiteX2" fmla="*/ 11874 w 402834"/>
                <a:gd name="connsiteY2" fmla="*/ 644285 h 6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834" h="644285">
                  <a:moveTo>
                    <a:pt x="0" y="8240"/>
                  </a:moveTo>
                  <a:cubicBezTo>
                    <a:pt x="302355" y="-37409"/>
                    <a:pt x="372169" y="115144"/>
                    <a:pt x="399063" y="255217"/>
                  </a:cubicBezTo>
                  <a:cubicBezTo>
                    <a:pt x="425957" y="395290"/>
                    <a:pt x="310271" y="454752"/>
                    <a:pt x="11874" y="644285"/>
                  </a:cubicBezTo>
                </a:path>
              </a:pathLst>
            </a:custGeom>
            <a:noFill/>
            <a:ln w="57150">
              <a:solidFill>
                <a:srgbClr val="00252A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E24DC9F-43F7-96FE-6DFF-C4ADAF5A85DC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175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3C137-F17C-3453-C745-7376C87C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E24A7-9396-F277-163E-AE798B6A17A3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D98727-BCDC-C621-520E-D5ADACBFADD2}"/>
              </a:ext>
            </a:extLst>
          </p:cNvPr>
          <p:cNvGrpSpPr/>
          <p:nvPr/>
        </p:nvGrpSpPr>
        <p:grpSpPr>
          <a:xfrm>
            <a:off x="2468202" y="546058"/>
            <a:ext cx="6248181" cy="2906158"/>
            <a:chOff x="2468202" y="546058"/>
            <a:chExt cx="6248181" cy="2906158"/>
          </a:xfrm>
        </p:grpSpPr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65B5DCE2-56A1-6090-CD70-A9D5C4E3B875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764612" y="2277095"/>
              <a:ext cx="1023551" cy="1023551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D2CE3482-F830-A04D-55F9-96569B2AF0DA}"/>
                </a:ext>
              </a:extLst>
            </p:cNvPr>
            <p:cNvSpPr>
              <a:spLocks noChangeAspect="1"/>
            </p:cNvSpPr>
            <p:nvPr/>
          </p:nvSpPr>
          <p:spPr>
            <a:xfrm rot="1952886">
              <a:off x="4491152" y="733124"/>
              <a:ext cx="2033201" cy="2033201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51D73592-3452-DCA2-9DF9-D84884ADA1B4}"/>
                </a:ext>
              </a:extLst>
            </p:cNvPr>
            <p:cNvSpPr>
              <a:spLocks noChangeAspect="1"/>
            </p:cNvSpPr>
            <p:nvPr/>
          </p:nvSpPr>
          <p:spPr>
            <a:xfrm rot="17953556">
              <a:off x="6388221" y="546058"/>
              <a:ext cx="1795075" cy="17950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819F7791-585E-C3FE-9264-E58625824897}"/>
                </a:ext>
              </a:extLst>
            </p:cNvPr>
            <p:cNvSpPr>
              <a:spLocks noChangeAspect="1"/>
            </p:cNvSpPr>
            <p:nvPr/>
          </p:nvSpPr>
          <p:spPr>
            <a:xfrm rot="19849807">
              <a:off x="2961712" y="567822"/>
              <a:ext cx="1795075" cy="1795075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75FE90D6-C690-B1EF-1A81-90E05797E6D3}"/>
                </a:ext>
              </a:extLst>
            </p:cNvPr>
            <p:cNvSpPr>
              <a:spLocks noChangeAspect="1"/>
            </p:cNvSpPr>
            <p:nvPr/>
          </p:nvSpPr>
          <p:spPr>
            <a:xfrm rot="7761898">
              <a:off x="6166745" y="690606"/>
              <a:ext cx="778087" cy="778087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5FD88A44-8F6F-444B-9627-CCA9F41AEB0A}"/>
                </a:ext>
              </a:extLst>
            </p:cNvPr>
            <p:cNvSpPr>
              <a:spLocks noChangeAspect="1"/>
            </p:cNvSpPr>
            <p:nvPr/>
          </p:nvSpPr>
          <p:spPr>
            <a:xfrm rot="17024600">
              <a:off x="7395553" y="1529631"/>
              <a:ext cx="823526" cy="823526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B415EE9-0D9D-3BBA-9136-1630EDFF3958}"/>
                </a:ext>
              </a:extLst>
            </p:cNvPr>
            <p:cNvSpPr>
              <a:spLocks noChangeAspect="1"/>
            </p:cNvSpPr>
            <p:nvPr/>
          </p:nvSpPr>
          <p:spPr>
            <a:xfrm rot="10071496">
              <a:off x="3057520" y="2576649"/>
              <a:ext cx="527384" cy="527384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ABCDD5D7-D8F9-29D6-1E06-F9EC46452DEF}"/>
                </a:ext>
              </a:extLst>
            </p:cNvPr>
            <p:cNvSpPr>
              <a:spLocks noChangeAspect="1"/>
            </p:cNvSpPr>
            <p:nvPr/>
          </p:nvSpPr>
          <p:spPr>
            <a:xfrm rot="20672595">
              <a:off x="7056134" y="2526616"/>
              <a:ext cx="768564" cy="768564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5093510B-D007-706B-6CEE-46E2D740B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8450" y="1961941"/>
              <a:ext cx="1490275" cy="14902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13557520-8B04-7A2A-BECC-8AAAE184A7A1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545087" y="984773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4EE9EBE6-120D-33B9-3156-B7F191E7729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591289" y="1664907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4AEA5577-BCBA-6477-1DA0-9F6DF08897C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237835" y="274546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5896606F-D5A5-4876-7CA1-8B122EA88AB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577347" y="1532306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77244451-E832-BA5F-0643-71A69691569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528710" y="2930262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4EC9E935-6498-5C8E-EDF3-00F0E66B508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451346" y="198130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48C0CF49-F220-B2C0-E894-7861317F522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986981" y="1994885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45A2AAD3-0D48-478E-3776-1E402CD9FAF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62523" y="2981528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821BBFAC-CBE6-D0DE-920D-00767D77A85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138918" y="630128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34FD342D-E1E3-4591-DDCF-3009E5DB320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826680" y="230132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48DCBAC1-91A5-724A-E23E-64EE8E48EF1A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476971" y="61715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70906472-448E-26E8-8B6F-790E2DEE22E4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67252" y="2223365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9AA58DC7-C06D-4A38-2026-0F8CB0958008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11943" y="1408139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E0976DC8-0E20-E94E-AB74-E1CF422C053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842351" y="271717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C7D5859B-194C-3371-EBA4-8796B30375DB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2468202" y="2104461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F6CD4912-4A25-50A8-AFED-B1FE6EDBA93F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8526632" y="98477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6A449907-F48F-EFFF-9ECE-5F5D146EE26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17522" y="1968269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015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E7AD-28B7-642A-4D61-129BEE98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8F7BB28-7A15-D4D1-4E8C-7991E1037D9F}"/>
              </a:ext>
            </a:extLst>
          </p:cNvPr>
          <p:cNvGrpSpPr/>
          <p:nvPr/>
        </p:nvGrpSpPr>
        <p:grpSpPr>
          <a:xfrm>
            <a:off x="1500640" y="1618546"/>
            <a:ext cx="4598422" cy="3589177"/>
            <a:chOff x="1500640" y="1618546"/>
            <a:chExt cx="4598422" cy="3589177"/>
          </a:xfrm>
        </p:grpSpPr>
        <p:pic>
          <p:nvPicPr>
            <p:cNvPr id="73" name="Graphic 72" descr="Document outline">
              <a:extLst>
                <a:ext uri="{FF2B5EF4-FFF2-40B4-BE49-F238E27FC236}">
                  <a16:creationId xmlns:a16="http://schemas.microsoft.com/office/drawing/2014/main" id="{EAF47AE8-3328-A52F-6A17-66B645B2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1115" y="3620222"/>
              <a:ext cx="825449" cy="825449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FE7A29-2E12-531B-AAE0-53CBCBF88BD0}"/>
                </a:ext>
              </a:extLst>
            </p:cNvPr>
            <p:cNvGrpSpPr/>
            <p:nvPr/>
          </p:nvGrpSpPr>
          <p:grpSpPr>
            <a:xfrm>
              <a:off x="1500640" y="1618546"/>
              <a:ext cx="4598422" cy="3589177"/>
              <a:chOff x="1500640" y="1618546"/>
              <a:chExt cx="4598422" cy="35891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6E70E-FF8E-4634-0DE1-F46F8A37F7FD}"/>
                  </a:ext>
                </a:extLst>
              </p:cNvPr>
              <p:cNvSpPr txBox="1"/>
              <p:nvPr/>
            </p:nvSpPr>
            <p:spPr>
              <a:xfrm>
                <a:off x="4171202" y="2069300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110320A-EBF0-5F7F-CD6C-059099E25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7EA847-D189-AAC6-AF20-F752D6025B0A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FA12F9-EBF5-B62D-27E1-1A28402A30DC}"/>
                  </a:ext>
                </a:extLst>
              </p:cNvPr>
              <p:cNvSpPr txBox="1"/>
              <p:nvPr/>
            </p:nvSpPr>
            <p:spPr>
              <a:xfrm>
                <a:off x="3323003" y="1618546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AB5327DA-1980-931A-F75C-3E516483A78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DFE-8A91-5EC0-962B-12530C2A5085}"/>
                  </a:ext>
                </a:extLst>
              </p:cNvPr>
              <p:cNvSpPr txBox="1"/>
              <p:nvPr/>
            </p:nvSpPr>
            <p:spPr>
              <a:xfrm>
                <a:off x="3706291" y="4838391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4C4D994-BD5B-F82A-09F5-1CCE36D811B1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053770" y="3394060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D3AA6218-0A9C-07C6-FBF4-57ED495A6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72407" y="3879978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DFA73A9-7852-6429-A0BD-BDAD39BF1794}"/>
                  </a:ext>
                </a:extLst>
              </p:cNvPr>
              <p:cNvCxnSpPr>
                <a:stCxn id="8" idx="2"/>
                <a:endCxn id="61" idx="0"/>
              </p:cNvCxnSpPr>
              <p:nvPr/>
            </p:nvCxnSpPr>
            <p:spPr>
              <a:xfrm>
                <a:off x="4374944" y="2654075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1798CA-FB64-CD0C-A5B0-202D0EDC4110}"/>
                  </a:ext>
                </a:extLst>
              </p:cNvPr>
              <p:cNvSpPr txBox="1"/>
              <p:nvPr/>
            </p:nvSpPr>
            <p:spPr>
              <a:xfrm>
                <a:off x="4385130" y="3108351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</p:grpSp>
        <p:pic>
          <p:nvPicPr>
            <p:cNvPr id="74" name="Graphic 73" descr="Document outline">
              <a:extLst>
                <a:ext uri="{FF2B5EF4-FFF2-40B4-BE49-F238E27FC236}">
                  <a16:creationId xmlns:a16="http://schemas.microsoft.com/office/drawing/2014/main" id="{AAA5C207-FAAA-EA7B-D114-60068524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6400" y="4001248"/>
              <a:ext cx="825449" cy="825449"/>
            </a:xfrm>
            <a:prstGeom prst="rect">
              <a:avLst/>
            </a:prstGeom>
          </p:spPr>
        </p:pic>
        <p:pic>
          <p:nvPicPr>
            <p:cNvPr id="75" name="Graphic 74" descr="Document outline">
              <a:extLst>
                <a:ext uri="{FF2B5EF4-FFF2-40B4-BE49-F238E27FC236}">
                  <a16:creationId xmlns:a16="http://schemas.microsoft.com/office/drawing/2014/main" id="{F3F9E298-08C5-2ECF-10E9-AC1A827C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87668" y="3537398"/>
              <a:ext cx="825449" cy="825449"/>
            </a:xfrm>
            <a:prstGeom prst="rect">
              <a:avLst/>
            </a:prstGeom>
          </p:spPr>
        </p:pic>
        <p:pic>
          <p:nvPicPr>
            <p:cNvPr id="76" name="Graphic 75" descr="Document outline">
              <a:extLst>
                <a:ext uri="{FF2B5EF4-FFF2-40B4-BE49-F238E27FC236}">
                  <a16:creationId xmlns:a16="http://schemas.microsoft.com/office/drawing/2014/main" id="{5C70A61E-DDB1-9536-0B0F-9103ED84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63354" y="4089715"/>
              <a:ext cx="825449" cy="82544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396AC9E-A453-0B4B-3BBF-8FC83DCE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85000"/>
            </a:blip>
            <a:stretch>
              <a:fillRect/>
            </a:stretch>
          </p:blipFill>
          <p:spPr>
            <a:xfrm>
              <a:off x="4162742" y="1824687"/>
              <a:ext cx="713294" cy="859611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0AEEB74-FF26-51A2-BEEC-4734F621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0"/>
            </a:blip>
            <a:stretch>
              <a:fillRect/>
            </a:stretch>
          </p:blipFill>
          <p:spPr>
            <a:xfrm>
              <a:off x="4311417" y="2075633"/>
              <a:ext cx="713294" cy="85961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FBA2109-1C4C-4E9B-3514-BC2316AAC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20000"/>
            </a:blip>
            <a:stretch>
              <a:fillRect/>
            </a:stretch>
          </p:blipFill>
          <p:spPr>
            <a:xfrm>
              <a:off x="4418816" y="1777682"/>
              <a:ext cx="713294" cy="859611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301A9D8-A4E6-7CCC-3431-E5156955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"/>
            </a:blip>
            <a:stretch>
              <a:fillRect/>
            </a:stretch>
          </p:blipFill>
          <p:spPr>
            <a:xfrm>
              <a:off x="4573089" y="2109148"/>
              <a:ext cx="713294" cy="859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58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79A-7078-47C3-2FAB-900F93B1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5954C-9164-3657-6700-4DC872CA5513}"/>
              </a:ext>
            </a:extLst>
          </p:cNvPr>
          <p:cNvGrpSpPr/>
          <p:nvPr/>
        </p:nvGrpSpPr>
        <p:grpSpPr>
          <a:xfrm>
            <a:off x="1500640" y="1628582"/>
            <a:ext cx="6432993" cy="3447817"/>
            <a:chOff x="1500640" y="1628582"/>
            <a:chExt cx="6432993" cy="34478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D33F7B-AB32-BA3F-9567-2EEEB62B3786}"/>
                </a:ext>
              </a:extLst>
            </p:cNvPr>
            <p:cNvGrpSpPr/>
            <p:nvPr/>
          </p:nvGrpSpPr>
          <p:grpSpPr>
            <a:xfrm>
              <a:off x="1500640" y="1628582"/>
              <a:ext cx="6432993" cy="2301059"/>
              <a:chOff x="1500640" y="1628582"/>
              <a:chExt cx="6432993" cy="2301059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2A7846C-0BC7-5E9F-D14E-9AB0AB37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C60749-F512-BDD5-1FB0-74B56BFE7C9E}"/>
                  </a:ext>
                </a:extLst>
              </p:cNvPr>
              <p:cNvSpPr txBox="1"/>
              <p:nvPr/>
            </p:nvSpPr>
            <p:spPr>
              <a:xfrm>
                <a:off x="5962206" y="2067394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53C45AFB-1FA8-74AF-7CCB-1FB19EF74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1D910-831E-CA75-033B-5FE95FFEB0D2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C3737-775E-5FAA-51AF-EDC31AD80A54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8A7F1-DBCA-6287-1041-046A3F28AF2F}"/>
                  </a:ext>
                </a:extLst>
              </p:cNvPr>
              <p:cNvSpPr txBox="1"/>
              <p:nvPr/>
            </p:nvSpPr>
            <p:spPr>
              <a:xfrm>
                <a:off x="5540862" y="1628582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F6558518-5EF4-8FF1-95A2-917CCD78CF87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97833A78-1A73-425B-A397-206CDC4B0657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5043569" y="2359782"/>
                <a:ext cx="918637" cy="4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77E239-C916-F448-BD5D-BB1C81A86059}"/>
                </a:ext>
              </a:extLst>
            </p:cNvPr>
            <p:cNvCxnSpPr/>
            <p:nvPr/>
          </p:nvCxnSpPr>
          <p:spPr>
            <a:xfrm>
              <a:off x="6161015" y="2652169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B5060-866B-8203-E5F2-8C215EEFEE67}"/>
                </a:ext>
              </a:extLst>
            </p:cNvPr>
            <p:cNvSpPr txBox="1"/>
            <p:nvPr/>
          </p:nvSpPr>
          <p:spPr>
            <a:xfrm>
              <a:off x="6171201" y="3106445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5DCF9-BC51-41B6-E4F6-A74754796363}"/>
                </a:ext>
              </a:extLst>
            </p:cNvPr>
            <p:cNvSpPr txBox="1"/>
            <p:nvPr/>
          </p:nvSpPr>
          <p:spPr>
            <a:xfrm>
              <a:off x="5441923" y="4707067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C0B99E7B-F2F7-AF75-C6DF-782ECAC7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8298" y="3945014"/>
              <a:ext cx="825449" cy="825449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21E41DB-91A8-7A57-47A7-8D4FACBF3669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2764528" cy="9984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91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B3990-0818-2A69-BDB5-BFE694B8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425C8-9FF4-3D89-115A-0363DE0E60E2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13C2BC-E4DC-6D3A-9998-DABD29472B1D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2266557"/>
              <a:chOff x="1500640" y="1663084"/>
              <a:chExt cx="8647723" cy="2266557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22087F84-9634-55ED-445C-A4E103A49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892BEA6D-C276-E996-9EE5-CF7F3600D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5055" y="182769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AD7D3-A3B1-2966-289B-1E8D9E36DA1D}"/>
                  </a:ext>
                </a:extLst>
              </p:cNvPr>
              <p:cNvSpPr txBox="1"/>
              <p:nvPr/>
            </p:nvSpPr>
            <p:spPr>
              <a:xfrm>
                <a:off x="8176936" y="2068506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A0223B4-AC68-CB4E-F8BB-26936578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CC363-569E-8A30-2373-3F3B26521BF7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A7DF6-11C1-12B5-74C6-864DB37AC4E8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4C7D8-24B9-CE3F-479A-1FA603F15C39}"/>
                  </a:ext>
                </a:extLst>
              </p:cNvPr>
              <p:cNvSpPr txBox="1"/>
              <p:nvPr/>
            </p:nvSpPr>
            <p:spPr>
              <a:xfrm>
                <a:off x="5559543" y="1663084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2CF5B-C8BD-1D12-053F-38FDC7631D4F}"/>
                  </a:ext>
                </a:extLst>
              </p:cNvPr>
              <p:cNvSpPr txBox="1"/>
              <p:nvPr/>
            </p:nvSpPr>
            <p:spPr>
              <a:xfrm>
                <a:off x="7755592" y="1663878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6564C3C9-51E3-1294-2DC1-B0A72F73AF1E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438C051E-A201-57DD-1961-884E1648BC30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5043569" y="236327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DDA29493-C8F5-7DD7-7DB4-5975D931F876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976217" y="2360894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B40B5F1-F879-9EA4-D66F-B2F9FA54F4F6}"/>
                </a:ext>
              </a:extLst>
            </p:cNvPr>
            <p:cNvCxnSpPr/>
            <p:nvPr/>
          </p:nvCxnSpPr>
          <p:spPr>
            <a:xfrm>
              <a:off x="8400013" y="2688577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174788-C06D-3E0C-C2BD-B518CD6EC807}"/>
                </a:ext>
              </a:extLst>
            </p:cNvPr>
            <p:cNvSpPr txBox="1"/>
            <p:nvPr/>
          </p:nvSpPr>
          <p:spPr>
            <a:xfrm>
              <a:off x="8410199" y="3142853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D7AD8B-7B02-8308-92D7-0F3D9C4235F4}"/>
                </a:ext>
              </a:extLst>
            </p:cNvPr>
            <p:cNvSpPr txBox="1"/>
            <p:nvPr/>
          </p:nvSpPr>
          <p:spPr>
            <a:xfrm>
              <a:off x="7755592" y="4761395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691824E1-5CB1-12BF-2837-B44E5AF9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967" y="3999342"/>
              <a:ext cx="825449" cy="825449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A459B-C7A2-1BBB-C4BA-FB9E05E5C7D5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5078197" cy="10913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12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C028-6CFC-BC36-EF63-1E57BB89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588500-5D1D-49E5-830A-927C887AD04F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8DB303-15FA-258B-3003-B429C5832027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467643"/>
              <a:chOff x="1500640" y="1663084"/>
              <a:chExt cx="8647723" cy="346764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ECE238-AB08-FCB7-9F98-8A42644FFF1D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8647723" cy="2266557"/>
                <a:chOff x="1500640" y="1663084"/>
                <a:chExt cx="8647723" cy="2266557"/>
              </a:xfrm>
            </p:grpSpPr>
            <p:pic>
              <p:nvPicPr>
                <p:cNvPr id="4" name="Graphic 3" descr="Open folder outline">
                  <a:extLst>
                    <a:ext uri="{FF2B5EF4-FFF2-40B4-BE49-F238E27FC236}">
                      <a16:creationId xmlns:a16="http://schemas.microsoft.com/office/drawing/2014/main" id="{D03CE63B-BE93-57CA-79D9-01B596CAA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2407" y="1828488"/>
                  <a:ext cx="1071162" cy="1071162"/>
                </a:xfrm>
                <a:prstGeom prst="rect">
                  <a:avLst/>
                </a:prstGeom>
              </p:spPr>
            </p:pic>
            <p:pic>
              <p:nvPicPr>
                <p:cNvPr id="7" name="Graphic 6" descr="Open folder outline">
                  <a:extLst>
                    <a:ext uri="{FF2B5EF4-FFF2-40B4-BE49-F238E27FC236}">
                      <a16:creationId xmlns:a16="http://schemas.microsoft.com/office/drawing/2014/main" id="{58394107-F084-3FAD-C527-B358C97E9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5055" y="1827694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F9CB4F-A8C8-F951-572A-0B3D7C0DF29A}"/>
                    </a:ext>
                  </a:extLst>
                </p:cNvPr>
                <p:cNvSpPr txBox="1"/>
                <p:nvPr/>
              </p:nvSpPr>
              <p:spPr>
                <a:xfrm>
                  <a:off x="8176936" y="2068506"/>
                  <a:ext cx="4074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3200" dirty="0">
                      <a:solidFill>
                        <a:srgbClr val="8E3B46"/>
                      </a:solidFill>
                    </a:rPr>
                    <a:t>R</a:t>
                  </a:r>
                </a:p>
              </p:txBody>
            </p:sp>
            <p:pic>
              <p:nvPicPr>
                <p:cNvPr id="9" name="Graphic 8" descr="Open folder outline">
                  <a:extLst>
                    <a:ext uri="{FF2B5EF4-FFF2-40B4-BE49-F238E27FC236}">
                      <a16:creationId xmlns:a16="http://schemas.microsoft.com/office/drawing/2014/main" id="{5C934407-075B-A8A0-02BD-230ED2E8B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608" y="2858479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12FBDF-518B-4B63-0046-495510B779F0}"/>
                    </a:ext>
                  </a:extLst>
                </p:cNvPr>
                <p:cNvSpPr txBox="1"/>
                <p:nvPr/>
              </p:nvSpPr>
              <p:spPr>
                <a:xfrm>
                  <a:off x="1500640" y="2693666"/>
                  <a:ext cx="1767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Project Directory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2CC27A-8191-9E0A-E695-D41CA63E6847}"/>
                    </a:ext>
                  </a:extLst>
                </p:cNvPr>
                <p:cNvSpPr txBox="1"/>
                <p:nvPr/>
              </p:nvSpPr>
              <p:spPr>
                <a:xfrm>
                  <a:off x="4002887" y="1663878"/>
                  <a:ext cx="87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/scripts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CA2684-6F95-BDF0-6D85-EE51B66DA15F}"/>
                    </a:ext>
                  </a:extLst>
                </p:cNvPr>
                <p:cNvSpPr txBox="1"/>
                <p:nvPr/>
              </p:nvSpPr>
              <p:spPr>
                <a:xfrm>
                  <a:off x="5559543" y="1663084"/>
                  <a:ext cx="1680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/climate_scripts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C7B028-EB32-C245-F62D-753F1D6E30BC}"/>
                    </a:ext>
                  </a:extLst>
                </p:cNvPr>
                <p:cNvSpPr txBox="1"/>
                <p:nvPr/>
              </p:nvSpPr>
              <p:spPr>
                <a:xfrm>
                  <a:off x="7755592" y="1663878"/>
                  <a:ext cx="2392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my_current_script.qmd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8A98B33-3B72-AEBB-3B3E-5E8293DA37EF}"/>
                    </a:ext>
                  </a:extLst>
                </p:cNvPr>
                <p:cNvCxnSpPr>
                  <a:cxnSpLocks/>
                  <a:stCxn id="9" idx="3"/>
                  <a:endCxn id="4" idx="1"/>
                </p:cNvCxnSpPr>
                <p:nvPr/>
              </p:nvCxnSpPr>
              <p:spPr>
                <a:xfrm flipV="1">
                  <a:off x="3053770" y="2364069"/>
                  <a:ext cx="918637" cy="102999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9BA9C95-AF06-5B7C-AC7F-05F4671C48FE}"/>
                    </a:ext>
                  </a:extLst>
                </p:cNvPr>
                <p:cNvCxnSpPr>
                  <a:cxnSpLocks/>
                  <a:stCxn id="4" idx="3"/>
                  <a:endCxn id="7" idx="1"/>
                </p:cNvCxnSpPr>
                <p:nvPr/>
              </p:nvCxnSpPr>
              <p:spPr>
                <a:xfrm flipV="1">
                  <a:off x="5043569" y="2363275"/>
                  <a:ext cx="861486" cy="79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1DB727E3-15A9-6878-9009-889A7740F573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6976217" y="2360894"/>
                  <a:ext cx="1200719" cy="23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1218E7E-42AD-7866-BC24-5E1431C2C8EF}"/>
                  </a:ext>
                </a:extLst>
              </p:cNvPr>
              <p:cNvCxnSpPr/>
              <p:nvPr/>
            </p:nvCxnSpPr>
            <p:spPr>
              <a:xfrm>
                <a:off x="8400013" y="2688577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7C2E0-E0DF-A5C4-6A38-B02BA34FDDA8}"/>
                  </a:ext>
                </a:extLst>
              </p:cNvPr>
              <p:cNvSpPr txBox="1"/>
              <p:nvPr/>
            </p:nvSpPr>
            <p:spPr>
              <a:xfrm>
                <a:off x="8410199" y="3142853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0AD24-DBB1-C870-12D4-528B0DAFB185}"/>
                  </a:ext>
                </a:extLst>
              </p:cNvPr>
              <p:cNvSpPr txBox="1"/>
              <p:nvPr/>
            </p:nvSpPr>
            <p:spPr>
              <a:xfrm>
                <a:off x="7755592" y="4761395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pic>
            <p:nvPicPr>
              <p:cNvPr id="14" name="Graphic 13" descr="Document outline">
                <a:extLst>
                  <a:ext uri="{FF2B5EF4-FFF2-40B4-BE49-F238E27FC236}">
                    <a16:creationId xmlns:a16="http://schemas.microsoft.com/office/drawing/2014/main" id="{988EAEEF-6C82-1D0A-2EAF-90311CDA7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31967" y="3999342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722EA35-E04F-56DE-F33A-B8BD824655D2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053770" y="3394060"/>
                <a:ext cx="932025" cy="10164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21F66095-DBF5-D572-6B30-83606C20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5795" y="3874899"/>
              <a:ext cx="1071162" cy="10711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77BA7-801B-C641-EDBE-036199CAC8CE}"/>
                </a:ext>
              </a:extLst>
            </p:cNvPr>
            <p:cNvSpPr txBox="1"/>
            <p:nvPr/>
          </p:nvSpPr>
          <p:spPr>
            <a:xfrm>
              <a:off x="4018116" y="4761395"/>
              <a:ext cx="10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/outputs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366E5-ACA1-B02E-609D-1A473DA39557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57" y="4410480"/>
              <a:ext cx="307501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3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7E37-6CFC-D0C3-CF6C-56BAD9D7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DB9FC-8D4E-697A-413C-C6D24950F8EE}"/>
              </a:ext>
            </a:extLst>
          </p:cNvPr>
          <p:cNvGrpSpPr/>
          <p:nvPr/>
        </p:nvGrpSpPr>
        <p:grpSpPr>
          <a:xfrm>
            <a:off x="1500640" y="1663084"/>
            <a:ext cx="8647723" cy="3347485"/>
            <a:chOff x="1500640" y="1663084"/>
            <a:chExt cx="8647723" cy="33474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76572CD-086E-6C18-E4C2-974127C74EA4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347485"/>
              <a:chOff x="620423" y="1671630"/>
              <a:chExt cx="8647723" cy="3347485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CB83CC5-7950-0FA8-55EF-79993ABE0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190" y="1837034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2C244872-948F-CB5D-1557-70126C700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4838" y="1836240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D83E1-4761-8A3C-A57E-1DA61A99A5BF}"/>
                  </a:ext>
                </a:extLst>
              </p:cNvPr>
              <p:cNvSpPr txBox="1"/>
              <p:nvPr/>
            </p:nvSpPr>
            <p:spPr>
              <a:xfrm>
                <a:off x="7296719" y="2077052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84DB7AAF-34D5-9A49-E08B-77CF3BC91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391" y="2867025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0F5D-DAC6-B077-F818-333C7407919E}"/>
                  </a:ext>
                </a:extLst>
              </p:cNvPr>
              <p:cNvSpPr txBox="1"/>
              <p:nvPr/>
            </p:nvSpPr>
            <p:spPr>
              <a:xfrm>
                <a:off x="620423" y="2702212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1A066-1BBC-5A40-98F8-519814079296}"/>
                  </a:ext>
                </a:extLst>
              </p:cNvPr>
              <p:cNvSpPr txBox="1"/>
              <p:nvPr/>
            </p:nvSpPr>
            <p:spPr>
              <a:xfrm>
                <a:off x="3122670" y="1672424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C0BB-A455-1CA4-7B3E-CD7985F6D7C3}"/>
                  </a:ext>
                </a:extLst>
              </p:cNvPr>
              <p:cNvSpPr txBox="1"/>
              <p:nvPr/>
            </p:nvSpPr>
            <p:spPr>
              <a:xfrm>
                <a:off x="4679326" y="1671630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8C8102-D92D-6235-A02A-CFD0C72B938D}"/>
                  </a:ext>
                </a:extLst>
              </p:cNvPr>
              <p:cNvSpPr txBox="1"/>
              <p:nvPr/>
            </p:nvSpPr>
            <p:spPr>
              <a:xfrm>
                <a:off x="6875375" y="1672424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8FF6D72-DF39-F043-0B32-65720FC11950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173553" y="2372615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DFB6F46D-0F65-41C5-BCEB-8812EC1B0C99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4163352" y="2371821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E57B48D4-B2F7-5EC2-7A86-667FEB0F839B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096000" y="2369440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Graphic 48" descr="Open folder outline">
                <a:extLst>
                  <a:ext uri="{FF2B5EF4-FFF2-40B4-BE49-F238E27FC236}">
                    <a16:creationId xmlns:a16="http://schemas.microsoft.com/office/drawing/2014/main" id="{B15B9200-D7C9-6247-5BC1-1235EFF1B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2190" y="376566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D842B6E3-90BE-FEE2-1D0A-4AFB506C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4838" y="376487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CEF908-3805-3EF7-309D-614D8342870A}"/>
                  </a:ext>
                </a:extLst>
              </p:cNvPr>
              <p:cNvSpPr txBox="1"/>
              <p:nvPr/>
            </p:nvSpPr>
            <p:spPr>
              <a:xfrm>
                <a:off x="3122669" y="4649783"/>
                <a:ext cx="112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/outputs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3E249A-31B1-C0AE-4A03-86EA9BC09119}"/>
                  </a:ext>
                </a:extLst>
              </p:cNvPr>
              <p:cNvSpPr txBox="1"/>
              <p:nvPr/>
            </p:nvSpPr>
            <p:spPr>
              <a:xfrm>
                <a:off x="4679326" y="4648989"/>
                <a:ext cx="1680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AC471A-8649-CDDE-0B29-ABD9135A6020}"/>
                  </a:ext>
                </a:extLst>
              </p:cNvPr>
              <p:cNvSpPr txBox="1"/>
              <p:nvPr/>
            </p:nvSpPr>
            <p:spPr>
              <a:xfrm>
                <a:off x="6875375" y="4649783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D0E4EFE1-8530-B923-6A64-380CEEB98D5D}"/>
                  </a:ext>
                </a:extLst>
              </p:cNvPr>
              <p:cNvCxnSpPr>
                <a:cxnSpLocks/>
                <a:stCxn id="9" idx="3"/>
                <a:endCxn id="49" idx="1"/>
              </p:cNvCxnSpPr>
              <p:nvPr/>
            </p:nvCxnSpPr>
            <p:spPr>
              <a:xfrm>
                <a:off x="2173553" y="3402606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EE1C25A1-5BDF-60A3-78F7-995F09F396D9}"/>
                  </a:ext>
                </a:extLst>
              </p:cNvPr>
              <p:cNvCxnSpPr>
                <a:cxnSpLocks/>
                <a:stCxn id="49" idx="3"/>
                <a:endCxn id="51" idx="1"/>
              </p:cNvCxnSpPr>
              <p:nvPr/>
            </p:nvCxnSpPr>
            <p:spPr>
              <a:xfrm flipV="1">
                <a:off x="4163352" y="430045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6A87C56F-3689-B292-ED90-CA7B6FA86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1750" y="3887730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FB4FDE-1A5B-E14D-7F04-2E75E230B02A}"/>
                  </a:ext>
                </a:extLst>
              </p:cNvPr>
              <p:cNvCxnSpPr/>
              <p:nvPr/>
            </p:nvCxnSpPr>
            <p:spPr>
              <a:xfrm>
                <a:off x="6096000" y="4302123"/>
                <a:ext cx="1155750" cy="0"/>
              </a:xfrm>
              <a:prstGeom prst="line">
                <a:avLst/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C7E3E8D-8057-F6F0-8C52-622434CFDEFF}"/>
                </a:ext>
              </a:extLst>
            </p:cNvPr>
            <p:cNvCxnSpPr/>
            <p:nvPr/>
          </p:nvCxnSpPr>
          <p:spPr>
            <a:xfrm>
              <a:off x="8400013" y="2620930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B9166F-4511-4A31-3976-6B3DF4AEFC64}"/>
                </a:ext>
              </a:extLst>
            </p:cNvPr>
            <p:cNvSpPr txBox="1"/>
            <p:nvPr/>
          </p:nvSpPr>
          <p:spPr>
            <a:xfrm>
              <a:off x="8410199" y="3075206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2F3F-811C-41F4-B154-9E94886D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7D58C-1FA8-9B8E-B2D1-908AFE602C1E}"/>
              </a:ext>
            </a:extLst>
          </p:cNvPr>
          <p:cNvGrpSpPr/>
          <p:nvPr/>
        </p:nvGrpSpPr>
        <p:grpSpPr>
          <a:xfrm>
            <a:off x="380500" y="1632710"/>
            <a:ext cx="10782868" cy="3592580"/>
            <a:chOff x="380500" y="1632710"/>
            <a:chExt cx="10782868" cy="35925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04ED5-1BBE-AFDB-BF6A-E31D1287A018}"/>
                </a:ext>
              </a:extLst>
            </p:cNvPr>
            <p:cNvGrpSpPr/>
            <p:nvPr/>
          </p:nvGrpSpPr>
          <p:grpSpPr>
            <a:xfrm>
              <a:off x="380500" y="1632710"/>
              <a:ext cx="10782868" cy="3592580"/>
              <a:chOff x="1500640" y="1663084"/>
              <a:chExt cx="10782868" cy="35925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82225CD-A891-7D7F-FC68-741D31E41E08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10782868" cy="3347485"/>
                <a:chOff x="1500640" y="1663084"/>
                <a:chExt cx="10782868" cy="334748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9F285E4-1BA0-689A-FCE2-02A9F2497AFF}"/>
                    </a:ext>
                  </a:extLst>
                </p:cNvPr>
                <p:cNvGrpSpPr/>
                <p:nvPr/>
              </p:nvGrpSpPr>
              <p:grpSpPr>
                <a:xfrm>
                  <a:off x="1500640" y="1663084"/>
                  <a:ext cx="10782868" cy="3347485"/>
                  <a:chOff x="620423" y="1671630"/>
                  <a:chExt cx="10782868" cy="3347485"/>
                </a:xfrm>
              </p:grpSpPr>
              <p:pic>
                <p:nvPicPr>
                  <p:cNvPr id="4" name="Graphic 3" descr="Open folder outline">
                    <a:extLst>
                      <a:ext uri="{FF2B5EF4-FFF2-40B4-BE49-F238E27FC236}">
                        <a16:creationId xmlns:a16="http://schemas.microsoft.com/office/drawing/2014/main" id="{A4F3F131-6B70-6512-0A27-DEDD61C6D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1837034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Open folder outline">
                    <a:extLst>
                      <a:ext uri="{FF2B5EF4-FFF2-40B4-BE49-F238E27FC236}">
                        <a16:creationId xmlns:a16="http://schemas.microsoft.com/office/drawing/2014/main" id="{E09E36AE-4545-292C-0A1E-0B4BA2258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1836240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CC195E-1A05-10C6-7738-A5E5CA57FCE2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19" y="2077052"/>
                    <a:ext cx="40748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3200" dirty="0">
                        <a:solidFill>
                          <a:srgbClr val="8E3B46"/>
                        </a:solidFill>
                      </a:rPr>
                      <a:t>R</a:t>
                    </a:r>
                  </a:p>
                </p:txBody>
              </p:sp>
              <p:pic>
                <p:nvPicPr>
                  <p:cNvPr id="9" name="Graphic 8" descr="Open folder outline">
                    <a:extLst>
                      <a:ext uri="{FF2B5EF4-FFF2-40B4-BE49-F238E27FC236}">
                        <a16:creationId xmlns:a16="http://schemas.microsoft.com/office/drawing/2014/main" id="{904CAAD3-ECA6-F017-EDAB-17CA652769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2391" y="2867025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9A68ADF-B36C-E4CC-0865-E256A2F4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23" y="2702212"/>
                    <a:ext cx="17670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Project Directory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2284AB6-FA99-B414-4892-A476CA4346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70" y="1672424"/>
                    <a:ext cx="8781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/scripts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308D479-915B-A31F-83D6-297B84B5F267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1671630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B0F825C-FE13-1C88-8582-34C65675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875375" y="1672424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my_current_script.qmd</a:t>
                    </a:r>
                  </a:p>
                </p:txBody>
              </p:sp>
              <p:cxnSp>
                <p:nvCxnSpPr>
                  <p:cNvPr id="31" name="Connector: Elbow 30">
                    <a:extLst>
                      <a:ext uri="{FF2B5EF4-FFF2-40B4-BE49-F238E27FC236}">
                        <a16:creationId xmlns:a16="http://schemas.microsoft.com/office/drawing/2014/main" id="{70E2D11E-3BCD-6D0C-3C5D-3D4A9C3133E6}"/>
                      </a:ext>
                    </a:extLst>
                  </p:cNvPr>
                  <p:cNvCxnSpPr>
                    <a:cxnSpLocks/>
                    <a:stCxn id="9" idx="3"/>
                    <a:endCxn id="4" idx="1"/>
                  </p:cNvCxnSpPr>
                  <p:nvPr/>
                </p:nvCxnSpPr>
                <p:spPr>
                  <a:xfrm flipV="1">
                    <a:off x="2173553" y="2372615"/>
                    <a:ext cx="918637" cy="102999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80FC8908-82B3-8CF0-0765-38DEBF0EAA06}"/>
                      </a:ext>
                    </a:extLst>
                  </p:cNvPr>
                  <p:cNvCxnSpPr>
                    <a:cxnSpLocks/>
                    <a:stCxn id="4" idx="3"/>
                    <a:endCxn id="7" idx="1"/>
                  </p:cNvCxnSpPr>
                  <p:nvPr/>
                </p:nvCxnSpPr>
                <p:spPr>
                  <a:xfrm flipV="1">
                    <a:off x="4163352" y="2371821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or: Elbow 43">
                    <a:extLst>
                      <a:ext uri="{FF2B5EF4-FFF2-40B4-BE49-F238E27FC236}">
                        <a16:creationId xmlns:a16="http://schemas.microsoft.com/office/drawing/2014/main" id="{21C18516-B943-44EA-57FD-9F7FE9B67DC9}"/>
                      </a:ext>
                    </a:extLst>
                  </p:cNvPr>
                  <p:cNvCxnSpPr>
                    <a:cxnSpLocks/>
                    <a:stCxn id="7" idx="3"/>
                    <a:endCxn id="8" idx="1"/>
                  </p:cNvCxnSpPr>
                  <p:nvPr/>
                </p:nvCxnSpPr>
                <p:spPr>
                  <a:xfrm flipV="1">
                    <a:off x="6096000" y="2369440"/>
                    <a:ext cx="1200719" cy="238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9" name="Graphic 48" descr="Open folder outline">
                    <a:extLst>
                      <a:ext uri="{FF2B5EF4-FFF2-40B4-BE49-F238E27FC236}">
                        <a16:creationId xmlns:a16="http://schemas.microsoft.com/office/drawing/2014/main" id="{8BBF3803-A5EA-309A-A74B-BEF8965A96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3765668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Open folder outline">
                    <a:extLst>
                      <a:ext uri="{FF2B5EF4-FFF2-40B4-BE49-F238E27FC236}">
                        <a16:creationId xmlns:a16="http://schemas.microsoft.com/office/drawing/2014/main" id="{C023DD83-1F1A-E4CA-E9AF-1186A3402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3764874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3B5DD67-41F6-F714-2170-1239863E5412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69" y="4649783"/>
                    <a:ext cx="1122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/outputs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D9876E3-FF66-60BE-9998-802681C07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4648989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1684FED-42A5-E400-3799-F875989D08C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0520" y="4606276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my_output(s).file</a:t>
                    </a:r>
                  </a:p>
                </p:txBody>
              </p:sp>
              <p:cxnSp>
                <p:nvCxnSpPr>
                  <p:cNvPr id="56" name="Connector: Elbow 55">
                    <a:extLst>
                      <a:ext uri="{FF2B5EF4-FFF2-40B4-BE49-F238E27FC236}">
                        <a16:creationId xmlns:a16="http://schemas.microsoft.com/office/drawing/2014/main" id="{6C57E875-5BB1-BD76-543D-33A63BDD06FA}"/>
                      </a:ext>
                    </a:extLst>
                  </p:cNvPr>
                  <p:cNvCxnSpPr>
                    <a:cxnSpLocks/>
                    <a:stCxn id="9" idx="3"/>
                    <a:endCxn id="49" idx="1"/>
                  </p:cNvCxnSpPr>
                  <p:nvPr/>
                </p:nvCxnSpPr>
                <p:spPr>
                  <a:xfrm>
                    <a:off x="2173553" y="3402606"/>
                    <a:ext cx="918637" cy="898643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Elbow 56">
                    <a:extLst>
                      <a:ext uri="{FF2B5EF4-FFF2-40B4-BE49-F238E27FC236}">
                        <a16:creationId xmlns:a16="http://schemas.microsoft.com/office/drawing/2014/main" id="{FDDE3A48-2B5C-C742-F886-CC9686674D0B}"/>
                      </a:ext>
                    </a:extLst>
                  </p:cNvPr>
                  <p:cNvCxnSpPr>
                    <a:cxnSpLocks/>
                    <a:stCxn id="49" idx="3"/>
                    <a:endCxn id="51" idx="1"/>
                  </p:cNvCxnSpPr>
                  <p:nvPr/>
                </p:nvCxnSpPr>
                <p:spPr>
                  <a:xfrm flipV="1">
                    <a:off x="4163352" y="4300455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" name="Graphic 60" descr="Document outline">
                    <a:extLst>
                      <a:ext uri="{FF2B5EF4-FFF2-40B4-BE49-F238E27FC236}">
                        <a16:creationId xmlns:a16="http://schemas.microsoft.com/office/drawing/2014/main" id="{7359209A-94F8-1049-ED73-AF146E27C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6895" y="3844223"/>
                    <a:ext cx="825449" cy="825449"/>
                  </a:xfrm>
                  <a:prstGeom prst="rect">
                    <a:avLst/>
                  </a:prstGeom>
                </p:spPr>
              </p:pic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16407FE-68CB-568A-001A-E957241387A9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4302123"/>
                    <a:ext cx="1155750" cy="0"/>
                  </a:xfrm>
                  <a:prstGeom prst="line">
                    <a:avLst/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818CEE3F-9133-3560-92F5-D1CBD43D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013" y="2620930"/>
                  <a:ext cx="1980949" cy="1212238"/>
                </a:xfrm>
                <a:prstGeom prst="straightConnector1">
                  <a:avLst/>
                </a:prstGeom>
                <a:ln w="19050">
                  <a:solidFill>
                    <a:srgbClr val="00252A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00140C-2A8B-F81C-863A-011BCAF6C9C3}"/>
                    </a:ext>
                  </a:extLst>
                </p:cNvPr>
                <p:cNvSpPr txBox="1"/>
                <p:nvPr/>
              </p:nvSpPr>
              <p:spPr>
                <a:xfrm>
                  <a:off x="9449390" y="2935780"/>
                  <a:ext cx="85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00252A"/>
                      </a:solidFill>
                    </a:rPr>
                    <a:t>produces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7191E-066A-EBFA-F8EA-A1588DA08288}"/>
                  </a:ext>
                </a:extLst>
              </p:cNvPr>
              <p:cNvSpPr/>
              <p:nvPr/>
            </p:nvSpPr>
            <p:spPr>
              <a:xfrm>
                <a:off x="3794333" y="3597779"/>
                <a:ext cx="5959267" cy="1657885"/>
              </a:xfrm>
              <a:prstGeom prst="rect">
                <a:avLst/>
              </a:prstGeom>
              <a:noFill/>
              <a:ln w="19050">
                <a:solidFill>
                  <a:srgbClr val="E6AA04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BE721-9DAD-898F-F1CA-077657FA9748}"/>
                  </a:ext>
                </a:extLst>
              </p:cNvPr>
              <p:cNvSpPr txBox="1"/>
              <p:nvPr/>
            </p:nvSpPr>
            <p:spPr>
              <a:xfrm>
                <a:off x="4645655" y="3285209"/>
                <a:ext cx="1657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mirror of script path</a:t>
                </a:r>
              </a:p>
            </p:txBody>
          </p: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041B1B0D-975A-3163-B938-D8B3C338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295" y="3725954"/>
              <a:ext cx="1071162" cy="107116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3E71A-6647-74EE-C0D1-0EC2A94921FC}"/>
                </a:ext>
              </a:extLst>
            </p:cNvPr>
            <p:cNvSpPr txBox="1"/>
            <p:nvPr/>
          </p:nvSpPr>
          <p:spPr>
            <a:xfrm>
              <a:off x="6495654" y="4602418"/>
              <a:ext cx="202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/my_current_script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B4DD5B-AA78-621E-38EE-72AE4AF4089E}"/>
                </a:ext>
              </a:extLst>
            </p:cNvPr>
            <p:cNvCxnSpPr/>
            <p:nvPr/>
          </p:nvCxnSpPr>
          <p:spPr>
            <a:xfrm>
              <a:off x="8034457" y="4263203"/>
              <a:ext cx="115575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87269-BE29-B7A0-52A8-49D6590F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5A8DB5-BBE9-9104-D460-B3E9A760F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5200"/>
              </p:ext>
            </p:extLst>
          </p:nvPr>
        </p:nvGraphicFramePr>
        <p:xfrm>
          <a:off x="19686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810C92-8D90-B853-546C-1DF70024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74224"/>
              </p:ext>
            </p:extLst>
          </p:nvPr>
        </p:nvGraphicFramePr>
        <p:xfrm>
          <a:off x="17137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C5179B-49A8-3D86-8C70-87066D5B7D58}"/>
              </a:ext>
            </a:extLst>
          </p:cNvPr>
          <p:cNvSpPr txBox="1"/>
          <p:nvPr/>
        </p:nvSpPr>
        <p:spPr>
          <a:xfrm>
            <a:off x="3873712" y="4129570"/>
            <a:ext cx="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7490-27F4-2E8E-E653-ED7713E8E9BC}"/>
              </a:ext>
            </a:extLst>
          </p:cNvPr>
          <p:cNvSpPr txBox="1"/>
          <p:nvPr/>
        </p:nvSpPr>
        <p:spPr>
          <a:xfrm>
            <a:off x="4063254" y="3942663"/>
            <a:ext cx="74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-25m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B33F984-604D-1E42-C262-0F1B7A38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02270"/>
              </p:ext>
            </p:extLst>
          </p:nvPr>
        </p:nvGraphicFramePr>
        <p:xfrm>
          <a:off x="522318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3F10B88-16D0-2E2F-BD6E-84D3339D0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8"/>
              </p:ext>
            </p:extLst>
          </p:nvPr>
        </p:nvGraphicFramePr>
        <p:xfrm>
          <a:off x="496823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657D6E6-FA5C-CDF3-F24C-2C045735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82335"/>
              </p:ext>
            </p:extLst>
          </p:nvPr>
        </p:nvGraphicFramePr>
        <p:xfrm>
          <a:off x="85504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2A3568B-5C3A-E6B3-0FBE-E5872778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3605"/>
              </p:ext>
            </p:extLst>
          </p:nvPr>
        </p:nvGraphicFramePr>
        <p:xfrm>
          <a:off x="82955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EBABB2F-922A-6D2F-FD2B-952AA04A92B7}"/>
              </a:ext>
            </a:extLst>
          </p:cNvPr>
          <p:cNvSpPr txBox="1"/>
          <p:nvPr/>
        </p:nvSpPr>
        <p:spPr>
          <a:xfrm>
            <a:off x="4417278" y="4446846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Depth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37A1E-DB69-24A0-8FEA-957C48A862D2}"/>
              </a:ext>
            </a:extLst>
          </p:cNvPr>
          <p:cNvSpPr txBox="1"/>
          <p:nvPr/>
        </p:nvSpPr>
        <p:spPr>
          <a:xfrm>
            <a:off x="5839795" y="5391498"/>
            <a:ext cx="74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2843F9-C515-5C88-8157-42E0FE836DC6}"/>
              </a:ext>
            </a:extLst>
          </p:cNvPr>
          <p:cNvSpPr txBox="1"/>
          <p:nvPr/>
        </p:nvSpPr>
        <p:spPr>
          <a:xfrm>
            <a:off x="2278879" y="4489230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01-01-2019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0FAD5F-E0D7-2E1C-5C0E-A2D791923D5B}"/>
              </a:ext>
            </a:extLst>
          </p:cNvPr>
          <p:cNvSpPr txBox="1"/>
          <p:nvPr/>
        </p:nvSpPr>
        <p:spPr>
          <a:xfrm>
            <a:off x="5656550" y="4508965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02-01-2019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7E2F61-30B8-5531-C2EA-9456E2E36EA5}"/>
              </a:ext>
            </a:extLst>
          </p:cNvPr>
          <p:cNvSpPr txBox="1"/>
          <p:nvPr/>
        </p:nvSpPr>
        <p:spPr>
          <a:xfrm>
            <a:off x="9067874" y="4505751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03-01-2019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51862-7DFA-AF26-7349-4D168B6A821B}"/>
              </a:ext>
            </a:extLst>
          </p:cNvPr>
          <p:cNvSpPr txBox="1"/>
          <p:nvPr/>
        </p:nvSpPr>
        <p:spPr>
          <a:xfrm>
            <a:off x="309231" y="3058834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Latitude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585A3-920C-5C72-9DF6-BFC56CA2AE54}"/>
              </a:ext>
            </a:extLst>
          </p:cNvPr>
          <p:cNvSpPr txBox="1"/>
          <p:nvPr/>
        </p:nvSpPr>
        <p:spPr>
          <a:xfrm>
            <a:off x="2689871" y="1105428"/>
            <a:ext cx="84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Longitude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07379C-F46C-E9CD-9844-A16F716FB8DB}"/>
              </a:ext>
            </a:extLst>
          </p:cNvPr>
          <p:cNvSpPr txBox="1"/>
          <p:nvPr/>
        </p:nvSpPr>
        <p:spPr>
          <a:xfrm>
            <a:off x="1934245" y="17079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2CD32D-F316-7F15-3305-4C95054C8D7E}"/>
              </a:ext>
            </a:extLst>
          </p:cNvPr>
          <p:cNvSpPr txBox="1"/>
          <p:nvPr/>
        </p:nvSpPr>
        <p:spPr>
          <a:xfrm>
            <a:off x="2377207" y="170653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8F0E66-8515-5AC8-9295-E663D0972AD1}"/>
              </a:ext>
            </a:extLst>
          </p:cNvPr>
          <p:cNvSpPr txBox="1"/>
          <p:nvPr/>
        </p:nvSpPr>
        <p:spPr>
          <a:xfrm>
            <a:off x="2802932" y="171185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E84B2-821D-907E-7456-6B968C378A81}"/>
              </a:ext>
            </a:extLst>
          </p:cNvPr>
          <p:cNvSpPr txBox="1"/>
          <p:nvPr/>
        </p:nvSpPr>
        <p:spPr>
          <a:xfrm>
            <a:off x="1304848" y="2251205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CE7FD2-E4A1-0352-CC8C-AF9E05DA7966}"/>
              </a:ext>
            </a:extLst>
          </p:cNvPr>
          <p:cNvSpPr txBox="1"/>
          <p:nvPr/>
        </p:nvSpPr>
        <p:spPr>
          <a:xfrm>
            <a:off x="1302502" y="2680207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9EE234-93B6-0564-6597-FF96B6D5DBA3}"/>
              </a:ext>
            </a:extLst>
          </p:cNvPr>
          <p:cNvSpPr txBox="1"/>
          <p:nvPr/>
        </p:nvSpPr>
        <p:spPr>
          <a:xfrm>
            <a:off x="1290089" y="31381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E11E2-C5BB-2A7D-D948-4F076B675BB6}"/>
              </a:ext>
            </a:extLst>
          </p:cNvPr>
          <p:cNvSpPr txBox="1"/>
          <p:nvPr/>
        </p:nvSpPr>
        <p:spPr>
          <a:xfrm>
            <a:off x="1398065" y="356716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C86A3E-3E5C-13CA-1D30-DA5C694514AE}"/>
              </a:ext>
            </a:extLst>
          </p:cNvPr>
          <p:cNvSpPr txBox="1"/>
          <p:nvPr/>
        </p:nvSpPr>
        <p:spPr>
          <a:xfrm>
            <a:off x="3337653" y="168013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B364820-32F1-AABE-2B03-D36FF26CA255}"/>
              </a:ext>
            </a:extLst>
          </p:cNvPr>
          <p:cNvSpPr/>
          <p:nvPr/>
        </p:nvSpPr>
        <p:spPr>
          <a:xfrm rot="16200000">
            <a:off x="2945176" y="472939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798DE76-7F8A-356D-62CD-E452F37D4139}"/>
              </a:ext>
            </a:extLst>
          </p:cNvPr>
          <p:cNvSpPr/>
          <p:nvPr/>
        </p:nvSpPr>
        <p:spPr>
          <a:xfrm rot="10800000">
            <a:off x="1092607" y="2152351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980DF7A-8C26-2692-6B33-0979C376A242}"/>
              </a:ext>
            </a:extLst>
          </p:cNvPr>
          <p:cNvSpPr/>
          <p:nvPr/>
        </p:nvSpPr>
        <p:spPr>
          <a:xfrm rot="2807570">
            <a:off x="4278778" y="4110549"/>
            <a:ext cx="277000" cy="579760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568567-F702-CE80-EFAA-C8D3DFA2BE92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2841464" y="4797007"/>
            <a:ext cx="3371879" cy="594491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34175B-D535-2226-38E4-D85216AAA866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flipV="1">
            <a:off x="6213343" y="4816742"/>
            <a:ext cx="5792" cy="574756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F47D91-E761-D7DE-BC37-4D6C08DC4A54}"/>
              </a:ext>
            </a:extLst>
          </p:cNvPr>
          <p:cNvCxnSpPr>
            <a:cxnSpLocks/>
            <a:stCxn id="53" idx="0"/>
            <a:endCxn id="56" idx="2"/>
          </p:cNvCxnSpPr>
          <p:nvPr/>
        </p:nvCxnSpPr>
        <p:spPr>
          <a:xfrm flipV="1">
            <a:off x="6213343" y="4813528"/>
            <a:ext cx="3417116" cy="577970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6DAA74-D521-65DD-0A20-C14C01A55DE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213914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83FF-0E82-B72B-DB89-5AA9B12A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5A385F-04DE-169D-8D6D-E4C66B1D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12113"/>
              </p:ext>
            </p:extLst>
          </p:nvPr>
        </p:nvGraphicFramePr>
        <p:xfrm>
          <a:off x="822042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AA13E3-0895-EA62-B38E-DD0D946F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95975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5976628-A608-4301-AA74-8B4F15870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30566"/>
              </p:ext>
            </p:extLst>
          </p:nvPr>
        </p:nvGraphicFramePr>
        <p:xfrm>
          <a:off x="4097667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7FC3136-C9CB-9725-DE90-98B1E46C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452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398AF1A-EABF-66BF-D7EC-0A42DF2A6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37929"/>
              </p:ext>
            </p:extLst>
          </p:nvPr>
        </p:nvGraphicFramePr>
        <p:xfrm>
          <a:off x="7489965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7007FDC-70A3-77A7-6AF1-631C0F7D7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55264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F9493B90-EEAC-AAD3-043F-46AD999F5CAB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F313E-8CDF-FF6A-5398-60349B045B60}"/>
              </a:ext>
            </a:extLst>
          </p:cNvPr>
          <p:cNvSpPr txBox="1"/>
          <p:nvPr/>
        </p:nvSpPr>
        <p:spPr>
          <a:xfrm>
            <a:off x="1253292" y="1270408"/>
            <a:ext cx="34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(Row, Latitude)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62EF90-D7D9-7A5B-7673-560357F480CA}"/>
              </a:ext>
            </a:extLst>
          </p:cNvPr>
          <p:cNvCxnSpPr>
            <a:cxnSpLocks/>
          </p:cNvCxnSpPr>
          <p:nvPr/>
        </p:nvCxnSpPr>
        <p:spPr>
          <a:xfrm>
            <a:off x="505627" y="2235782"/>
            <a:ext cx="9945225" cy="0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3800DF-C4B6-FDDC-97AD-711248BD5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30145"/>
              </p:ext>
            </p:extLst>
          </p:nvPr>
        </p:nvGraphicFramePr>
        <p:xfrm>
          <a:off x="10602491" y="2101516"/>
          <a:ext cx="43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5CB98-DEE5-57A5-6CFD-344D8E4F724A}"/>
              </a:ext>
            </a:extLst>
          </p:cNvPr>
          <p:cNvCxnSpPr>
            <a:cxnSpLocks/>
          </p:cNvCxnSpPr>
          <p:nvPr/>
        </p:nvCxnSpPr>
        <p:spPr>
          <a:xfrm>
            <a:off x="505627" y="2712922"/>
            <a:ext cx="9945225" cy="0"/>
          </a:xfrm>
          <a:prstGeom prst="straightConnector1">
            <a:avLst/>
          </a:prstGeom>
          <a:ln w="19050"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BD572-F24E-0063-1137-24416CE5A5B0}"/>
              </a:ext>
            </a:extLst>
          </p:cNvPr>
          <p:cNvCxnSpPr>
            <a:cxnSpLocks/>
          </p:cNvCxnSpPr>
          <p:nvPr/>
        </p:nvCxnSpPr>
        <p:spPr>
          <a:xfrm>
            <a:off x="505627" y="3181516"/>
            <a:ext cx="9945225" cy="0"/>
          </a:xfrm>
          <a:prstGeom prst="straightConnector1">
            <a:avLst/>
          </a:prstGeom>
          <a:ln w="19050"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E341D-66EA-1236-3EBC-8090C1EAE8BB}"/>
              </a:ext>
            </a:extLst>
          </p:cNvPr>
          <p:cNvSpPr txBox="1"/>
          <p:nvPr/>
        </p:nvSpPr>
        <p:spPr>
          <a:xfrm>
            <a:off x="5745279" y="1301186"/>
            <a:ext cx="46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MARGIN preserves the dimension(s) you give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E5723-ADE6-36EC-48D0-E863E44FC6CC}"/>
              </a:ext>
            </a:extLst>
          </p:cNvPr>
          <p:cNvSpPr txBox="1"/>
          <p:nvPr/>
        </p:nvSpPr>
        <p:spPr>
          <a:xfrm>
            <a:off x="253656" y="3528171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633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A1856-BBC0-B724-FAE3-BF58EE49D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36A6DB-B35D-8C10-3321-0C11458D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23938"/>
              </p:ext>
            </p:extLst>
          </p:nvPr>
        </p:nvGraphicFramePr>
        <p:xfrm>
          <a:off x="75029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703158-435C-CEB2-8D9C-7C3D6624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61002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BC13E5A-6AF9-E6C7-FAD2-831341A6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39006"/>
              </p:ext>
            </p:extLst>
          </p:nvPr>
        </p:nvGraphicFramePr>
        <p:xfrm>
          <a:off x="4097667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5E2F8EB-F815-6A79-4B3D-FF56231E2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200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BC88564-6062-CD45-5C13-E15E44B8E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81018"/>
              </p:ext>
            </p:extLst>
          </p:nvPr>
        </p:nvGraphicFramePr>
        <p:xfrm>
          <a:off x="7424946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2DB9468-648F-0499-A7FA-AAD317F5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7436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EF8BEDE-D2E4-3A19-4B6A-88661E35EA6F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0E5D6-D519-2A37-45DD-C85C2923F5BD}"/>
              </a:ext>
            </a:extLst>
          </p:cNvPr>
          <p:cNvSpPr txBox="1"/>
          <p:nvPr/>
        </p:nvSpPr>
        <p:spPr>
          <a:xfrm>
            <a:off x="1708393" y="1167237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(Column, Longitude)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902E2-5D3D-63D4-9E61-C6CDEE0E8219}"/>
              </a:ext>
            </a:extLst>
          </p:cNvPr>
          <p:cNvCxnSpPr>
            <a:cxnSpLocks/>
          </p:cNvCxnSpPr>
          <p:nvPr/>
        </p:nvCxnSpPr>
        <p:spPr>
          <a:xfrm>
            <a:off x="975646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3B68FA-4AAA-A89D-65D8-F1E35B53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85539"/>
              </p:ext>
            </p:extLst>
          </p:nvPr>
        </p:nvGraphicFramePr>
        <p:xfrm>
          <a:off x="4021457" y="5505063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E5AEF-1018-7767-2C16-6E2A1E2691FD}"/>
              </a:ext>
            </a:extLst>
          </p:cNvPr>
          <p:cNvCxnSpPr>
            <a:cxnSpLocks/>
          </p:cNvCxnSpPr>
          <p:nvPr/>
        </p:nvCxnSpPr>
        <p:spPr>
          <a:xfrm>
            <a:off x="4223321" y="1661127"/>
            <a:ext cx="0" cy="3780823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4C2A1-6E1E-4E2C-1A58-EBA4B4E91718}"/>
              </a:ext>
            </a:extLst>
          </p:cNvPr>
          <p:cNvCxnSpPr>
            <a:cxnSpLocks/>
          </p:cNvCxnSpPr>
          <p:nvPr/>
        </p:nvCxnSpPr>
        <p:spPr>
          <a:xfrm>
            <a:off x="7550600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58DEF1-38AD-FAAE-06A1-7E15A4548EB7}"/>
              </a:ext>
            </a:extLst>
          </p:cNvPr>
          <p:cNvCxnSpPr>
            <a:cxnSpLocks/>
          </p:cNvCxnSpPr>
          <p:nvPr/>
        </p:nvCxnSpPr>
        <p:spPr>
          <a:xfrm>
            <a:off x="975646" y="4591464"/>
            <a:ext cx="3247675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452549-123A-A80C-527B-315CEA283111}"/>
              </a:ext>
            </a:extLst>
          </p:cNvPr>
          <p:cNvCxnSpPr>
            <a:cxnSpLocks/>
          </p:cNvCxnSpPr>
          <p:nvPr/>
        </p:nvCxnSpPr>
        <p:spPr>
          <a:xfrm flipH="1">
            <a:off x="4223321" y="4591464"/>
            <a:ext cx="3327279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531E50-931B-F710-EC57-E8AC00ECD427}"/>
              </a:ext>
            </a:extLst>
          </p:cNvPr>
          <p:cNvSpPr txBox="1"/>
          <p:nvPr/>
        </p:nvSpPr>
        <p:spPr>
          <a:xfrm>
            <a:off x="2104564" y="17069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0817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6290-5AA6-DE60-756B-02B45FD0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93EA55-7811-BB85-29E8-2ED9E938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5702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1F3F3-CABF-7378-AE6D-906A60C1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5083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68A9DA3-AC90-4209-BEA3-A41B62E6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66999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B822842-E679-5696-F102-F506E5A3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62240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53C7521-73B4-FDAD-43DF-28C9FE96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38744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1D0DC52-1D5F-2B94-EEE6-49D9FFB4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9032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FA7326B-4CE1-B869-EB1E-5C9715C640F2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98397-4B1C-0BFF-8E90-1E31FE057C2E}"/>
              </a:ext>
            </a:extLst>
          </p:cNvPr>
          <p:cNvSpPr txBox="1"/>
          <p:nvPr/>
        </p:nvSpPr>
        <p:spPr>
          <a:xfrm>
            <a:off x="796095" y="991312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3 (Depth)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2ADF7B-7382-11A3-B9BD-9003298E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59121"/>
              </p:ext>
            </p:extLst>
          </p:nvPr>
        </p:nvGraphicFramePr>
        <p:xfrm>
          <a:off x="6042914" y="809981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26F519-7BE8-891C-8491-14DDD239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98592"/>
              </p:ext>
            </p:extLst>
          </p:nvPr>
        </p:nvGraphicFramePr>
        <p:xfrm>
          <a:off x="5899940" y="902008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E3888-2375-BD52-DAC1-D96F95332C15}"/>
              </a:ext>
            </a:extLst>
          </p:cNvPr>
          <p:cNvSpPr/>
          <p:nvPr/>
        </p:nvSpPr>
        <p:spPr>
          <a:xfrm>
            <a:off x="3937895" y="1128045"/>
            <a:ext cx="1830516" cy="974220"/>
          </a:xfrm>
          <a:custGeom>
            <a:avLst/>
            <a:gdLst>
              <a:gd name="connsiteX0" fmla="*/ 87174 w 1830516"/>
              <a:gd name="connsiteY0" fmla="*/ 974220 h 974220"/>
              <a:gd name="connsiteX1" fmla="*/ 198269 w 1830516"/>
              <a:gd name="connsiteY1" fmla="*/ 222191 h 974220"/>
              <a:gd name="connsiteX2" fmla="*/ 1830516 w 1830516"/>
              <a:gd name="connsiteY2" fmla="*/ 0 h 97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0516" h="974220">
                <a:moveTo>
                  <a:pt x="87174" y="974220"/>
                </a:moveTo>
                <a:cubicBezTo>
                  <a:pt x="-2557" y="679390"/>
                  <a:pt x="-92288" y="384561"/>
                  <a:pt x="198269" y="222191"/>
                </a:cubicBezTo>
                <a:cubicBezTo>
                  <a:pt x="488826" y="59821"/>
                  <a:pt x="1159671" y="29910"/>
                  <a:pt x="1830516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813655-2330-3609-4877-106C73143AD3}"/>
              </a:ext>
            </a:extLst>
          </p:cNvPr>
          <p:cNvSpPr/>
          <p:nvPr/>
        </p:nvSpPr>
        <p:spPr>
          <a:xfrm>
            <a:off x="6409346" y="991312"/>
            <a:ext cx="1009736" cy="1153682"/>
          </a:xfrm>
          <a:custGeom>
            <a:avLst/>
            <a:gdLst>
              <a:gd name="connsiteX0" fmla="*/ 0 w 1009736"/>
              <a:gd name="connsiteY0" fmla="*/ 1153682 h 1153682"/>
              <a:gd name="connsiteX1" fmla="*/ 1008404 w 1009736"/>
              <a:gd name="connsiteY1" fmla="*/ 461473 h 1153682"/>
              <a:gd name="connsiteX2" fmla="*/ 170916 w 1009736"/>
              <a:gd name="connsiteY2" fmla="*/ 0 h 11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736" h="1153682">
                <a:moveTo>
                  <a:pt x="0" y="1153682"/>
                </a:moveTo>
                <a:cubicBezTo>
                  <a:pt x="489959" y="903717"/>
                  <a:pt x="979918" y="653753"/>
                  <a:pt x="1008404" y="461473"/>
                </a:cubicBezTo>
                <a:cubicBezTo>
                  <a:pt x="1036890" y="269193"/>
                  <a:pt x="603903" y="134596"/>
                  <a:pt x="170916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55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75853-125A-A007-6B2A-D1BDF4CC9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46B97-ABB9-2F93-D2EF-2FDC8C14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44551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23F87-FC8C-81D1-E3EF-775E835B4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2819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4766B05-90DF-4ABF-138B-77E509CC4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61715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639CD0D-2879-53EE-A71F-8B7549FC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05191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11BACF3-32FD-2482-92CC-555D43FE2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37236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8290B30-5C85-3786-495F-F4081B529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6716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36FA043-F615-55F1-AD38-19CEF10721D8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03C7-E869-CECC-7432-B7A829ACA73B}"/>
              </a:ext>
            </a:extLst>
          </p:cNvPr>
          <p:cNvSpPr txBox="1"/>
          <p:nvPr/>
        </p:nvSpPr>
        <p:spPr>
          <a:xfrm>
            <a:off x="1708393" y="1278015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4 (Time)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A19F89-0F0A-2285-FD64-FE91C4BE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8487"/>
              </p:ext>
            </p:extLst>
          </p:nvPr>
        </p:nvGraphicFramePr>
        <p:xfrm>
          <a:off x="4785861" y="5485866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BBA578-557E-7D01-42C7-C2C1B2FD6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32987"/>
              </p:ext>
            </p:extLst>
          </p:nvPr>
        </p:nvGraphicFramePr>
        <p:xfrm>
          <a:off x="1492393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FB766-FF0E-FE4A-95C8-6D6065F1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5950"/>
              </p:ext>
            </p:extLst>
          </p:nvPr>
        </p:nvGraphicFramePr>
        <p:xfrm>
          <a:off x="8113140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20E85-E6DC-F1FF-A6ED-4EFC686E9D69}"/>
              </a:ext>
            </a:extLst>
          </p:cNvPr>
          <p:cNvCxnSpPr/>
          <p:nvPr/>
        </p:nvCxnSpPr>
        <p:spPr>
          <a:xfrm>
            <a:off x="1708393" y="4537817"/>
            <a:ext cx="0" cy="709301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3696F-A354-FB1F-70B8-E9D5CC9583FF}"/>
              </a:ext>
            </a:extLst>
          </p:cNvPr>
          <p:cNvCxnSpPr/>
          <p:nvPr/>
        </p:nvCxnSpPr>
        <p:spPr>
          <a:xfrm>
            <a:off x="5001861" y="4557757"/>
            <a:ext cx="0" cy="709301"/>
          </a:xfrm>
          <a:prstGeom prst="straightConnector1">
            <a:avLst/>
          </a:prstGeom>
          <a:ln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F12E65-D9C7-F2E7-44CF-F8CBA97737BD}"/>
              </a:ext>
            </a:extLst>
          </p:cNvPr>
          <p:cNvCxnSpPr/>
          <p:nvPr/>
        </p:nvCxnSpPr>
        <p:spPr>
          <a:xfrm>
            <a:off x="8329140" y="4557756"/>
            <a:ext cx="0" cy="709301"/>
          </a:xfrm>
          <a:prstGeom prst="straightConnector1">
            <a:avLst/>
          </a:prstGeom>
          <a:ln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1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8B5B6-3911-6A1E-93A7-A237B778E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37029C-D0DD-8543-AEEC-6A011C94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95490"/>
              </p:ext>
            </p:extLst>
          </p:nvPr>
        </p:nvGraphicFramePr>
        <p:xfrm>
          <a:off x="16530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62C150-7E1E-84BA-7E2C-C42C399B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63"/>
              </p:ext>
            </p:extLst>
          </p:nvPr>
        </p:nvGraphicFramePr>
        <p:xfrm>
          <a:off x="13980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A7935A2-5A33-2975-E92D-72A6E29D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22232"/>
              </p:ext>
            </p:extLst>
          </p:nvPr>
        </p:nvGraphicFramePr>
        <p:xfrm>
          <a:off x="4907533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1CE0AB8-FE53-6642-C79C-DFE366210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8358"/>
              </p:ext>
            </p:extLst>
          </p:nvPr>
        </p:nvGraphicFramePr>
        <p:xfrm>
          <a:off x="4652586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12929DE-F3B2-2E49-1308-F147A4E0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28208"/>
              </p:ext>
            </p:extLst>
          </p:nvPr>
        </p:nvGraphicFramePr>
        <p:xfrm>
          <a:off x="82348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E0E5496-E87E-0DDE-2C19-703EE774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55694"/>
              </p:ext>
            </p:extLst>
          </p:nvPr>
        </p:nvGraphicFramePr>
        <p:xfrm>
          <a:off x="79798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59F72FA2-F08F-9286-3672-E48CE28D5EE4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83A39-E386-8811-3B63-B3F868470C43}"/>
              </a:ext>
            </a:extLst>
          </p:cNvPr>
          <p:cNvSpPr txBox="1"/>
          <p:nvPr/>
        </p:nvSpPr>
        <p:spPr>
          <a:xfrm>
            <a:off x="1785849" y="1279860"/>
            <a:ext cx="46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&amp; 4 (Longitude and Time)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73238C-134D-0D63-9661-68F308E3E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8849"/>
              </p:ext>
            </p:extLst>
          </p:nvPr>
        </p:nvGraphicFramePr>
        <p:xfrm>
          <a:off x="13980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F8E96-281C-E9B6-71E4-701C1EAE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80999"/>
              </p:ext>
            </p:extLst>
          </p:nvPr>
        </p:nvGraphicFramePr>
        <p:xfrm>
          <a:off x="4652586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1F3C21-C651-19C7-9236-9AF8E717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80802"/>
              </p:ext>
            </p:extLst>
          </p:nvPr>
        </p:nvGraphicFramePr>
        <p:xfrm>
          <a:off x="79798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665297-18C4-144E-B050-F18395190E8E}"/>
              </a:ext>
            </a:extLst>
          </p:cNvPr>
          <p:cNvSpPr txBox="1"/>
          <p:nvPr/>
        </p:nvSpPr>
        <p:spPr>
          <a:xfrm>
            <a:off x="5561279" y="22868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C935D6-4FD2-6617-083A-670BB4250E24}"/>
              </a:ext>
            </a:extLst>
          </p:cNvPr>
          <p:cNvCxnSpPr/>
          <p:nvPr/>
        </p:nvCxnSpPr>
        <p:spPr>
          <a:xfrm>
            <a:off x="1704288" y="1820254"/>
            <a:ext cx="0" cy="3110669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03541-E37C-6016-CDEC-AB39E699A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F22448-8918-333A-C4F1-BECDEE4D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24694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CBE809-589A-0055-487C-23B962F7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48590"/>
              </p:ext>
            </p:extLst>
          </p:nvPr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938DCD6-C16E-64AA-ED53-4AF1E2599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81403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21119ED-0BA1-874F-4480-0952A25C5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4149"/>
              </p:ext>
            </p:extLst>
          </p:nvPr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9DED727-66B3-6858-8ECD-0D04C0C3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98761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11AC524-2831-C427-EA71-79A7DDD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36744"/>
              </p:ext>
            </p:extLst>
          </p:nvPr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18EEB0DC-859E-9F08-7330-CA54CB09671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060B2-6FDD-C3DC-9276-06992417C09F}"/>
              </a:ext>
            </a:extLst>
          </p:cNvPr>
          <p:cNvSpPr txBox="1"/>
          <p:nvPr/>
        </p:nvSpPr>
        <p:spPr>
          <a:xfrm>
            <a:off x="1765679" y="297063"/>
            <a:ext cx="458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&amp; 2 (Latitude &amp; Longitude)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1EF23A-D185-1E6B-DA6C-5F05E741E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97419"/>
              </p:ext>
            </p:extLst>
          </p:nvPr>
        </p:nvGraphicFramePr>
        <p:xfrm>
          <a:off x="4693337" y="1140475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06E0FA-A189-36A8-EA19-2EC0504A5AF3}"/>
              </a:ext>
            </a:extLst>
          </p:cNvPr>
          <p:cNvSpPr/>
          <p:nvPr/>
        </p:nvSpPr>
        <p:spPr>
          <a:xfrm>
            <a:off x="1726250" y="1184795"/>
            <a:ext cx="2811567" cy="2677904"/>
          </a:xfrm>
          <a:custGeom>
            <a:avLst/>
            <a:gdLst>
              <a:gd name="connsiteX0" fmla="*/ 0 w 2811567"/>
              <a:gd name="connsiteY0" fmla="*/ 2677904 h 2677904"/>
              <a:gd name="connsiteX1" fmla="*/ 734939 w 2811567"/>
              <a:gd name="connsiteY1" fmla="*/ 310719 h 2677904"/>
              <a:gd name="connsiteX2" fmla="*/ 2811567 w 2811567"/>
              <a:gd name="connsiteY2" fmla="*/ 97074 h 267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567" h="2677904">
                <a:moveTo>
                  <a:pt x="0" y="2677904"/>
                </a:moveTo>
                <a:cubicBezTo>
                  <a:pt x="133172" y="1709380"/>
                  <a:pt x="266344" y="740857"/>
                  <a:pt x="734939" y="310719"/>
                </a:cubicBezTo>
                <a:cubicBezTo>
                  <a:pt x="1203534" y="-119419"/>
                  <a:pt x="2007550" y="-11173"/>
                  <a:pt x="2811567" y="97074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10A95C-25EB-76B9-1E9D-8C12599D6D81}"/>
              </a:ext>
            </a:extLst>
          </p:cNvPr>
          <p:cNvSpPr/>
          <p:nvPr/>
        </p:nvSpPr>
        <p:spPr>
          <a:xfrm>
            <a:off x="5375305" y="679520"/>
            <a:ext cx="3442742" cy="3183179"/>
          </a:xfrm>
          <a:custGeom>
            <a:avLst/>
            <a:gdLst>
              <a:gd name="connsiteX0" fmla="*/ 3247402 w 3477956"/>
              <a:gd name="connsiteY0" fmla="*/ 3590928 h 3590928"/>
              <a:gd name="connsiteX1" fmla="*/ 3281585 w 3477956"/>
              <a:gd name="connsiteY1" fmla="*/ 1591212 h 3590928"/>
              <a:gd name="connsiteX2" fmla="*/ 1128045 w 3477956"/>
              <a:gd name="connsiteY2" fmla="*/ 27332 h 3590928"/>
              <a:gd name="connsiteX3" fmla="*/ 0 w 3477956"/>
              <a:gd name="connsiteY3" fmla="*/ 745179 h 3590928"/>
              <a:gd name="connsiteX0" fmla="*/ 3247402 w 3456618"/>
              <a:gd name="connsiteY0" fmla="*/ 3324415 h 3324415"/>
              <a:gd name="connsiteX1" fmla="*/ 3281585 w 3456618"/>
              <a:gd name="connsiteY1" fmla="*/ 1324699 h 3324415"/>
              <a:gd name="connsiteX2" fmla="*/ 1427148 w 3456618"/>
              <a:gd name="connsiteY2" fmla="*/ 53437 h 3324415"/>
              <a:gd name="connsiteX3" fmla="*/ 0 w 3456618"/>
              <a:gd name="connsiteY3" fmla="*/ 478666 h 3324415"/>
              <a:gd name="connsiteX0" fmla="*/ 3247402 w 3442742"/>
              <a:gd name="connsiteY0" fmla="*/ 3205758 h 3205758"/>
              <a:gd name="connsiteX1" fmla="*/ 3281585 w 3442742"/>
              <a:gd name="connsiteY1" fmla="*/ 1206042 h 3205758"/>
              <a:gd name="connsiteX2" fmla="*/ 1623701 w 3442742"/>
              <a:gd name="connsiteY2" fmla="*/ 89695 h 3205758"/>
              <a:gd name="connsiteX3" fmla="*/ 0 w 3442742"/>
              <a:gd name="connsiteY3" fmla="*/ 360009 h 32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2742" h="3205758">
                <a:moveTo>
                  <a:pt x="3247402" y="3205758"/>
                </a:moveTo>
                <a:cubicBezTo>
                  <a:pt x="3441106" y="2502866"/>
                  <a:pt x="3552202" y="1725386"/>
                  <a:pt x="3281585" y="1206042"/>
                </a:cubicBezTo>
                <a:cubicBezTo>
                  <a:pt x="3010968" y="686698"/>
                  <a:pt x="2170632" y="230700"/>
                  <a:pt x="1623701" y="89695"/>
                </a:cubicBezTo>
                <a:cubicBezTo>
                  <a:pt x="1076770" y="-51310"/>
                  <a:pt x="290557" y="-69417"/>
                  <a:pt x="0" y="360009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0534C6-7EB3-B926-80BE-EA3FB9DBB669}"/>
              </a:ext>
            </a:extLst>
          </p:cNvPr>
          <p:cNvSpPr/>
          <p:nvPr/>
        </p:nvSpPr>
        <p:spPr>
          <a:xfrm>
            <a:off x="3748336" y="1794617"/>
            <a:ext cx="866393" cy="2931207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393" h="2931207">
                <a:moveTo>
                  <a:pt x="627111" y="2931207"/>
                </a:moveTo>
                <a:cubicBezTo>
                  <a:pt x="295249" y="2137160"/>
                  <a:pt x="-36612" y="1343113"/>
                  <a:pt x="3268" y="854579"/>
                </a:cubicBezTo>
                <a:cubicBezTo>
                  <a:pt x="43148" y="366044"/>
                  <a:pt x="454770" y="183022"/>
                  <a:pt x="866393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09B1B-F85F-C53F-51C2-A385E69A0A6F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68089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9143-58B6-C00D-08A1-16159637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BF3F5D-6E3D-6D4A-5B88-C3F35DAC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7496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CA310-6234-9744-82E1-2DAADA2F61D9}"/>
              </a:ext>
            </a:extLst>
          </p:cNvPr>
          <p:cNvGraphicFramePr>
            <a:graphicFrameLocks noGrp="1"/>
          </p:cNvGraphicFramePr>
          <p:nvPr/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52DD4B0-35F8-8195-95FA-B195DF55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4397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4008AD9-5873-38A6-3296-DB65ABABD4E9}"/>
              </a:ext>
            </a:extLst>
          </p:cNvPr>
          <p:cNvGraphicFramePr>
            <a:graphicFrameLocks noGrp="1"/>
          </p:cNvGraphicFramePr>
          <p:nvPr/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F830E8-80B8-DDBF-161E-6A24733B0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65650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B6AB3A5-DE19-6C99-7463-80EC9B45E7F7}"/>
              </a:ext>
            </a:extLst>
          </p:cNvPr>
          <p:cNvGraphicFramePr>
            <a:graphicFrameLocks noGrp="1"/>
          </p:cNvGraphicFramePr>
          <p:nvPr/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C37F795-9EE2-AB04-32FD-DC401F8C0736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484FC-0D8E-391A-A5F1-5EEC336634B0}"/>
              </a:ext>
            </a:extLst>
          </p:cNvPr>
          <p:cNvSpPr txBox="1"/>
          <p:nvPr/>
        </p:nvSpPr>
        <p:spPr>
          <a:xfrm>
            <a:off x="1765679" y="297063"/>
            <a:ext cx="535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1, 2 &amp; 3 (Latitude, Longitude &amp; Depth)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65D0AF-68BC-D049-6B65-9E8D11AA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64036"/>
              </p:ext>
            </p:extLst>
          </p:nvPr>
        </p:nvGraphicFramePr>
        <p:xfrm>
          <a:off x="4933564" y="111239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67DDD2-6C85-2C46-1528-2F0453A8D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54776"/>
              </p:ext>
            </p:extLst>
          </p:nvPr>
        </p:nvGraphicFramePr>
        <p:xfrm>
          <a:off x="4764249" y="124787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A34101-61AC-FF39-B5D2-C5888CF6F0D9}"/>
              </a:ext>
            </a:extLst>
          </p:cNvPr>
          <p:cNvSpPr/>
          <p:nvPr/>
        </p:nvSpPr>
        <p:spPr>
          <a:xfrm>
            <a:off x="3749503" y="1914259"/>
            <a:ext cx="1130146" cy="2879932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  <a:gd name="connsiteX0" fmla="*/ 831044 w 865227"/>
              <a:gd name="connsiteY0" fmla="*/ 2999573 h 2999573"/>
              <a:gd name="connsiteX1" fmla="*/ 2102 w 865227"/>
              <a:gd name="connsiteY1" fmla="*/ 854579 h 2999573"/>
              <a:gd name="connsiteX2" fmla="*/ 865227 w 865227"/>
              <a:gd name="connsiteY2" fmla="*/ 0 h 2999573"/>
              <a:gd name="connsiteX0" fmla="*/ 831044 w 1130146"/>
              <a:gd name="connsiteY0" fmla="*/ 2879932 h 2879932"/>
              <a:gd name="connsiteX1" fmla="*/ 2102 w 1130146"/>
              <a:gd name="connsiteY1" fmla="*/ 734938 h 2879932"/>
              <a:gd name="connsiteX2" fmla="*/ 1130146 w 1130146"/>
              <a:gd name="connsiteY2" fmla="*/ 0 h 287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146" h="2879932">
                <a:moveTo>
                  <a:pt x="831044" y="2879932"/>
                </a:moveTo>
                <a:cubicBezTo>
                  <a:pt x="499182" y="2085885"/>
                  <a:pt x="-37778" y="1223472"/>
                  <a:pt x="2102" y="734938"/>
                </a:cubicBezTo>
                <a:cubicBezTo>
                  <a:pt x="41982" y="246403"/>
                  <a:pt x="718523" y="183022"/>
                  <a:pt x="1130146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DCEEEF6-B533-41F4-C343-D656E61B0856}"/>
              </a:ext>
            </a:extLst>
          </p:cNvPr>
          <p:cNvSpPr/>
          <p:nvPr/>
        </p:nvSpPr>
        <p:spPr>
          <a:xfrm>
            <a:off x="1657884" y="933677"/>
            <a:ext cx="3418318" cy="3074301"/>
          </a:xfrm>
          <a:custGeom>
            <a:avLst/>
            <a:gdLst>
              <a:gd name="connsiteX0" fmla="*/ 0 w 3418318"/>
              <a:gd name="connsiteY0" fmla="*/ 3074301 h 3074301"/>
              <a:gd name="connsiteX1" fmla="*/ 1546789 w 3418318"/>
              <a:gd name="connsiteY1" fmla="*/ 288372 h 3074301"/>
              <a:gd name="connsiteX2" fmla="*/ 3418318 w 3418318"/>
              <a:gd name="connsiteY2" fmla="*/ 228551 h 307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8318" h="3074301">
                <a:moveTo>
                  <a:pt x="0" y="3074301"/>
                </a:moveTo>
                <a:cubicBezTo>
                  <a:pt x="488534" y="1918482"/>
                  <a:pt x="977069" y="762664"/>
                  <a:pt x="1546789" y="288372"/>
                </a:cubicBezTo>
                <a:cubicBezTo>
                  <a:pt x="2116509" y="-185920"/>
                  <a:pt x="2767413" y="21315"/>
                  <a:pt x="3418318" y="22855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5FFD5D3-9439-3F27-4F12-547149CBA514}"/>
              </a:ext>
            </a:extLst>
          </p:cNvPr>
          <p:cNvSpPr/>
          <p:nvPr/>
        </p:nvSpPr>
        <p:spPr>
          <a:xfrm>
            <a:off x="1495514" y="1452785"/>
            <a:ext cx="3435409" cy="2888479"/>
          </a:xfrm>
          <a:custGeom>
            <a:avLst/>
            <a:gdLst>
              <a:gd name="connsiteX0" fmla="*/ 0 w 3435409"/>
              <a:gd name="connsiteY0" fmla="*/ 2888479 h 2888479"/>
              <a:gd name="connsiteX1" fmla="*/ 1999716 w 3435409"/>
              <a:gd name="connsiteY1" fmla="*/ 504202 h 2888479"/>
              <a:gd name="connsiteX2" fmla="*/ 3435409 w 3435409"/>
              <a:gd name="connsiteY2" fmla="*/ 0 h 288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09" h="2888479">
                <a:moveTo>
                  <a:pt x="0" y="2888479"/>
                </a:moveTo>
                <a:cubicBezTo>
                  <a:pt x="713574" y="1937047"/>
                  <a:pt x="1427148" y="985615"/>
                  <a:pt x="1999716" y="504202"/>
                </a:cubicBezTo>
                <a:cubicBezTo>
                  <a:pt x="2572284" y="22789"/>
                  <a:pt x="3003846" y="11394"/>
                  <a:pt x="3435409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AA91D7-007F-230C-126B-2BCB1908DCFA}"/>
              </a:ext>
            </a:extLst>
          </p:cNvPr>
          <p:cNvSpPr/>
          <p:nvPr/>
        </p:nvSpPr>
        <p:spPr>
          <a:xfrm>
            <a:off x="5588950" y="797326"/>
            <a:ext cx="3110669" cy="3219197"/>
          </a:xfrm>
          <a:custGeom>
            <a:avLst/>
            <a:gdLst>
              <a:gd name="connsiteX0" fmla="*/ 3110669 w 3110669"/>
              <a:gd name="connsiteY0" fmla="*/ 3219197 h 3219197"/>
              <a:gd name="connsiteX1" fmla="*/ 1803162 w 3110669"/>
              <a:gd name="connsiteY1" fmla="*/ 253807 h 3219197"/>
              <a:gd name="connsiteX2" fmla="*/ 0 w 3110669"/>
              <a:gd name="connsiteY2" fmla="*/ 356356 h 321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0669" h="3219197">
                <a:moveTo>
                  <a:pt x="3110669" y="3219197"/>
                </a:moveTo>
                <a:cubicBezTo>
                  <a:pt x="2716138" y="1975072"/>
                  <a:pt x="2321607" y="730947"/>
                  <a:pt x="1803162" y="253807"/>
                </a:cubicBezTo>
                <a:cubicBezTo>
                  <a:pt x="1284717" y="-223333"/>
                  <a:pt x="642358" y="66511"/>
                  <a:pt x="0" y="35635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BD4504-918C-6AC4-1E86-FD13F3F95BC3}"/>
              </a:ext>
            </a:extLst>
          </p:cNvPr>
          <p:cNvSpPr/>
          <p:nvPr/>
        </p:nvSpPr>
        <p:spPr>
          <a:xfrm>
            <a:off x="5443671" y="1469877"/>
            <a:ext cx="2905570" cy="2811566"/>
          </a:xfrm>
          <a:custGeom>
            <a:avLst/>
            <a:gdLst>
              <a:gd name="connsiteX0" fmla="*/ 2905570 w 2905570"/>
              <a:gd name="connsiteY0" fmla="*/ 2811566 h 2811566"/>
              <a:gd name="connsiteX1" fmla="*/ 1264778 w 2905570"/>
              <a:gd name="connsiteY1" fmla="*/ 478564 h 2811566"/>
              <a:gd name="connsiteX2" fmla="*/ 0 w 2905570"/>
              <a:gd name="connsiteY2" fmla="*/ 0 h 281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570" h="2811566">
                <a:moveTo>
                  <a:pt x="2905570" y="2811566"/>
                </a:moveTo>
                <a:cubicBezTo>
                  <a:pt x="2327305" y="1879362"/>
                  <a:pt x="1749040" y="947158"/>
                  <a:pt x="1264778" y="478564"/>
                </a:cubicBezTo>
                <a:cubicBezTo>
                  <a:pt x="780516" y="9970"/>
                  <a:pt x="390258" y="4985"/>
                  <a:pt x="0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BCCF2-C233-A020-C9FC-B9AF2B38604B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500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FDC24C-CEE0-45A5-C728-A6E7E1245F86}"/>
              </a:ext>
            </a:extLst>
          </p:cNvPr>
          <p:cNvGrpSpPr/>
          <p:nvPr/>
        </p:nvGrpSpPr>
        <p:grpSpPr>
          <a:xfrm>
            <a:off x="2954317" y="2039240"/>
            <a:ext cx="6283365" cy="2779520"/>
            <a:chOff x="1530224" y="296966"/>
            <a:chExt cx="6283365" cy="2779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6B45E1-B1D5-7780-8217-CF383B2E7B4B}"/>
                </a:ext>
              </a:extLst>
            </p:cNvPr>
            <p:cNvSpPr/>
            <p:nvPr/>
          </p:nvSpPr>
          <p:spPr>
            <a:xfrm>
              <a:off x="1858056" y="1430351"/>
              <a:ext cx="2123853" cy="936833"/>
            </a:xfrm>
            <a:prstGeom prst="rect">
              <a:avLst/>
            </a:prstGeom>
            <a:solidFill>
              <a:srgbClr val="8E3B46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132C95-04D2-4F05-1FA4-5557DBC3535E}"/>
                </a:ext>
              </a:extLst>
            </p:cNvPr>
            <p:cNvSpPr/>
            <p:nvPr/>
          </p:nvSpPr>
          <p:spPr>
            <a:xfrm>
              <a:off x="1858056" y="940037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Graphic 4" descr="Table outline">
              <a:extLst>
                <a:ext uri="{FF2B5EF4-FFF2-40B4-BE49-F238E27FC236}">
                  <a16:creationId xmlns:a16="http://schemas.microsoft.com/office/drawing/2014/main" id="{55D429C7-F32D-F060-BB84-B605F9B74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224" y="296967"/>
              <a:ext cx="2779519" cy="277951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7FD4E9-1DBB-9C35-537F-2EEF1A1ECA9A}"/>
                </a:ext>
              </a:extLst>
            </p:cNvPr>
            <p:cNvSpPr/>
            <p:nvPr/>
          </p:nvSpPr>
          <p:spPr>
            <a:xfrm>
              <a:off x="5361902" y="1430350"/>
              <a:ext cx="2123853" cy="936833"/>
            </a:xfrm>
            <a:prstGeom prst="rect">
              <a:avLst/>
            </a:prstGeom>
            <a:solidFill>
              <a:srgbClr val="E6AA04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0D13DE-5F1F-0A43-A3C8-31198A6F30FB}"/>
                </a:ext>
              </a:extLst>
            </p:cNvPr>
            <p:cNvSpPr/>
            <p:nvPr/>
          </p:nvSpPr>
          <p:spPr>
            <a:xfrm>
              <a:off x="5361902" y="940036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Graphic 14" descr="Table outline">
              <a:extLst>
                <a:ext uri="{FF2B5EF4-FFF2-40B4-BE49-F238E27FC236}">
                  <a16:creationId xmlns:a16="http://schemas.microsoft.com/office/drawing/2014/main" id="{A88291E0-629E-ABB2-5ECF-FB6A4682E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4070" y="296966"/>
              <a:ext cx="2779519" cy="277951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055EB9-7E5E-FEBB-46B4-26CCF9F68864}"/>
                </a:ext>
              </a:extLst>
            </p:cNvPr>
            <p:cNvCxnSpPr/>
            <p:nvPr/>
          </p:nvCxnSpPr>
          <p:spPr>
            <a:xfrm>
              <a:off x="4212799" y="1679168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F70E5D-1E45-44C3-5669-27BE9BDB8373}"/>
              </a:ext>
            </a:extLst>
          </p:cNvPr>
          <p:cNvGrpSpPr/>
          <p:nvPr/>
        </p:nvGrpSpPr>
        <p:grpSpPr>
          <a:xfrm>
            <a:off x="2875128" y="1012532"/>
            <a:ext cx="5475600" cy="1800000"/>
            <a:chOff x="2875128" y="1012532"/>
            <a:chExt cx="5475600" cy="180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A74A0-B993-D03B-C10E-0FCD8B29D0A3}"/>
                </a:ext>
              </a:extLst>
            </p:cNvPr>
            <p:cNvSpPr/>
            <p:nvPr/>
          </p:nvSpPr>
          <p:spPr>
            <a:xfrm>
              <a:off x="2875128" y="1012532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5cmx15.21cm Placeholder Image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37A4C1-C2E9-1D75-FB89-84B11A399404}"/>
                </a:ext>
              </a:extLst>
            </p:cNvPr>
            <p:cNvGrpSpPr/>
            <p:nvPr/>
          </p:nvGrpSpPr>
          <p:grpSpPr>
            <a:xfrm>
              <a:off x="3326450" y="1046276"/>
              <a:ext cx="4364129" cy="1726151"/>
              <a:chOff x="3834712" y="959097"/>
              <a:chExt cx="4364129" cy="172615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8B242A-69C4-ECE6-3361-44435CE84098}"/>
                  </a:ext>
                </a:extLst>
              </p:cNvPr>
              <p:cNvSpPr txBox="1"/>
              <p:nvPr/>
            </p:nvSpPr>
            <p:spPr>
              <a:xfrm>
                <a:off x="3995270" y="1532966"/>
                <a:ext cx="41920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for (i in 1:10){function}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79C5F0-968D-67D3-EE3D-D447DA568AAF}"/>
                  </a:ext>
                </a:extLst>
              </p:cNvPr>
              <p:cNvSpPr/>
              <p:nvPr/>
            </p:nvSpPr>
            <p:spPr>
              <a:xfrm>
                <a:off x="4724876" y="1618696"/>
                <a:ext cx="226963" cy="423582"/>
              </a:xfrm>
              <a:prstGeom prst="rect">
                <a:avLst/>
              </a:prstGeom>
              <a:solidFill>
                <a:srgbClr val="8E3B46">
                  <a:alpha val="50196"/>
                </a:srgbClr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8E3B46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FB3544-3A60-B8A3-87EA-A06710672E78}"/>
                  </a:ext>
                </a:extLst>
              </p:cNvPr>
              <p:cNvSpPr/>
              <p:nvPr/>
            </p:nvSpPr>
            <p:spPr>
              <a:xfrm>
                <a:off x="5333052" y="1613562"/>
                <a:ext cx="788138" cy="423582"/>
              </a:xfrm>
              <a:prstGeom prst="rect">
                <a:avLst/>
              </a:prstGeom>
              <a:solidFill>
                <a:srgbClr val="E6AA04">
                  <a:alpha val="50196"/>
                </a:srgbClr>
              </a:solidFill>
              <a:ln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88FEFE-065E-4BD9-5086-613EA16DD0F2}"/>
                  </a:ext>
                </a:extLst>
              </p:cNvPr>
              <p:cNvSpPr/>
              <p:nvPr/>
            </p:nvSpPr>
            <p:spPr>
              <a:xfrm>
                <a:off x="6213474" y="1616969"/>
                <a:ext cx="1683310" cy="423582"/>
              </a:xfrm>
              <a:prstGeom prst="rect">
                <a:avLst/>
              </a:prstGeom>
              <a:solidFill>
                <a:srgbClr val="00252A">
                  <a:alpha val="50196"/>
                </a:srgbClr>
              </a:solidFill>
              <a:ln>
                <a:solidFill>
                  <a:srgbClr val="0025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2A8547-AFCA-B4AD-0238-C5F8D274ECA9}"/>
                  </a:ext>
                </a:extLst>
              </p:cNvPr>
              <p:cNvSpPr txBox="1"/>
              <p:nvPr/>
            </p:nvSpPr>
            <p:spPr>
              <a:xfrm>
                <a:off x="4407626" y="959097"/>
                <a:ext cx="2638989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E6AA0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E6AA04"/>
                    </a:solidFill>
                  </a:rPr>
                  <a:t>The range to loop over.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B5184-CB58-24B6-1A60-57E398BA0DCC}"/>
                  </a:ext>
                </a:extLst>
              </p:cNvPr>
              <p:cNvSpPr txBox="1"/>
              <p:nvPr/>
            </p:nvSpPr>
            <p:spPr>
              <a:xfrm>
                <a:off x="5911417" y="2242574"/>
                <a:ext cx="2287424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00252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00252A"/>
                    </a:solidFill>
                  </a:rPr>
                  <a:t>The thing to repeat.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CD0F40-C260-D176-BF4A-C503468091CC}"/>
                  </a:ext>
                </a:extLst>
              </p:cNvPr>
              <p:cNvSpPr txBox="1"/>
              <p:nvPr/>
            </p:nvSpPr>
            <p:spPr>
              <a:xfrm>
                <a:off x="3834712" y="2242574"/>
                <a:ext cx="2007290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8E3B4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8E3B46"/>
                    </a:solidFill>
                  </a:rPr>
                  <a:t>The current loop.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54A53A5-7D07-E2DB-7B32-88A7F7BD0E62}"/>
                  </a:ext>
                </a:extLst>
              </p:cNvPr>
              <p:cNvCxnSpPr>
                <a:cxnSpLocks/>
                <a:stCxn id="8" idx="0"/>
                <a:endCxn id="3" idx="2"/>
              </p:cNvCxnSpPr>
              <p:nvPr/>
            </p:nvCxnSpPr>
            <p:spPr>
              <a:xfrm flipV="1">
                <a:off x="4838357" y="2042278"/>
                <a:ext cx="1" cy="200296"/>
              </a:xfrm>
              <a:prstGeom prst="straightConnector1">
                <a:avLst/>
              </a:prstGeom>
              <a:ln w="38100">
                <a:solidFill>
                  <a:srgbClr val="8E3B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C5402B-C90C-ECF3-6464-D24228999892}"/>
                  </a:ext>
                </a:extLst>
              </p:cNvPr>
              <p:cNvCxnSpPr>
                <a:cxnSpLocks/>
                <a:stCxn id="7" idx="0"/>
                <a:endCxn id="5" idx="2"/>
              </p:cNvCxnSpPr>
              <p:nvPr/>
            </p:nvCxnSpPr>
            <p:spPr>
              <a:xfrm flipV="1">
                <a:off x="7055129" y="2040551"/>
                <a:ext cx="0" cy="202023"/>
              </a:xfrm>
              <a:prstGeom prst="straightConnector1">
                <a:avLst/>
              </a:prstGeom>
              <a:ln w="38100">
                <a:solidFill>
                  <a:srgbClr val="00252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6E99A9E-2695-29E9-AE9C-D8808F403EF8}"/>
                  </a:ext>
                </a:extLst>
              </p:cNvPr>
              <p:cNvCxnSpPr>
                <a:cxnSpLocks/>
                <a:stCxn id="6" idx="2"/>
                <a:endCxn id="4" idx="0"/>
              </p:cNvCxnSpPr>
              <p:nvPr/>
            </p:nvCxnSpPr>
            <p:spPr>
              <a:xfrm>
                <a:off x="5727121" y="1401771"/>
                <a:ext cx="0" cy="211791"/>
              </a:xfrm>
              <a:prstGeom prst="straightConnector1">
                <a:avLst/>
              </a:prstGeom>
              <a:ln w="38100">
                <a:solidFill>
                  <a:srgbClr val="E6AA0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3BB29-FA2B-2A24-4081-D3BE9254BA12}"/>
              </a:ext>
            </a:extLst>
          </p:cNvPr>
          <p:cNvGrpSpPr/>
          <p:nvPr/>
        </p:nvGrpSpPr>
        <p:grpSpPr>
          <a:xfrm>
            <a:off x="3574237" y="1445420"/>
            <a:ext cx="5043526" cy="1567429"/>
            <a:chOff x="3435285" y="1659064"/>
            <a:chExt cx="5043526" cy="156742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7FB9B8D-E282-AEA2-07F6-C27E289C1B06}"/>
                </a:ext>
              </a:extLst>
            </p:cNvPr>
            <p:cNvGrpSpPr/>
            <p:nvPr/>
          </p:nvGrpSpPr>
          <p:grpSpPr>
            <a:xfrm>
              <a:off x="3435285" y="1659064"/>
              <a:ext cx="5043526" cy="1567429"/>
              <a:chOff x="556935" y="1408639"/>
              <a:chExt cx="4114345" cy="1269641"/>
            </a:xfrm>
          </p:grpSpPr>
          <p:pic>
            <p:nvPicPr>
              <p:cNvPr id="29" name="Graphic 28" descr="Single gear outline">
                <a:extLst>
                  <a:ext uri="{FF2B5EF4-FFF2-40B4-BE49-F238E27FC236}">
                    <a16:creationId xmlns:a16="http://schemas.microsoft.com/office/drawing/2014/main" id="{CDF21E71-4BAD-3CEB-D597-5B232EC89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7098" y="176388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Single gear outline">
                <a:extLst>
                  <a:ext uri="{FF2B5EF4-FFF2-40B4-BE49-F238E27FC236}">
                    <a16:creationId xmlns:a16="http://schemas.microsoft.com/office/drawing/2014/main" id="{C772B83F-2CA4-B6F3-1896-A84DE3832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01888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Settings outline">
                <a:extLst>
                  <a:ext uri="{FF2B5EF4-FFF2-40B4-BE49-F238E27FC236}">
                    <a16:creationId xmlns:a16="http://schemas.microsoft.com/office/drawing/2014/main" id="{84738571-57BD-5CE6-CF09-150AE66F5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6935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Checklist outline">
                <a:extLst>
                  <a:ext uri="{FF2B5EF4-FFF2-40B4-BE49-F238E27FC236}">
                    <a16:creationId xmlns:a16="http://schemas.microsoft.com/office/drawing/2014/main" id="{88582093-6FDD-7057-5E00-7E06FB76D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56880" y="160124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2C64C80-A878-B7AF-782A-6C81B86F9556}"/>
                </a:ext>
              </a:extLst>
            </p:cNvPr>
            <p:cNvSpPr/>
            <p:nvPr/>
          </p:nvSpPr>
          <p:spPr>
            <a:xfrm>
              <a:off x="4611532" y="1677158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D2148EE-BCFB-2BCB-0ABD-9021D0EF8E68}"/>
                </a:ext>
              </a:extLst>
            </p:cNvPr>
            <p:cNvSpPr/>
            <p:nvPr/>
          </p:nvSpPr>
          <p:spPr>
            <a:xfrm flipV="1">
              <a:off x="6286072" y="2597566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837859" y="926602"/>
            <a:ext cx="5407274" cy="1800000"/>
            <a:chOff x="3837859" y="932200"/>
            <a:chExt cx="5407274" cy="1905746"/>
          </a:xfrm>
        </p:grpSpPr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378369">
              <a:off x="5161161" y="932200"/>
              <a:ext cx="1244193" cy="1244193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38704" y="1829832"/>
              <a:ext cx="847061" cy="100811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57150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3837859" y="1424751"/>
              <a:ext cx="1068922" cy="1197040"/>
              <a:chOff x="3837859" y="1424751"/>
              <a:chExt cx="1068922" cy="1197040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4064519" y="1631504"/>
                <a:ext cx="254293" cy="276009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4479336" y="2163294"/>
                <a:ext cx="254711" cy="276463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4064519" y="1650696"/>
                <a:ext cx="644062" cy="791862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3837859" y="1424751"/>
                <a:ext cx="1068922" cy="1197040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574654" y="1374298"/>
              <a:ext cx="1670479" cy="1276801"/>
              <a:chOff x="7574654" y="1374298"/>
              <a:chExt cx="1670479" cy="1276801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506" y="1424750"/>
                <a:ext cx="726775" cy="1197041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374298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8326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22910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85133" y="1868662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800001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F163-554A-F5EB-9A57-1D5206E4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F7E2C-FF1A-F463-2D1D-A9F044E4C47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6C04D3-2670-A467-35E7-D7BFD676ACFB}"/>
              </a:ext>
            </a:extLst>
          </p:cNvPr>
          <p:cNvGrpSpPr/>
          <p:nvPr/>
        </p:nvGrpSpPr>
        <p:grpSpPr>
          <a:xfrm>
            <a:off x="1447058" y="736252"/>
            <a:ext cx="8364099" cy="2593849"/>
            <a:chOff x="2284546" y="702069"/>
            <a:chExt cx="8364099" cy="259384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248423-0A1C-486A-AEDE-04A7A7F1C7F4}"/>
                </a:ext>
              </a:extLst>
            </p:cNvPr>
            <p:cNvSpPr txBox="1"/>
            <p:nvPr/>
          </p:nvSpPr>
          <p:spPr>
            <a:xfrm>
              <a:off x="2284546" y="1325433"/>
              <a:ext cx="4157365" cy="510778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E6AA0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E6AA04"/>
                  </a:solidFill>
                </a:rPr>
                <a:t>“func”&lt;- function(inputs){code}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68A5-BF2B-5D9E-37FC-30BB2252ED58}"/>
                </a:ext>
              </a:extLst>
            </p:cNvPr>
            <p:cNvSpPr txBox="1"/>
            <p:nvPr/>
          </p:nvSpPr>
          <p:spPr>
            <a:xfrm>
              <a:off x="7270399" y="1259567"/>
              <a:ext cx="2129975" cy="510778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8E3B4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8E3B46"/>
                  </a:solidFill>
                </a:rPr>
                <a:t>map(                 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E5E349-0CBE-E45F-F559-9A4ADE69BF46}"/>
                </a:ext>
              </a:extLst>
            </p:cNvPr>
            <p:cNvSpPr txBox="1"/>
            <p:nvPr/>
          </p:nvSpPr>
          <p:spPr>
            <a:xfrm>
              <a:off x="7267822" y="2683619"/>
              <a:ext cx="2841853" cy="510778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00252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8E3B46"/>
                  </a:solidFill>
                </a:rPr>
                <a:t>for (i in 1:10)</a:t>
              </a:r>
              <a:r>
                <a:rPr lang="en-AU" sz="2400" dirty="0">
                  <a:solidFill>
                    <a:srgbClr val="E6AA04"/>
                  </a:solidFill>
                </a:rPr>
                <a:t>{“func”}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976D97-8A4E-2D8C-41E7-4F5942410DDE}"/>
                </a:ext>
              </a:extLst>
            </p:cNvPr>
            <p:cNvSpPr txBox="1"/>
            <p:nvPr/>
          </p:nvSpPr>
          <p:spPr>
            <a:xfrm>
              <a:off x="8071254" y="702069"/>
              <a:ext cx="1098271" cy="510778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E6AA0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C4ED06-3C6C-0CF8-34FE-9ACB3713F0E2}"/>
                </a:ext>
              </a:extLst>
            </p:cNvPr>
            <p:cNvSpPr txBox="1"/>
            <p:nvPr/>
          </p:nvSpPr>
          <p:spPr>
            <a:xfrm>
              <a:off x="8071254" y="1254653"/>
              <a:ext cx="1098271" cy="510778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E6AA0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7D51EA-D0F3-AD4C-CA11-F48032FB8D2C}"/>
                </a:ext>
              </a:extLst>
            </p:cNvPr>
            <p:cNvSpPr txBox="1"/>
            <p:nvPr/>
          </p:nvSpPr>
          <p:spPr>
            <a:xfrm>
              <a:off x="8071254" y="1794731"/>
              <a:ext cx="1098271" cy="510778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E6AA0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E6AA04"/>
                  </a:solidFill>
                </a:rPr>
                <a:t>“func”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98AC3A-A9E6-0C1F-8352-22887D61DB72}"/>
                </a:ext>
              </a:extLst>
            </p:cNvPr>
            <p:cNvCxnSpPr>
              <a:cxnSpLocks/>
            </p:cNvCxnSpPr>
            <p:nvPr/>
          </p:nvCxnSpPr>
          <p:spPr>
            <a:xfrm>
              <a:off x="9281675" y="957458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67BFD1-7CDA-B734-14C4-862274276F59}"/>
                </a:ext>
              </a:extLst>
            </p:cNvPr>
            <p:cNvCxnSpPr>
              <a:cxnSpLocks/>
            </p:cNvCxnSpPr>
            <p:nvPr/>
          </p:nvCxnSpPr>
          <p:spPr>
            <a:xfrm>
              <a:off x="9507266" y="1510042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BA5C092-BA8F-7910-3AFC-DDF48589BA42}"/>
                </a:ext>
              </a:extLst>
            </p:cNvPr>
            <p:cNvCxnSpPr>
              <a:cxnSpLocks/>
            </p:cNvCxnSpPr>
            <p:nvPr/>
          </p:nvCxnSpPr>
          <p:spPr>
            <a:xfrm>
              <a:off x="9281675" y="2025264"/>
              <a:ext cx="828000" cy="516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raphic 62" descr="Line arrow: Rotate right with solid fill">
              <a:extLst>
                <a:ext uri="{FF2B5EF4-FFF2-40B4-BE49-F238E27FC236}">
                  <a16:creationId xmlns:a16="http://schemas.microsoft.com/office/drawing/2014/main" id="{2A9DDBBE-09FA-D15E-A679-D1E4F0E953C4}"/>
                </a:ext>
              </a:extLst>
            </p:cNvPr>
            <p:cNvSpPr/>
            <p:nvPr/>
          </p:nvSpPr>
          <p:spPr>
            <a:xfrm rot="15188249" flipV="1">
              <a:off x="9911973" y="2559245"/>
              <a:ext cx="846586" cy="626759"/>
            </a:xfrm>
            <a:custGeom>
              <a:avLst/>
              <a:gdLst>
                <a:gd name="connsiteX0" fmla="*/ 838014 w 846586"/>
                <a:gd name="connsiteY0" fmla="*/ 257175 h 626759"/>
                <a:gd name="connsiteX1" fmla="*/ 798009 w 846586"/>
                <a:gd name="connsiteY1" fmla="*/ 256223 h 626759"/>
                <a:gd name="connsiteX2" fmla="*/ 713236 w 846586"/>
                <a:gd name="connsiteY2" fmla="*/ 340995 h 626759"/>
                <a:gd name="connsiteX3" fmla="*/ 357001 w 846586"/>
                <a:gd name="connsiteY3" fmla="*/ 0 h 626759"/>
                <a:gd name="connsiteX4" fmla="*/ 24579 w 846586"/>
                <a:gd name="connsiteY4" fmla="*/ 226695 h 626759"/>
                <a:gd name="connsiteX5" fmla="*/ 113161 w 846586"/>
                <a:gd name="connsiteY5" fmla="*/ 619125 h 626759"/>
                <a:gd name="connsiteX6" fmla="*/ 153166 w 846586"/>
                <a:gd name="connsiteY6" fmla="*/ 617220 h 626759"/>
                <a:gd name="connsiteX7" fmla="*/ 152214 w 846586"/>
                <a:gd name="connsiteY7" fmla="*/ 577215 h 626759"/>
                <a:gd name="connsiteX8" fmla="*/ 91254 w 846586"/>
                <a:gd name="connsiteY8" fmla="*/ 218123 h 626759"/>
                <a:gd name="connsiteX9" fmla="*/ 421771 w 846586"/>
                <a:gd name="connsiteY9" fmla="*/ 64770 h 626759"/>
                <a:gd name="connsiteX10" fmla="*/ 656086 w 846586"/>
                <a:gd name="connsiteY10" fmla="*/ 343853 h 626759"/>
                <a:gd name="connsiteX11" fmla="*/ 569409 w 846586"/>
                <a:gd name="connsiteY11" fmla="*/ 256223 h 626759"/>
                <a:gd name="connsiteX12" fmla="*/ 529404 w 846586"/>
                <a:gd name="connsiteY12" fmla="*/ 256223 h 626759"/>
                <a:gd name="connsiteX13" fmla="*/ 529404 w 846586"/>
                <a:gd name="connsiteY13" fmla="*/ 296228 h 626759"/>
                <a:gd name="connsiteX14" fmla="*/ 663706 w 846586"/>
                <a:gd name="connsiteY14" fmla="*/ 430530 h 626759"/>
                <a:gd name="connsiteX15" fmla="*/ 681804 w 846586"/>
                <a:gd name="connsiteY15" fmla="*/ 439103 h 626759"/>
                <a:gd name="connsiteX16" fmla="*/ 683709 w 846586"/>
                <a:gd name="connsiteY16" fmla="*/ 439103 h 626759"/>
                <a:gd name="connsiteX17" fmla="*/ 686566 w 846586"/>
                <a:gd name="connsiteY17" fmla="*/ 439103 h 626759"/>
                <a:gd name="connsiteX18" fmla="*/ 689424 w 846586"/>
                <a:gd name="connsiteY18" fmla="*/ 439103 h 626759"/>
                <a:gd name="connsiteX19" fmla="*/ 691329 w 846586"/>
                <a:gd name="connsiteY19" fmla="*/ 438150 h 626759"/>
                <a:gd name="connsiteX20" fmla="*/ 694186 w 846586"/>
                <a:gd name="connsiteY20" fmla="*/ 437198 h 626759"/>
                <a:gd name="connsiteX21" fmla="*/ 694186 w 846586"/>
                <a:gd name="connsiteY21" fmla="*/ 437198 h 626759"/>
                <a:gd name="connsiteX22" fmla="*/ 703711 w 846586"/>
                <a:gd name="connsiteY22" fmla="*/ 430530 h 626759"/>
                <a:gd name="connsiteX23" fmla="*/ 838014 w 846586"/>
                <a:gd name="connsiteY23" fmla="*/ 296228 h 626759"/>
                <a:gd name="connsiteX24" fmla="*/ 838014 w 846586"/>
                <a:gd name="connsiteY24" fmla="*/ 257175 h 62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6586" h="626759">
                  <a:moveTo>
                    <a:pt x="838014" y="257175"/>
                  </a:moveTo>
                  <a:cubicBezTo>
                    <a:pt x="827536" y="246698"/>
                    <a:pt x="809439" y="245745"/>
                    <a:pt x="798009" y="256223"/>
                  </a:cubicBezTo>
                  <a:lnTo>
                    <a:pt x="713236" y="340995"/>
                  </a:lnTo>
                  <a:cubicBezTo>
                    <a:pt x="704664" y="150495"/>
                    <a:pt x="547501" y="0"/>
                    <a:pt x="357001" y="0"/>
                  </a:cubicBezTo>
                  <a:cubicBezTo>
                    <a:pt x="210316" y="0"/>
                    <a:pt x="77919" y="89535"/>
                    <a:pt x="24579" y="226695"/>
                  </a:cubicBezTo>
                  <a:cubicBezTo>
                    <a:pt x="-28761" y="362903"/>
                    <a:pt x="6481" y="519112"/>
                    <a:pt x="113161" y="619125"/>
                  </a:cubicBezTo>
                  <a:cubicBezTo>
                    <a:pt x="124591" y="629602"/>
                    <a:pt x="142689" y="629602"/>
                    <a:pt x="153166" y="617220"/>
                  </a:cubicBezTo>
                  <a:cubicBezTo>
                    <a:pt x="163644" y="605790"/>
                    <a:pt x="163644" y="587693"/>
                    <a:pt x="152214" y="577215"/>
                  </a:cubicBezTo>
                  <a:cubicBezTo>
                    <a:pt x="53154" y="484823"/>
                    <a:pt x="28389" y="337185"/>
                    <a:pt x="91254" y="218123"/>
                  </a:cubicBezTo>
                  <a:cubicBezTo>
                    <a:pt x="154119" y="98107"/>
                    <a:pt x="290326" y="35242"/>
                    <a:pt x="421771" y="64770"/>
                  </a:cubicBezTo>
                  <a:cubicBezTo>
                    <a:pt x="554169" y="94298"/>
                    <a:pt x="650371" y="208598"/>
                    <a:pt x="656086" y="343853"/>
                  </a:cubicBezTo>
                  <a:lnTo>
                    <a:pt x="569409" y="256223"/>
                  </a:lnTo>
                  <a:cubicBezTo>
                    <a:pt x="557979" y="244792"/>
                    <a:pt x="539881" y="244792"/>
                    <a:pt x="529404" y="256223"/>
                  </a:cubicBezTo>
                  <a:cubicBezTo>
                    <a:pt x="518926" y="267653"/>
                    <a:pt x="517974" y="285750"/>
                    <a:pt x="529404" y="296228"/>
                  </a:cubicBezTo>
                  <a:lnTo>
                    <a:pt x="663706" y="430530"/>
                  </a:lnTo>
                  <a:cubicBezTo>
                    <a:pt x="668469" y="435293"/>
                    <a:pt x="675136" y="438150"/>
                    <a:pt x="681804" y="439103"/>
                  </a:cubicBezTo>
                  <a:lnTo>
                    <a:pt x="683709" y="439103"/>
                  </a:lnTo>
                  <a:lnTo>
                    <a:pt x="686566" y="439103"/>
                  </a:lnTo>
                  <a:lnTo>
                    <a:pt x="689424" y="439103"/>
                  </a:lnTo>
                  <a:lnTo>
                    <a:pt x="691329" y="438150"/>
                  </a:lnTo>
                  <a:cubicBezTo>
                    <a:pt x="692281" y="438150"/>
                    <a:pt x="693234" y="437198"/>
                    <a:pt x="694186" y="437198"/>
                  </a:cubicBezTo>
                  <a:lnTo>
                    <a:pt x="694186" y="437198"/>
                  </a:lnTo>
                  <a:cubicBezTo>
                    <a:pt x="697996" y="436245"/>
                    <a:pt x="700854" y="433387"/>
                    <a:pt x="703711" y="430530"/>
                  </a:cubicBezTo>
                  <a:lnTo>
                    <a:pt x="838014" y="296228"/>
                  </a:lnTo>
                  <a:cubicBezTo>
                    <a:pt x="849444" y="285750"/>
                    <a:pt x="849444" y="267653"/>
                    <a:pt x="838014" y="257175"/>
                  </a:cubicBezTo>
                  <a:close/>
                </a:path>
              </a:pathLst>
            </a:custGeom>
            <a:solidFill>
              <a:srgbClr val="002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74F4726D-6277-0F2C-4AA8-C58D354ED3A5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rot="16200000" flipH="1">
              <a:off x="5411563" y="787876"/>
              <a:ext cx="368193" cy="2464861"/>
            </a:xfrm>
            <a:prstGeom prst="bentConnector2">
              <a:avLst/>
            </a:prstGeom>
            <a:ln w="38100">
              <a:solidFill>
                <a:srgbClr val="00252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B529D85B-5E1D-DDD2-9B7F-B739DA221C82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6441911" y="1514956"/>
              <a:ext cx="828488" cy="6894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50319F2D-EDC3-EFAB-493C-A590A8CDDD3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6441912" y="2204404"/>
              <a:ext cx="825910" cy="7346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2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17A1E-C35F-2EA9-A973-77604DA0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D42D27-C1CA-A6F3-CC9A-E2042A68ABD2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506B4D-36F1-197F-6229-C04726B70AF0}"/>
              </a:ext>
            </a:extLst>
          </p:cNvPr>
          <p:cNvGrpSpPr/>
          <p:nvPr/>
        </p:nvGrpSpPr>
        <p:grpSpPr>
          <a:xfrm>
            <a:off x="2401372" y="173674"/>
            <a:ext cx="6400678" cy="1800000"/>
            <a:chOff x="2401372" y="173674"/>
            <a:chExt cx="6400678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7BCE44-EECE-DCBF-DAF5-E2270C903C94}"/>
                </a:ext>
              </a:extLst>
            </p:cNvPr>
            <p:cNvSpPr/>
            <p:nvPr/>
          </p:nvSpPr>
          <p:spPr>
            <a:xfrm>
              <a:off x="3326450" y="173674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00252A"/>
                  </a:solidFill>
                </a:rPr>
                <a:t>eReefs P1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B59D1F-6975-772E-A05D-8B7DEF546B6F}"/>
                </a:ext>
              </a:extLst>
            </p:cNvPr>
            <p:cNvGrpSpPr/>
            <p:nvPr/>
          </p:nvGrpSpPr>
          <p:grpSpPr>
            <a:xfrm>
              <a:off x="2401372" y="527833"/>
              <a:ext cx="1363136" cy="1091682"/>
              <a:chOff x="1533625" y="1399591"/>
              <a:chExt cx="1363136" cy="109168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DE7B4F-635F-FB3F-F3ED-1AAD386E8E71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BFD1C46-413B-28B3-C0E3-ADAACFE952D7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03FD44B-E2C3-F216-B74B-0D4AD0F48C23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7605B2D-8E74-D86D-ABFF-9A9485E0BA3E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BC47151-E1C1-2B83-8369-995CA8F9F6C3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DF0A9B1-326E-C520-72B6-127C1A7FE856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917353E-BB58-45D4-79FF-D73F6410AE52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597A6AD-2C87-DBDD-C332-D61A2DC585E5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B56FD3-C789-71B3-770D-20C474C14527}"/>
              </a:ext>
            </a:extLst>
          </p:cNvPr>
          <p:cNvGrpSpPr/>
          <p:nvPr/>
        </p:nvGrpSpPr>
        <p:grpSpPr>
          <a:xfrm>
            <a:off x="2237602" y="2657651"/>
            <a:ext cx="6596198" cy="1800000"/>
            <a:chOff x="2237602" y="2657651"/>
            <a:chExt cx="6596198" cy="18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B91E1E-17D9-44AB-DFA9-E120774910D8}"/>
                </a:ext>
              </a:extLst>
            </p:cNvPr>
            <p:cNvSpPr/>
            <p:nvPr/>
          </p:nvSpPr>
          <p:spPr>
            <a:xfrm>
              <a:off x="3358200" y="2657651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E6AA04"/>
                  </a:solidFill>
                </a:rPr>
                <a:t>eReefs P3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8EE9C59-913B-AFE3-3198-3B90F29A82E7}"/>
                </a:ext>
              </a:extLst>
            </p:cNvPr>
            <p:cNvGrpSpPr/>
            <p:nvPr/>
          </p:nvGrpSpPr>
          <p:grpSpPr>
            <a:xfrm rot="10800000">
              <a:off x="2237602" y="3122570"/>
              <a:ext cx="1363136" cy="1091682"/>
              <a:chOff x="1533625" y="1399591"/>
              <a:chExt cx="1363136" cy="1091682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A684817-B79C-0B24-0437-0A49A51779FB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8B15A52-77B5-463B-7E18-469E35FFC624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E37D5D0-EFE8-ECCB-1832-F50B730A30F9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C89472D-6DDD-7E91-FD91-9DEDD1863EEA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CBDF457-BD63-D9B7-BC0E-CA4049EA5F1D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89E168E-3F78-74FD-EB23-E861BD86CF62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D1A341B-FDC7-2C2F-AB9E-35E989EAB616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2D71EB3-11BF-1B71-A9B8-239597B9B293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CE8150C-05CE-39B8-6682-CE26DE005156}"/>
              </a:ext>
            </a:extLst>
          </p:cNvPr>
          <p:cNvGrpSpPr/>
          <p:nvPr/>
        </p:nvGrpSpPr>
        <p:grpSpPr>
          <a:xfrm>
            <a:off x="2526307" y="1326309"/>
            <a:ext cx="6404239" cy="1800000"/>
            <a:chOff x="2526307" y="1326309"/>
            <a:chExt cx="6404239" cy="180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EBC272-4AA3-C1BC-5EBE-8DDC3935EEF3}"/>
                </a:ext>
              </a:extLst>
            </p:cNvPr>
            <p:cNvSpPr/>
            <p:nvPr/>
          </p:nvSpPr>
          <p:spPr>
            <a:xfrm>
              <a:off x="3454946" y="1326309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8E3B46"/>
                  </a:solidFill>
                </a:rPr>
                <a:t>eReefs P2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0359285-253F-4F8B-FD29-A68E0F220CD4}"/>
                </a:ext>
              </a:extLst>
            </p:cNvPr>
            <p:cNvGrpSpPr/>
            <p:nvPr/>
          </p:nvGrpSpPr>
          <p:grpSpPr>
            <a:xfrm rot="5400000">
              <a:off x="2390580" y="1794050"/>
              <a:ext cx="1363136" cy="1091682"/>
              <a:chOff x="1533625" y="1399591"/>
              <a:chExt cx="1363136" cy="1091682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DD4FD7-6FDF-D8B8-73BB-EB41A38A6367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B678AB2-D3BC-9F1E-5E3C-74C22034A378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931FA83-86F1-6CC4-A2FF-2A280F12E209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6DD2679-C8D1-C3AD-7D22-662B73BC1696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C9D7BF7-3ACC-4F64-9BEC-518EDBB2A033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432ADC0-0A7B-599C-6090-F19DF3848073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FCD8FA9-7672-C5FE-448B-0CB0F649FD87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1945F13-FC78-C8C5-D0D8-1BA0FBCE1530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00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371</Words>
  <Application>Microsoft Office PowerPoint</Application>
  <PresentationFormat>Widescreen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25</cp:revision>
  <dcterms:created xsi:type="dcterms:W3CDTF">2023-11-26T10:48:19Z</dcterms:created>
  <dcterms:modified xsi:type="dcterms:W3CDTF">2025-06-12T23:53:08Z</dcterms:modified>
</cp:coreProperties>
</file>