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3B46"/>
    <a:srgbClr val="E6AA04"/>
    <a:srgbClr val="00252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FFE8CBD-EA3E-CBAF-F906-D0AFD1EB46B1}"/>
              </a:ext>
            </a:extLst>
          </p:cNvPr>
          <p:cNvGrpSpPr/>
          <p:nvPr/>
        </p:nvGrpSpPr>
        <p:grpSpPr>
          <a:xfrm>
            <a:off x="3358200" y="2784790"/>
            <a:ext cx="5475600" cy="1800000"/>
            <a:chOff x="4937763" y="2394092"/>
            <a:chExt cx="2626817" cy="864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8BCEFF-BA28-F80B-5524-D9AD892D4FF4}"/>
                </a:ext>
              </a:extLst>
            </p:cNvPr>
            <p:cNvGrpSpPr/>
            <p:nvPr/>
          </p:nvGrpSpPr>
          <p:grpSpPr>
            <a:xfrm>
              <a:off x="4937763" y="2394092"/>
              <a:ext cx="2626817" cy="864000"/>
              <a:chOff x="4455624" y="2402404"/>
              <a:chExt cx="2626817" cy="8640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4AF7BE2-B947-DB69-639B-81DB3648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8E3B46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455624" y="2402404"/>
                <a:ext cx="1018879" cy="864000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7D47DB9-361D-3AC7-CFBF-16BB706EF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E6AA04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6063562" y="2402404"/>
                <a:ext cx="1018879" cy="864000"/>
              </a:xfrm>
              <a:prstGeom prst="rect">
                <a:avLst/>
              </a:prstGeom>
            </p:spPr>
          </p:pic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5A8698-945A-C35F-0BD7-BF508E652559}"/>
                </a:ext>
              </a:extLst>
            </p:cNvPr>
            <p:cNvCxnSpPr/>
            <p:nvPr/>
          </p:nvCxnSpPr>
          <p:spPr>
            <a:xfrm>
              <a:off x="6035041" y="2836478"/>
              <a:ext cx="432261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8F74-0C92-7108-7817-F30AFACA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70EF1-4BC6-74F2-C11A-1B93A8285104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37A4C1-C2E9-1D75-FB89-84B11A399404}"/>
              </a:ext>
            </a:extLst>
          </p:cNvPr>
          <p:cNvGrpSpPr/>
          <p:nvPr/>
        </p:nvGrpSpPr>
        <p:grpSpPr>
          <a:xfrm>
            <a:off x="3877468" y="1073237"/>
            <a:ext cx="4100747" cy="1531578"/>
            <a:chOff x="3826668" y="1028787"/>
            <a:chExt cx="4100747" cy="15315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8B242A-69C4-ECE6-3361-44435CE84098}"/>
                </a:ext>
              </a:extLst>
            </p:cNvPr>
            <p:cNvSpPr txBox="1"/>
            <p:nvPr/>
          </p:nvSpPr>
          <p:spPr>
            <a:xfrm>
              <a:off x="3995271" y="1532966"/>
              <a:ext cx="3932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/>
                <a:t>for (i in 1:10){function}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9C5F0-968D-67D3-EE3D-D447DA568AAF}"/>
                </a:ext>
              </a:extLst>
            </p:cNvPr>
            <p:cNvSpPr/>
            <p:nvPr/>
          </p:nvSpPr>
          <p:spPr>
            <a:xfrm>
              <a:off x="4673600" y="1584512"/>
              <a:ext cx="161925" cy="423582"/>
            </a:xfrm>
            <a:prstGeom prst="rect">
              <a:avLst/>
            </a:prstGeom>
            <a:solidFill>
              <a:srgbClr val="8E3B46">
                <a:alpha val="50196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8E3B4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FB3544-3A60-B8A3-87EA-A06710672E78}"/>
                </a:ext>
              </a:extLst>
            </p:cNvPr>
            <p:cNvSpPr/>
            <p:nvPr/>
          </p:nvSpPr>
          <p:spPr>
            <a:xfrm>
              <a:off x="5191124" y="1584512"/>
              <a:ext cx="666751" cy="423582"/>
            </a:xfrm>
            <a:prstGeom prst="rect">
              <a:avLst/>
            </a:prstGeom>
            <a:solidFill>
              <a:srgbClr val="E6AA04">
                <a:alpha val="50196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88FEFE-065E-4BD9-5086-613EA16DD0F2}"/>
                </a:ext>
              </a:extLst>
            </p:cNvPr>
            <p:cNvSpPr/>
            <p:nvPr/>
          </p:nvSpPr>
          <p:spPr>
            <a:xfrm>
              <a:off x="6064250" y="1582785"/>
              <a:ext cx="1195911" cy="423582"/>
            </a:xfrm>
            <a:prstGeom prst="rect">
              <a:avLst/>
            </a:prstGeom>
            <a:solidFill>
              <a:srgbClr val="00252A">
                <a:alpha val="50196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2A8547-AFCA-B4AD-0238-C5F8D274ECA9}"/>
                </a:ext>
              </a:extLst>
            </p:cNvPr>
            <p:cNvSpPr txBox="1"/>
            <p:nvPr/>
          </p:nvSpPr>
          <p:spPr>
            <a:xfrm>
              <a:off x="4343400" y="1028787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E6AA04"/>
                  </a:solidFill>
                </a:rPr>
                <a:t>The range to loop over.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5B5184-CB58-24B6-1A60-57E398BA0DCC}"/>
                </a:ext>
              </a:extLst>
            </p:cNvPr>
            <p:cNvSpPr txBox="1"/>
            <p:nvPr/>
          </p:nvSpPr>
          <p:spPr>
            <a:xfrm>
              <a:off x="5596339" y="2191033"/>
              <a:ext cx="2131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The thing to repeat.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CD0F40-C260-D176-BF4A-C503468091CC}"/>
                </a:ext>
              </a:extLst>
            </p:cNvPr>
            <p:cNvSpPr txBox="1"/>
            <p:nvPr/>
          </p:nvSpPr>
          <p:spPr>
            <a:xfrm>
              <a:off x="3826668" y="2191033"/>
              <a:ext cx="185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The current loop.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4A53A5-7D07-E2DB-7B32-88A7F7BD0E62}"/>
                </a:ext>
              </a:extLst>
            </p:cNvPr>
            <p:cNvCxnSpPr>
              <a:cxnSpLocks/>
              <a:stCxn id="8" idx="0"/>
              <a:endCxn id="3" idx="2"/>
            </p:cNvCxnSpPr>
            <p:nvPr/>
          </p:nvCxnSpPr>
          <p:spPr>
            <a:xfrm flipV="1">
              <a:off x="4754562" y="2008094"/>
              <a:ext cx="1" cy="230281"/>
            </a:xfrm>
            <a:prstGeom prst="straightConnector1">
              <a:avLst/>
            </a:prstGeom>
            <a:ln w="38100">
              <a:solidFill>
                <a:srgbClr val="8E3B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C5402B-C90C-ECF3-6464-D24228999892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V="1">
              <a:off x="6662206" y="2006367"/>
              <a:ext cx="0" cy="260582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E99A9E-2695-29E9-AE9C-D8808F403EF8}"/>
                </a:ext>
              </a:extLst>
            </p:cNvPr>
            <p:cNvCxnSpPr>
              <a:cxnSpLocks/>
              <a:stCxn id="6" idx="2"/>
              <a:endCxn id="4" idx="0"/>
            </p:cNvCxnSpPr>
            <p:nvPr/>
          </p:nvCxnSpPr>
          <p:spPr>
            <a:xfrm>
              <a:off x="5524500" y="1346200"/>
              <a:ext cx="0" cy="238312"/>
            </a:xfrm>
            <a:prstGeom prst="straightConnector1">
              <a:avLst/>
            </a:prstGeom>
            <a:ln w="38100">
              <a:solidFill>
                <a:srgbClr val="E6AA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8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DD78-65E1-680C-5428-3F300E5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D60E23-D399-4CCA-BD06-E10243DF36AE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FB9B8D-E282-AEA2-07F6-C27E289C1B06}"/>
              </a:ext>
            </a:extLst>
          </p:cNvPr>
          <p:cNvGrpSpPr/>
          <p:nvPr/>
        </p:nvGrpSpPr>
        <p:grpSpPr>
          <a:xfrm>
            <a:off x="3692792" y="1247871"/>
            <a:ext cx="4742916" cy="2181129"/>
            <a:chOff x="767001" y="1075566"/>
            <a:chExt cx="3869117" cy="1766748"/>
          </a:xfrm>
        </p:grpSpPr>
        <p:pic>
          <p:nvPicPr>
            <p:cNvPr id="29" name="Graphic 28" descr="Single gear outline">
              <a:extLst>
                <a:ext uri="{FF2B5EF4-FFF2-40B4-BE49-F238E27FC236}">
                  <a16:creationId xmlns:a16="http://schemas.microsoft.com/office/drawing/2014/main" id="{CDF21E71-4BAD-3CEB-D597-5B232EC89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7098" y="1763880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Single gear outline">
              <a:extLst>
                <a:ext uri="{FF2B5EF4-FFF2-40B4-BE49-F238E27FC236}">
                  <a16:creationId xmlns:a16="http://schemas.microsoft.com/office/drawing/2014/main" id="{C772B83F-2CA4-B6F3-1896-A84DE3832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1888" y="1408639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Settings outline">
              <a:extLst>
                <a:ext uri="{FF2B5EF4-FFF2-40B4-BE49-F238E27FC236}">
                  <a16:creationId xmlns:a16="http://schemas.microsoft.com/office/drawing/2014/main" id="{84738571-57BD-5CE6-CF09-150AE66F5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001" y="1164283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Checklist outline">
              <a:extLst>
                <a:ext uri="{FF2B5EF4-FFF2-40B4-BE49-F238E27FC236}">
                  <a16:creationId xmlns:a16="http://schemas.microsoft.com/office/drawing/2014/main" id="{88582093-6FDD-7057-5E00-7E06FB76D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21718" y="1465024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Line arrow: Clockwise curve outline">
              <a:extLst>
                <a:ext uri="{FF2B5EF4-FFF2-40B4-BE49-F238E27FC236}">
                  <a16:creationId xmlns:a16="http://schemas.microsoft.com/office/drawing/2014/main" id="{7C44F5B6-2306-08AA-A5B2-03EFD57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8659543">
              <a:off x="1729217" y="1075566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ne arrow: Clockwise curve outline">
              <a:extLst>
                <a:ext uri="{FF2B5EF4-FFF2-40B4-BE49-F238E27FC236}">
                  <a16:creationId xmlns:a16="http://schemas.microsoft.com/office/drawing/2014/main" id="{676E45E6-FADE-476A-CBC2-EC863E1F9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4211086" flipV="1">
              <a:off x="2926854" y="192791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158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37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9</cp:revision>
  <dcterms:created xsi:type="dcterms:W3CDTF">2023-11-26T10:48:19Z</dcterms:created>
  <dcterms:modified xsi:type="dcterms:W3CDTF">2025-04-21T07:19:59Z</dcterms:modified>
</cp:coreProperties>
</file>