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  <p:sldId id="266" r:id="rId10"/>
    <p:sldId id="267" r:id="rId11"/>
    <p:sldId id="268" r:id="rId12"/>
    <p:sldId id="271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52A"/>
    <a:srgbClr val="000000"/>
    <a:srgbClr val="8E3B46"/>
    <a:srgbClr val="E6AA04"/>
    <a:srgbClr val="FFFF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23/05/2025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8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9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E79A-7078-47C3-2FAB-900F93B13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035954C-9164-3657-6700-4DC872CA5513}"/>
              </a:ext>
            </a:extLst>
          </p:cNvPr>
          <p:cNvGrpSpPr/>
          <p:nvPr/>
        </p:nvGrpSpPr>
        <p:grpSpPr>
          <a:xfrm>
            <a:off x="1500640" y="1628582"/>
            <a:ext cx="6432993" cy="3447817"/>
            <a:chOff x="1500640" y="1628582"/>
            <a:chExt cx="6432993" cy="344781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D33F7B-AB32-BA3F-9567-2EEEB62B3786}"/>
                </a:ext>
              </a:extLst>
            </p:cNvPr>
            <p:cNvGrpSpPr/>
            <p:nvPr/>
          </p:nvGrpSpPr>
          <p:grpSpPr>
            <a:xfrm>
              <a:off x="1500640" y="1628582"/>
              <a:ext cx="6432993" cy="2301059"/>
              <a:chOff x="1500640" y="1628582"/>
              <a:chExt cx="6432993" cy="2301059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2A7846C-0BC7-5E9F-D14E-9AB0AB373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EC60749-F512-BDD5-1FB0-74B56BFE7C9E}"/>
                  </a:ext>
                </a:extLst>
              </p:cNvPr>
              <p:cNvSpPr txBox="1"/>
              <p:nvPr/>
            </p:nvSpPr>
            <p:spPr>
              <a:xfrm>
                <a:off x="5962206" y="2067394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53C45AFB-1FA8-74AF-7CCB-1FB19EF741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D1D910-831E-CA75-033B-5FE95FFEB0D2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4CC3737-775E-5FAA-51AF-EDC31AD80A54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D8A7F1-DBCA-6287-1041-046A3F28AF2F}"/>
                  </a:ext>
                </a:extLst>
              </p:cNvPr>
              <p:cNvSpPr txBox="1"/>
              <p:nvPr/>
            </p:nvSpPr>
            <p:spPr>
              <a:xfrm>
                <a:off x="5540862" y="1628582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F6558518-5EF4-8FF1-95A2-917CCD78CF87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97833A78-1A73-425B-A397-206CDC4B0657}"/>
                  </a:ext>
                </a:extLst>
              </p:cNvPr>
              <p:cNvCxnSpPr>
                <a:cxnSpLocks/>
                <a:stCxn id="4" idx="3"/>
                <a:endCxn id="8" idx="1"/>
              </p:cNvCxnSpPr>
              <p:nvPr/>
            </p:nvCxnSpPr>
            <p:spPr>
              <a:xfrm flipV="1">
                <a:off x="5043569" y="2359782"/>
                <a:ext cx="918637" cy="42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0E77E239-C916-F448-BD5D-BB1C81A86059}"/>
                </a:ext>
              </a:extLst>
            </p:cNvPr>
            <p:cNvCxnSpPr/>
            <p:nvPr/>
          </p:nvCxnSpPr>
          <p:spPr>
            <a:xfrm>
              <a:off x="6161015" y="2652169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1EB5060-866B-8203-E5F2-8C215EEFEE67}"/>
                </a:ext>
              </a:extLst>
            </p:cNvPr>
            <p:cNvSpPr txBox="1"/>
            <p:nvPr/>
          </p:nvSpPr>
          <p:spPr>
            <a:xfrm>
              <a:off x="6171201" y="3106445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675DCF9-BC51-41B6-E4F6-A74754796363}"/>
                </a:ext>
              </a:extLst>
            </p:cNvPr>
            <p:cNvSpPr txBox="1"/>
            <p:nvPr/>
          </p:nvSpPr>
          <p:spPr>
            <a:xfrm>
              <a:off x="5441923" y="4707067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5" name="Graphic 14" descr="Document outline">
              <a:extLst>
                <a:ext uri="{FF2B5EF4-FFF2-40B4-BE49-F238E27FC236}">
                  <a16:creationId xmlns:a16="http://schemas.microsoft.com/office/drawing/2014/main" id="{C0B99E7B-F2F7-AF75-C6DF-782ECAC7E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18298" y="3945014"/>
              <a:ext cx="825449" cy="825449"/>
            </a:xfrm>
            <a:prstGeom prst="rect">
              <a:avLst/>
            </a:prstGeom>
          </p:spPr>
        </p:pic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B21E41DB-91A8-7A57-47A7-8D4FACBF3669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2764528" cy="998478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7918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B3990-0818-2A69-BDB5-BFE694B89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E2425C8-9FF4-3D89-115A-0363DE0E60E2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C13C2BC-E4DC-6D3A-9998-DABD29472B1D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2266557"/>
              <a:chOff x="1500640" y="1663084"/>
              <a:chExt cx="8647723" cy="2266557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22087F84-9634-55ED-445C-A4E103A496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72407" y="182848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892BEA6D-C276-E996-9EE5-CF7F3600D3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5055" y="182769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AAD7D3-A3B1-2966-289B-1E8D9E36DA1D}"/>
                  </a:ext>
                </a:extLst>
              </p:cNvPr>
              <p:cNvSpPr txBox="1"/>
              <p:nvPr/>
            </p:nvSpPr>
            <p:spPr>
              <a:xfrm>
                <a:off x="8176936" y="2068506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A0223B4-AC68-CB4E-F8BB-269365783B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A7CC363-569E-8A30-2373-3F3B26521BF7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8A7DF6-11C1-12B5-74C6-864DB37AC4E8}"/>
                  </a:ext>
                </a:extLst>
              </p:cNvPr>
              <p:cNvSpPr txBox="1"/>
              <p:nvPr/>
            </p:nvSpPr>
            <p:spPr>
              <a:xfrm>
                <a:off x="4002887" y="1663878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DB4C7D8-24B9-CE3F-479A-1FA603F15C39}"/>
                  </a:ext>
                </a:extLst>
              </p:cNvPr>
              <p:cNvSpPr txBox="1"/>
              <p:nvPr/>
            </p:nvSpPr>
            <p:spPr>
              <a:xfrm>
                <a:off x="5559543" y="1663084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72CF5B-C8BD-1D12-053F-38FDC7631D4F}"/>
                  </a:ext>
                </a:extLst>
              </p:cNvPr>
              <p:cNvSpPr txBox="1"/>
              <p:nvPr/>
            </p:nvSpPr>
            <p:spPr>
              <a:xfrm>
                <a:off x="7755592" y="1663878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6564C3C9-51E3-1294-2DC1-B0A72F73AF1E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438C051E-A201-57DD-1961-884E1648BC30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5043569" y="236327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DDA29493-C8F5-7DD7-7DB4-5975D931F876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976217" y="2360894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B40B5F1-F879-9EA4-D66F-B2F9FA54F4F6}"/>
                </a:ext>
              </a:extLst>
            </p:cNvPr>
            <p:cNvCxnSpPr/>
            <p:nvPr/>
          </p:nvCxnSpPr>
          <p:spPr>
            <a:xfrm>
              <a:off x="8400013" y="2688577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174788-C06D-3E0C-C2BD-B518CD6EC807}"/>
                </a:ext>
              </a:extLst>
            </p:cNvPr>
            <p:cNvSpPr txBox="1"/>
            <p:nvPr/>
          </p:nvSpPr>
          <p:spPr>
            <a:xfrm>
              <a:off x="8410199" y="3142853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8D7AD8B-7B02-8308-92D7-0F3D9C4235F4}"/>
                </a:ext>
              </a:extLst>
            </p:cNvPr>
            <p:cNvSpPr txBox="1"/>
            <p:nvPr/>
          </p:nvSpPr>
          <p:spPr>
            <a:xfrm>
              <a:off x="7755592" y="4761395"/>
              <a:ext cx="2392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my_output(s).file</a:t>
              </a:r>
            </a:p>
          </p:txBody>
        </p:sp>
        <p:pic>
          <p:nvPicPr>
            <p:cNvPr id="14" name="Graphic 13" descr="Document outline">
              <a:extLst>
                <a:ext uri="{FF2B5EF4-FFF2-40B4-BE49-F238E27FC236}">
                  <a16:creationId xmlns:a16="http://schemas.microsoft.com/office/drawing/2014/main" id="{691824E1-5CB1-12BF-2837-B44E5AF9B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31967" y="3999342"/>
              <a:ext cx="825449" cy="825449"/>
            </a:xfrm>
            <a:prstGeom prst="rect">
              <a:avLst/>
            </a:prstGeom>
          </p:spPr>
        </p:pic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A459B-C7A2-1BBB-C4BA-FB9E05E5C7D5}"/>
                </a:ext>
              </a:extLst>
            </p:cNvPr>
            <p:cNvCxnSpPr>
              <a:cxnSpLocks/>
            </p:cNvCxnSpPr>
            <p:nvPr/>
          </p:nvCxnSpPr>
          <p:spPr>
            <a:xfrm>
              <a:off x="3053770" y="3402606"/>
              <a:ext cx="5078197" cy="1091326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12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FC028-6CFC-BC36-EF63-1E57BB892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0588500-5D1D-49E5-830A-927C887AD04F}"/>
              </a:ext>
            </a:extLst>
          </p:cNvPr>
          <p:cNvGrpSpPr/>
          <p:nvPr/>
        </p:nvGrpSpPr>
        <p:grpSpPr>
          <a:xfrm>
            <a:off x="1500640" y="1663084"/>
            <a:ext cx="8647723" cy="3467643"/>
            <a:chOff x="1500640" y="1663084"/>
            <a:chExt cx="8647723" cy="346764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68DB303-15FA-258B-3003-B429C5832027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467643"/>
              <a:chOff x="1500640" y="1663084"/>
              <a:chExt cx="8647723" cy="3467643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EECE238-AB08-FCB7-9F98-8A42644FFF1D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8647723" cy="2266557"/>
                <a:chOff x="1500640" y="1663084"/>
                <a:chExt cx="8647723" cy="2266557"/>
              </a:xfrm>
            </p:grpSpPr>
            <p:pic>
              <p:nvPicPr>
                <p:cNvPr id="4" name="Graphic 3" descr="Open folder outline">
                  <a:extLst>
                    <a:ext uri="{FF2B5EF4-FFF2-40B4-BE49-F238E27FC236}">
                      <a16:creationId xmlns:a16="http://schemas.microsoft.com/office/drawing/2014/main" id="{D03CE63B-BE93-57CA-79D9-01B596CAA6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72407" y="1828488"/>
                  <a:ext cx="1071162" cy="1071162"/>
                </a:xfrm>
                <a:prstGeom prst="rect">
                  <a:avLst/>
                </a:prstGeom>
              </p:spPr>
            </p:pic>
            <p:pic>
              <p:nvPicPr>
                <p:cNvPr id="7" name="Graphic 6" descr="Open folder outline">
                  <a:extLst>
                    <a:ext uri="{FF2B5EF4-FFF2-40B4-BE49-F238E27FC236}">
                      <a16:creationId xmlns:a16="http://schemas.microsoft.com/office/drawing/2014/main" id="{58394107-F084-3FAD-C527-B358C97E9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05055" y="1827694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F9CB4F-A8C8-F951-572A-0B3D7C0DF29A}"/>
                    </a:ext>
                  </a:extLst>
                </p:cNvPr>
                <p:cNvSpPr txBox="1"/>
                <p:nvPr/>
              </p:nvSpPr>
              <p:spPr>
                <a:xfrm>
                  <a:off x="8176936" y="2068506"/>
                  <a:ext cx="40748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3200" dirty="0">
                      <a:solidFill>
                        <a:srgbClr val="8E3B46"/>
                      </a:solidFill>
                    </a:rPr>
                    <a:t>R</a:t>
                  </a:r>
                </a:p>
              </p:txBody>
            </p:sp>
            <p:pic>
              <p:nvPicPr>
                <p:cNvPr id="9" name="Graphic 8" descr="Open folder outline">
                  <a:extLst>
                    <a:ext uri="{FF2B5EF4-FFF2-40B4-BE49-F238E27FC236}">
                      <a16:creationId xmlns:a16="http://schemas.microsoft.com/office/drawing/2014/main" id="{5C934407-075B-A8A0-02BD-230ED2E8B5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608" y="2858479"/>
                  <a:ext cx="1071162" cy="1071162"/>
                </a:xfrm>
                <a:prstGeom prst="rect">
                  <a:avLst/>
                </a:prstGeom>
              </p:spPr>
            </p:pic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12FBDF-518B-4B63-0046-495510B779F0}"/>
                    </a:ext>
                  </a:extLst>
                </p:cNvPr>
                <p:cNvSpPr txBox="1"/>
                <p:nvPr/>
              </p:nvSpPr>
              <p:spPr>
                <a:xfrm>
                  <a:off x="1500640" y="2693666"/>
                  <a:ext cx="176702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Project Directory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C2CC27A-8191-9E0A-E695-D41CA63E6847}"/>
                    </a:ext>
                  </a:extLst>
                </p:cNvPr>
                <p:cNvSpPr txBox="1"/>
                <p:nvPr/>
              </p:nvSpPr>
              <p:spPr>
                <a:xfrm>
                  <a:off x="4002887" y="1663878"/>
                  <a:ext cx="8781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/scripts</a:t>
                  </a:r>
                </a:p>
              </p:txBody>
            </p: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3CA2684-6F95-BDF0-6D85-EE51B66DA15F}"/>
                    </a:ext>
                  </a:extLst>
                </p:cNvPr>
                <p:cNvSpPr txBox="1"/>
                <p:nvPr/>
              </p:nvSpPr>
              <p:spPr>
                <a:xfrm>
                  <a:off x="5559543" y="1663084"/>
                  <a:ext cx="16800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/climate_scripts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EC7B028-EB32-C245-F62D-753F1D6E30BC}"/>
                    </a:ext>
                  </a:extLst>
                </p:cNvPr>
                <p:cNvSpPr txBox="1"/>
                <p:nvPr/>
              </p:nvSpPr>
              <p:spPr>
                <a:xfrm>
                  <a:off x="7755592" y="1663878"/>
                  <a:ext cx="23927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dirty="0">
                      <a:solidFill>
                        <a:srgbClr val="00252A"/>
                      </a:solidFill>
                    </a:rPr>
                    <a:t>my_current_script.qmd</a:t>
                  </a:r>
                </a:p>
              </p:txBody>
            </p:sp>
            <p:cxnSp>
              <p:nvCxnSpPr>
                <p:cNvPr id="31" name="Connector: Elbow 30">
                  <a:extLst>
                    <a:ext uri="{FF2B5EF4-FFF2-40B4-BE49-F238E27FC236}">
                      <a16:creationId xmlns:a16="http://schemas.microsoft.com/office/drawing/2014/main" id="{E8A98B33-3B72-AEBB-3B3E-5E8293DA37EF}"/>
                    </a:ext>
                  </a:extLst>
                </p:cNvPr>
                <p:cNvCxnSpPr>
                  <a:cxnSpLocks/>
                  <a:stCxn id="9" idx="3"/>
                  <a:endCxn id="4" idx="1"/>
                </p:cNvCxnSpPr>
                <p:nvPr/>
              </p:nvCxnSpPr>
              <p:spPr>
                <a:xfrm flipV="1">
                  <a:off x="3053770" y="2364069"/>
                  <a:ext cx="918637" cy="102999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Connector: Elbow 35">
                  <a:extLst>
                    <a:ext uri="{FF2B5EF4-FFF2-40B4-BE49-F238E27FC236}">
                      <a16:creationId xmlns:a16="http://schemas.microsoft.com/office/drawing/2014/main" id="{79BA9C95-AF06-5B7C-AC7F-05F4671C48FE}"/>
                    </a:ext>
                  </a:extLst>
                </p:cNvPr>
                <p:cNvCxnSpPr>
                  <a:cxnSpLocks/>
                  <a:stCxn id="4" idx="3"/>
                  <a:endCxn id="7" idx="1"/>
                </p:cNvCxnSpPr>
                <p:nvPr/>
              </p:nvCxnSpPr>
              <p:spPr>
                <a:xfrm flipV="1">
                  <a:off x="5043569" y="2363275"/>
                  <a:ext cx="861486" cy="794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1DB727E3-15A9-6878-9009-889A7740F573}"/>
                    </a:ext>
                  </a:extLst>
                </p:cNvPr>
                <p:cNvCxnSpPr>
                  <a:cxnSpLocks/>
                  <a:stCxn id="7" idx="3"/>
                  <a:endCxn id="8" idx="1"/>
                </p:cNvCxnSpPr>
                <p:nvPr/>
              </p:nvCxnSpPr>
              <p:spPr>
                <a:xfrm flipV="1">
                  <a:off x="6976217" y="2360894"/>
                  <a:ext cx="1200719" cy="2381"/>
                </a:xfrm>
                <a:prstGeom prst="bentConnector3">
                  <a:avLst>
                    <a:gd name="adj1" fmla="val 50000"/>
                  </a:avLst>
                </a:prstGeom>
                <a:ln w="19050">
                  <a:solidFill>
                    <a:srgbClr val="00252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11218E7E-42AD-7866-BC24-5E1431C2C8EF}"/>
                  </a:ext>
                </a:extLst>
              </p:cNvPr>
              <p:cNvCxnSpPr/>
              <p:nvPr/>
            </p:nvCxnSpPr>
            <p:spPr>
              <a:xfrm>
                <a:off x="8400013" y="2688577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77C2E0-E0DF-A5C4-6A38-B02BA34FDDA8}"/>
                  </a:ext>
                </a:extLst>
              </p:cNvPr>
              <p:cNvSpPr txBox="1"/>
              <p:nvPr/>
            </p:nvSpPr>
            <p:spPr>
              <a:xfrm>
                <a:off x="8410199" y="3142853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080AD24-DBB1-C870-12D4-528B0DAFB185}"/>
                  </a:ext>
                </a:extLst>
              </p:cNvPr>
              <p:cNvSpPr txBox="1"/>
              <p:nvPr/>
            </p:nvSpPr>
            <p:spPr>
              <a:xfrm>
                <a:off x="7755592" y="4761395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pic>
            <p:nvPicPr>
              <p:cNvPr id="14" name="Graphic 13" descr="Document outline">
                <a:extLst>
                  <a:ext uri="{FF2B5EF4-FFF2-40B4-BE49-F238E27FC236}">
                    <a16:creationId xmlns:a16="http://schemas.microsoft.com/office/drawing/2014/main" id="{988EAEEF-6C82-1D0A-2EAF-90311CDA75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131967" y="3999342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722EA35-E04F-56DE-F33A-B8BD824655D2}"/>
                  </a:ext>
                </a:extLst>
              </p:cNvPr>
              <p:cNvCxnSpPr>
                <a:cxnSpLocks/>
                <a:stCxn id="9" idx="3"/>
                <a:endCxn id="16" idx="1"/>
              </p:cNvCxnSpPr>
              <p:nvPr/>
            </p:nvCxnSpPr>
            <p:spPr>
              <a:xfrm>
                <a:off x="3053770" y="3394060"/>
                <a:ext cx="932025" cy="1016420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21F66095-DBF5-D572-6B30-83606C20EB4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85795" y="3874899"/>
              <a:ext cx="1071162" cy="1071162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577BA7-801B-C641-EDBE-036199CAC8CE}"/>
                </a:ext>
              </a:extLst>
            </p:cNvPr>
            <p:cNvSpPr txBox="1"/>
            <p:nvPr/>
          </p:nvSpPr>
          <p:spPr>
            <a:xfrm>
              <a:off x="4018116" y="4761395"/>
              <a:ext cx="1001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/outputs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12366E5-ACA1-B02E-609D-1A473DA39557}"/>
                </a:ext>
              </a:extLst>
            </p:cNvPr>
            <p:cNvCxnSpPr>
              <a:cxnSpLocks/>
            </p:cNvCxnSpPr>
            <p:nvPr/>
          </p:nvCxnSpPr>
          <p:spPr>
            <a:xfrm>
              <a:off x="5056957" y="4410480"/>
              <a:ext cx="307501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5339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D7E37-6CFC-D0C3-CF6C-56BAD9D7C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EDDB9FC-8D4E-697A-413C-C6D24950F8EE}"/>
              </a:ext>
            </a:extLst>
          </p:cNvPr>
          <p:cNvGrpSpPr/>
          <p:nvPr/>
        </p:nvGrpSpPr>
        <p:grpSpPr>
          <a:xfrm>
            <a:off x="1500640" y="1663084"/>
            <a:ext cx="8647723" cy="3347485"/>
            <a:chOff x="1500640" y="1663084"/>
            <a:chExt cx="8647723" cy="3347485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076572CD-086E-6C18-E4C2-974127C74EA4}"/>
                </a:ext>
              </a:extLst>
            </p:cNvPr>
            <p:cNvGrpSpPr/>
            <p:nvPr/>
          </p:nvGrpSpPr>
          <p:grpSpPr>
            <a:xfrm>
              <a:off x="1500640" y="1663084"/>
              <a:ext cx="8647723" cy="3347485"/>
              <a:chOff x="620423" y="1671630"/>
              <a:chExt cx="8647723" cy="3347485"/>
            </a:xfrm>
          </p:grpSpPr>
          <p:pic>
            <p:nvPicPr>
              <p:cNvPr id="4" name="Graphic 3" descr="Open folder outline">
                <a:extLst>
                  <a:ext uri="{FF2B5EF4-FFF2-40B4-BE49-F238E27FC236}">
                    <a16:creationId xmlns:a16="http://schemas.microsoft.com/office/drawing/2014/main" id="{3CB83CC5-7950-0FA8-55EF-79993ABE0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92190" y="1837034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7" name="Graphic 6" descr="Open folder outline">
                <a:extLst>
                  <a:ext uri="{FF2B5EF4-FFF2-40B4-BE49-F238E27FC236}">
                    <a16:creationId xmlns:a16="http://schemas.microsoft.com/office/drawing/2014/main" id="{2C244872-948F-CB5D-1557-70126C7004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24838" y="1836240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3D83E1-4761-8A3C-A57E-1DA61A99A5BF}"/>
                  </a:ext>
                </a:extLst>
              </p:cNvPr>
              <p:cNvSpPr txBox="1"/>
              <p:nvPr/>
            </p:nvSpPr>
            <p:spPr>
              <a:xfrm>
                <a:off x="7296719" y="2077052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84DB7AAF-34D5-9A49-E08B-77CF3BC918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02391" y="2867025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660F5D-DAC6-B077-F818-333C7407919E}"/>
                  </a:ext>
                </a:extLst>
              </p:cNvPr>
              <p:cNvSpPr txBox="1"/>
              <p:nvPr/>
            </p:nvSpPr>
            <p:spPr>
              <a:xfrm>
                <a:off x="620423" y="2702212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371A066-1BBC-5A40-98F8-519814079296}"/>
                  </a:ext>
                </a:extLst>
              </p:cNvPr>
              <p:cNvSpPr txBox="1"/>
              <p:nvPr/>
            </p:nvSpPr>
            <p:spPr>
              <a:xfrm>
                <a:off x="3122670" y="1672424"/>
                <a:ext cx="8781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/scripts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2FC0BB-A455-1CA4-7B3E-CD7985F6D7C3}"/>
                  </a:ext>
                </a:extLst>
              </p:cNvPr>
              <p:cNvSpPr txBox="1"/>
              <p:nvPr/>
            </p:nvSpPr>
            <p:spPr>
              <a:xfrm>
                <a:off x="4679326" y="1671630"/>
                <a:ext cx="1680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8C8102-D92D-6235-A02A-CFD0C72B938D}"/>
                  </a:ext>
                </a:extLst>
              </p:cNvPr>
              <p:cNvSpPr txBox="1"/>
              <p:nvPr/>
            </p:nvSpPr>
            <p:spPr>
              <a:xfrm>
                <a:off x="6875375" y="1672424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58FF6D72-DF39-F043-0B32-65720FC11950}"/>
                  </a:ext>
                </a:extLst>
              </p:cNvPr>
              <p:cNvCxnSpPr>
                <a:cxnSpLocks/>
                <a:stCxn id="9" idx="3"/>
                <a:endCxn id="4" idx="1"/>
              </p:cNvCxnSpPr>
              <p:nvPr/>
            </p:nvCxnSpPr>
            <p:spPr>
              <a:xfrm flipV="1">
                <a:off x="2173553" y="2372615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Elbow 35">
                <a:extLst>
                  <a:ext uri="{FF2B5EF4-FFF2-40B4-BE49-F238E27FC236}">
                    <a16:creationId xmlns:a16="http://schemas.microsoft.com/office/drawing/2014/main" id="{DFB6F46D-0F65-41C5-BCEB-8812EC1B0C99}"/>
                  </a:ext>
                </a:extLst>
              </p:cNvPr>
              <p:cNvCxnSpPr>
                <a:cxnSpLocks/>
                <a:stCxn id="4" idx="3"/>
                <a:endCxn id="7" idx="1"/>
              </p:cNvCxnSpPr>
              <p:nvPr/>
            </p:nvCxnSpPr>
            <p:spPr>
              <a:xfrm flipV="1">
                <a:off x="4163352" y="2371821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Elbow 43">
                <a:extLst>
                  <a:ext uri="{FF2B5EF4-FFF2-40B4-BE49-F238E27FC236}">
                    <a16:creationId xmlns:a16="http://schemas.microsoft.com/office/drawing/2014/main" id="{E57B48D4-B2F7-5EC2-7A86-667FEB0F839B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 flipV="1">
                <a:off x="6096000" y="2369440"/>
                <a:ext cx="1200719" cy="238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Graphic 48" descr="Open folder outline">
                <a:extLst>
                  <a:ext uri="{FF2B5EF4-FFF2-40B4-BE49-F238E27FC236}">
                    <a16:creationId xmlns:a16="http://schemas.microsoft.com/office/drawing/2014/main" id="{B15B9200-D7C9-6247-5BC1-1235EFF1B8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092190" y="3765668"/>
                <a:ext cx="1071162" cy="1071162"/>
              </a:xfrm>
              <a:prstGeom prst="rect">
                <a:avLst/>
              </a:prstGeom>
            </p:spPr>
          </p:pic>
          <p:pic>
            <p:nvPicPr>
              <p:cNvPr id="51" name="Graphic 50" descr="Open folder outline">
                <a:extLst>
                  <a:ext uri="{FF2B5EF4-FFF2-40B4-BE49-F238E27FC236}">
                    <a16:creationId xmlns:a16="http://schemas.microsoft.com/office/drawing/2014/main" id="{D842B6E3-90BE-FEE2-1D0A-4AFB506CC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024838" y="3764874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5CEF908-3805-3EF7-309D-614D8342870A}"/>
                  </a:ext>
                </a:extLst>
              </p:cNvPr>
              <p:cNvSpPr txBox="1"/>
              <p:nvPr/>
            </p:nvSpPr>
            <p:spPr>
              <a:xfrm>
                <a:off x="3122669" y="4649783"/>
                <a:ext cx="11227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/outputs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43E249A-31B1-C0AE-4A03-86EA9BC09119}"/>
                  </a:ext>
                </a:extLst>
              </p:cNvPr>
              <p:cNvSpPr txBox="1"/>
              <p:nvPr/>
            </p:nvSpPr>
            <p:spPr>
              <a:xfrm>
                <a:off x="4679326" y="4648989"/>
                <a:ext cx="16800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/climate_scripts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FAC471A-8649-CDDE-0B29-ABD9135A6020}"/>
                  </a:ext>
                </a:extLst>
              </p:cNvPr>
              <p:cNvSpPr txBox="1"/>
              <p:nvPr/>
            </p:nvSpPr>
            <p:spPr>
              <a:xfrm>
                <a:off x="6875375" y="4649783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D0E4EFE1-8530-B923-6A64-380CEEB98D5D}"/>
                  </a:ext>
                </a:extLst>
              </p:cNvPr>
              <p:cNvCxnSpPr>
                <a:cxnSpLocks/>
                <a:stCxn id="9" idx="3"/>
                <a:endCxn id="49" idx="1"/>
              </p:cNvCxnSpPr>
              <p:nvPr/>
            </p:nvCxnSpPr>
            <p:spPr>
              <a:xfrm>
                <a:off x="2173553" y="3402606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Elbow 56">
                <a:extLst>
                  <a:ext uri="{FF2B5EF4-FFF2-40B4-BE49-F238E27FC236}">
                    <a16:creationId xmlns:a16="http://schemas.microsoft.com/office/drawing/2014/main" id="{EE1C25A1-5BDF-60A3-78F7-995F09F396D9}"/>
                  </a:ext>
                </a:extLst>
              </p:cNvPr>
              <p:cNvCxnSpPr>
                <a:cxnSpLocks/>
                <a:stCxn id="49" idx="3"/>
                <a:endCxn id="51" idx="1"/>
              </p:cNvCxnSpPr>
              <p:nvPr/>
            </p:nvCxnSpPr>
            <p:spPr>
              <a:xfrm flipV="1">
                <a:off x="4163352" y="4300455"/>
                <a:ext cx="861486" cy="794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6A87C56F-3689-B292-ED90-CA7B6FA86C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7251750" y="3887730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BFB4FDE-1A5B-E14D-7F04-2E75E230B02A}"/>
                  </a:ext>
                </a:extLst>
              </p:cNvPr>
              <p:cNvCxnSpPr/>
              <p:nvPr/>
            </p:nvCxnSpPr>
            <p:spPr>
              <a:xfrm>
                <a:off x="6096000" y="4302123"/>
                <a:ext cx="1155750" cy="0"/>
              </a:xfrm>
              <a:prstGeom prst="line">
                <a:avLst/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8C7E3E8D-8057-F6F0-8C52-622434CFDEFF}"/>
                </a:ext>
              </a:extLst>
            </p:cNvPr>
            <p:cNvCxnSpPr/>
            <p:nvPr/>
          </p:nvCxnSpPr>
          <p:spPr>
            <a:xfrm>
              <a:off x="8400013" y="2620930"/>
              <a:ext cx="10188" cy="1225903"/>
            </a:xfrm>
            <a:prstGeom prst="straightConnector1">
              <a:avLst/>
            </a:prstGeom>
            <a:ln w="19050">
              <a:solidFill>
                <a:srgbClr val="00252A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EB9166F-4511-4A31-3976-6B3DF4AEFC64}"/>
                </a:ext>
              </a:extLst>
            </p:cNvPr>
            <p:cNvSpPr txBox="1"/>
            <p:nvPr/>
          </p:nvSpPr>
          <p:spPr>
            <a:xfrm>
              <a:off x="8410199" y="3075206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74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2F3F-811C-41F4-B154-9E94886D6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7617D58C-1FA8-9B8E-B2D1-908AFE602C1E}"/>
              </a:ext>
            </a:extLst>
          </p:cNvPr>
          <p:cNvGrpSpPr/>
          <p:nvPr/>
        </p:nvGrpSpPr>
        <p:grpSpPr>
          <a:xfrm>
            <a:off x="380500" y="1632710"/>
            <a:ext cx="10782868" cy="3592580"/>
            <a:chOff x="380500" y="1632710"/>
            <a:chExt cx="10782868" cy="359258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DB04ED5-1BBE-AFDB-BF6A-E31D1287A018}"/>
                </a:ext>
              </a:extLst>
            </p:cNvPr>
            <p:cNvGrpSpPr/>
            <p:nvPr/>
          </p:nvGrpSpPr>
          <p:grpSpPr>
            <a:xfrm>
              <a:off x="380500" y="1632710"/>
              <a:ext cx="10782868" cy="3592580"/>
              <a:chOff x="1500640" y="1663084"/>
              <a:chExt cx="10782868" cy="359258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582225CD-A891-7D7F-FC68-741D31E41E08}"/>
                  </a:ext>
                </a:extLst>
              </p:cNvPr>
              <p:cNvGrpSpPr/>
              <p:nvPr/>
            </p:nvGrpSpPr>
            <p:grpSpPr>
              <a:xfrm>
                <a:off x="1500640" y="1663084"/>
                <a:ext cx="10782868" cy="3347485"/>
                <a:chOff x="1500640" y="1663084"/>
                <a:chExt cx="10782868" cy="334748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E9F285E4-1BA0-689A-FCE2-02A9F2497AFF}"/>
                    </a:ext>
                  </a:extLst>
                </p:cNvPr>
                <p:cNvGrpSpPr/>
                <p:nvPr/>
              </p:nvGrpSpPr>
              <p:grpSpPr>
                <a:xfrm>
                  <a:off x="1500640" y="1663084"/>
                  <a:ext cx="10782868" cy="3347485"/>
                  <a:chOff x="620423" y="1671630"/>
                  <a:chExt cx="10782868" cy="3347485"/>
                </a:xfrm>
              </p:grpSpPr>
              <p:pic>
                <p:nvPicPr>
                  <p:cNvPr id="4" name="Graphic 3" descr="Open folder outline">
                    <a:extLst>
                      <a:ext uri="{FF2B5EF4-FFF2-40B4-BE49-F238E27FC236}">
                        <a16:creationId xmlns:a16="http://schemas.microsoft.com/office/drawing/2014/main" id="{A4F3F131-6B70-6512-0A27-DEDD61C6D29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1837034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7" name="Graphic 6" descr="Open folder outline">
                    <a:extLst>
                      <a:ext uri="{FF2B5EF4-FFF2-40B4-BE49-F238E27FC236}">
                        <a16:creationId xmlns:a16="http://schemas.microsoft.com/office/drawing/2014/main" id="{E09E36AE-4545-292C-0A1E-0B4BA22584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1836240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0CC195E-1A05-10C6-7738-A5E5CA57FCE2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719" y="2077052"/>
                    <a:ext cx="407484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sz="3200" dirty="0">
                        <a:solidFill>
                          <a:srgbClr val="8E3B46"/>
                        </a:solidFill>
                      </a:rPr>
                      <a:t>R</a:t>
                    </a:r>
                  </a:p>
                </p:txBody>
              </p:sp>
              <p:pic>
                <p:nvPicPr>
                  <p:cNvPr id="9" name="Graphic 8" descr="Open folder outline">
                    <a:extLst>
                      <a:ext uri="{FF2B5EF4-FFF2-40B4-BE49-F238E27FC236}">
                        <a16:creationId xmlns:a16="http://schemas.microsoft.com/office/drawing/2014/main" id="{904CAAD3-ECA6-F017-EDAB-17CA652769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102391" y="2867025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99A68ADF-B36C-E4CC-0865-E256A2F42A09}"/>
                      </a:ext>
                    </a:extLst>
                  </p:cNvPr>
                  <p:cNvSpPr txBox="1"/>
                  <p:nvPr/>
                </p:nvSpPr>
                <p:spPr>
                  <a:xfrm>
                    <a:off x="620423" y="2702212"/>
                    <a:ext cx="176702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Project Directory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02284AB6-FA99-B414-4892-A476CA43467B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70" y="1672424"/>
                    <a:ext cx="8781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/scripts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308D479-915B-A31F-83D6-297B84B5F267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1671630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3B0F825C-FE13-1C88-8582-34C6567586A5}"/>
                      </a:ext>
                    </a:extLst>
                  </p:cNvPr>
                  <p:cNvSpPr txBox="1"/>
                  <p:nvPr/>
                </p:nvSpPr>
                <p:spPr>
                  <a:xfrm>
                    <a:off x="6875375" y="1672424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my_current_script.qmd</a:t>
                    </a:r>
                  </a:p>
                </p:txBody>
              </p:sp>
              <p:cxnSp>
                <p:nvCxnSpPr>
                  <p:cNvPr id="31" name="Connector: Elbow 30">
                    <a:extLst>
                      <a:ext uri="{FF2B5EF4-FFF2-40B4-BE49-F238E27FC236}">
                        <a16:creationId xmlns:a16="http://schemas.microsoft.com/office/drawing/2014/main" id="{70E2D11E-3BCD-6D0C-3C5D-3D4A9C3133E6}"/>
                      </a:ext>
                    </a:extLst>
                  </p:cNvPr>
                  <p:cNvCxnSpPr>
                    <a:cxnSpLocks/>
                    <a:stCxn id="9" idx="3"/>
                    <a:endCxn id="4" idx="1"/>
                  </p:cNvCxnSpPr>
                  <p:nvPr/>
                </p:nvCxnSpPr>
                <p:spPr>
                  <a:xfrm flipV="1">
                    <a:off x="2173553" y="2372615"/>
                    <a:ext cx="918637" cy="102999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or: Elbow 35">
                    <a:extLst>
                      <a:ext uri="{FF2B5EF4-FFF2-40B4-BE49-F238E27FC236}">
                        <a16:creationId xmlns:a16="http://schemas.microsoft.com/office/drawing/2014/main" id="{80FC8908-82B3-8CF0-0765-38DEBF0EAA06}"/>
                      </a:ext>
                    </a:extLst>
                  </p:cNvPr>
                  <p:cNvCxnSpPr>
                    <a:cxnSpLocks/>
                    <a:stCxn id="4" idx="3"/>
                    <a:endCxn id="7" idx="1"/>
                  </p:cNvCxnSpPr>
                  <p:nvPr/>
                </p:nvCxnSpPr>
                <p:spPr>
                  <a:xfrm flipV="1">
                    <a:off x="4163352" y="2371821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Connector: Elbow 43">
                    <a:extLst>
                      <a:ext uri="{FF2B5EF4-FFF2-40B4-BE49-F238E27FC236}">
                        <a16:creationId xmlns:a16="http://schemas.microsoft.com/office/drawing/2014/main" id="{21C18516-B943-44EA-57FD-9F7FE9B67DC9}"/>
                      </a:ext>
                    </a:extLst>
                  </p:cNvPr>
                  <p:cNvCxnSpPr>
                    <a:cxnSpLocks/>
                    <a:stCxn id="7" idx="3"/>
                    <a:endCxn id="8" idx="1"/>
                  </p:cNvCxnSpPr>
                  <p:nvPr/>
                </p:nvCxnSpPr>
                <p:spPr>
                  <a:xfrm flipV="1">
                    <a:off x="6096000" y="2369440"/>
                    <a:ext cx="1200719" cy="2381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49" name="Graphic 48" descr="Open folder outline">
                    <a:extLst>
                      <a:ext uri="{FF2B5EF4-FFF2-40B4-BE49-F238E27FC236}">
                        <a16:creationId xmlns:a16="http://schemas.microsoft.com/office/drawing/2014/main" id="{8BBF3803-A5EA-309A-A74B-BEF8965A96C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092190" y="3765668"/>
                    <a:ext cx="1071162" cy="1071162"/>
                  </a:xfrm>
                  <a:prstGeom prst="rect">
                    <a:avLst/>
                  </a:prstGeom>
                </p:spPr>
              </p:pic>
              <p:pic>
                <p:nvPicPr>
                  <p:cNvPr id="51" name="Graphic 50" descr="Open folder outline">
                    <a:extLst>
                      <a:ext uri="{FF2B5EF4-FFF2-40B4-BE49-F238E27FC236}">
                        <a16:creationId xmlns:a16="http://schemas.microsoft.com/office/drawing/2014/main" id="{C023DD83-1F1A-E4CA-E9AF-1186A340273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24838" y="3764874"/>
                    <a:ext cx="1071162" cy="1071162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3B5DD67-41F6-F714-2170-1239863E5412}"/>
                      </a:ext>
                    </a:extLst>
                  </p:cNvPr>
                  <p:cNvSpPr txBox="1"/>
                  <p:nvPr/>
                </p:nvSpPr>
                <p:spPr>
                  <a:xfrm>
                    <a:off x="3122669" y="4649783"/>
                    <a:ext cx="112279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/outputs</a:t>
                    </a:r>
                  </a:p>
                </p:txBody>
              </p:sp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CD9876E3-FF66-60BE-9998-802681C071DC}"/>
                      </a:ext>
                    </a:extLst>
                  </p:cNvPr>
                  <p:cNvSpPr txBox="1"/>
                  <p:nvPr/>
                </p:nvSpPr>
                <p:spPr>
                  <a:xfrm>
                    <a:off x="4679326" y="4648989"/>
                    <a:ext cx="168007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/climate_scripts</a:t>
                    </a:r>
                  </a:p>
                </p:txBody>
              </p:sp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81684FED-42A5-E400-3799-F875989D08C4}"/>
                      </a:ext>
                    </a:extLst>
                  </p:cNvPr>
                  <p:cNvSpPr txBox="1"/>
                  <p:nvPr/>
                </p:nvSpPr>
                <p:spPr>
                  <a:xfrm>
                    <a:off x="9010520" y="4606276"/>
                    <a:ext cx="239277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AU" dirty="0">
                        <a:solidFill>
                          <a:srgbClr val="00252A"/>
                        </a:solidFill>
                      </a:rPr>
                      <a:t>my_output(s).file</a:t>
                    </a:r>
                  </a:p>
                </p:txBody>
              </p:sp>
              <p:cxnSp>
                <p:nvCxnSpPr>
                  <p:cNvPr id="56" name="Connector: Elbow 55">
                    <a:extLst>
                      <a:ext uri="{FF2B5EF4-FFF2-40B4-BE49-F238E27FC236}">
                        <a16:creationId xmlns:a16="http://schemas.microsoft.com/office/drawing/2014/main" id="{6C57E875-5BB1-BD76-543D-33A63BDD06FA}"/>
                      </a:ext>
                    </a:extLst>
                  </p:cNvPr>
                  <p:cNvCxnSpPr>
                    <a:cxnSpLocks/>
                    <a:stCxn id="9" idx="3"/>
                    <a:endCxn id="49" idx="1"/>
                  </p:cNvCxnSpPr>
                  <p:nvPr/>
                </p:nvCxnSpPr>
                <p:spPr>
                  <a:xfrm>
                    <a:off x="2173553" y="3402606"/>
                    <a:ext cx="918637" cy="898643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Connector: Elbow 56">
                    <a:extLst>
                      <a:ext uri="{FF2B5EF4-FFF2-40B4-BE49-F238E27FC236}">
                        <a16:creationId xmlns:a16="http://schemas.microsoft.com/office/drawing/2014/main" id="{FDDE3A48-2B5C-C742-F886-CC9686674D0B}"/>
                      </a:ext>
                    </a:extLst>
                  </p:cNvPr>
                  <p:cNvCxnSpPr>
                    <a:cxnSpLocks/>
                    <a:stCxn id="49" idx="3"/>
                    <a:endCxn id="51" idx="1"/>
                  </p:cNvCxnSpPr>
                  <p:nvPr/>
                </p:nvCxnSpPr>
                <p:spPr>
                  <a:xfrm flipV="1">
                    <a:off x="4163352" y="4300455"/>
                    <a:ext cx="861486" cy="794"/>
                  </a:xfrm>
                  <a:prstGeom prst="bentConnector3">
                    <a:avLst>
                      <a:gd name="adj1" fmla="val 50000"/>
                    </a:avLst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61" name="Graphic 60" descr="Document outline">
                    <a:extLst>
                      <a:ext uri="{FF2B5EF4-FFF2-40B4-BE49-F238E27FC236}">
                        <a16:creationId xmlns:a16="http://schemas.microsoft.com/office/drawing/2014/main" id="{7359209A-94F8-1049-ED73-AF146E27CF7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86895" y="3844223"/>
                    <a:ext cx="825449" cy="825449"/>
                  </a:xfrm>
                  <a:prstGeom prst="rect">
                    <a:avLst/>
                  </a:prstGeom>
                </p:spPr>
              </p:pic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216407FE-68CB-568A-001A-E957241387A9}"/>
                      </a:ext>
                    </a:extLst>
                  </p:cNvPr>
                  <p:cNvCxnSpPr/>
                  <p:nvPr/>
                </p:nvCxnSpPr>
                <p:spPr>
                  <a:xfrm>
                    <a:off x="6096000" y="4302123"/>
                    <a:ext cx="1155750" cy="0"/>
                  </a:xfrm>
                  <a:prstGeom prst="line">
                    <a:avLst/>
                  </a:prstGeom>
                  <a:ln w="19050">
                    <a:solidFill>
                      <a:srgbClr val="00252A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" name="Straight Arrow Connector 1">
                  <a:extLst>
                    <a:ext uri="{FF2B5EF4-FFF2-40B4-BE49-F238E27FC236}">
                      <a16:creationId xmlns:a16="http://schemas.microsoft.com/office/drawing/2014/main" id="{818CEE3F-9133-3560-92F5-D1CBD43D5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0013" y="2620930"/>
                  <a:ext cx="1980949" cy="1212238"/>
                </a:xfrm>
                <a:prstGeom prst="straightConnector1">
                  <a:avLst/>
                </a:prstGeom>
                <a:ln w="19050">
                  <a:solidFill>
                    <a:srgbClr val="00252A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AB00140C-2A8B-F81C-863A-011BCAF6C9C3}"/>
                    </a:ext>
                  </a:extLst>
                </p:cNvPr>
                <p:cNvSpPr txBox="1"/>
                <p:nvPr/>
              </p:nvSpPr>
              <p:spPr>
                <a:xfrm>
                  <a:off x="9449390" y="2935780"/>
                  <a:ext cx="8582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AU" sz="1400" dirty="0">
                      <a:solidFill>
                        <a:srgbClr val="00252A"/>
                      </a:solidFill>
                    </a:rPr>
                    <a:t>produces</a:t>
                  </a:r>
                </a:p>
              </p:txBody>
            </p:sp>
          </p:grp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D47191E-066A-EBFA-F8EA-A1588DA08288}"/>
                  </a:ext>
                </a:extLst>
              </p:cNvPr>
              <p:cNvSpPr/>
              <p:nvPr/>
            </p:nvSpPr>
            <p:spPr>
              <a:xfrm>
                <a:off x="3794333" y="3597779"/>
                <a:ext cx="5959267" cy="1657885"/>
              </a:xfrm>
              <a:prstGeom prst="rect">
                <a:avLst/>
              </a:prstGeom>
              <a:noFill/>
              <a:ln w="19050">
                <a:solidFill>
                  <a:srgbClr val="E6AA04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C2BE721-9DAD-898F-F1CA-077657FA9748}"/>
                  </a:ext>
                </a:extLst>
              </p:cNvPr>
              <p:cNvSpPr txBox="1"/>
              <p:nvPr/>
            </p:nvSpPr>
            <p:spPr>
              <a:xfrm>
                <a:off x="4645655" y="3285209"/>
                <a:ext cx="16573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mirror of script path</a:t>
                </a:r>
              </a:p>
            </p:txBody>
          </p:sp>
        </p:grpSp>
        <p:pic>
          <p:nvPicPr>
            <p:cNvPr id="16" name="Graphic 15" descr="Open folder outline">
              <a:extLst>
                <a:ext uri="{FF2B5EF4-FFF2-40B4-BE49-F238E27FC236}">
                  <a16:creationId xmlns:a16="http://schemas.microsoft.com/office/drawing/2014/main" id="{041B1B0D-975A-3163-B938-D8B3C3383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63295" y="3725954"/>
              <a:ext cx="1071162" cy="107116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D73E71A-6647-74EE-C0D1-0EC2A94921FC}"/>
                </a:ext>
              </a:extLst>
            </p:cNvPr>
            <p:cNvSpPr txBox="1"/>
            <p:nvPr/>
          </p:nvSpPr>
          <p:spPr>
            <a:xfrm>
              <a:off x="6495654" y="4602418"/>
              <a:ext cx="20206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/my_current_script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0B4DD5B-AA78-621E-38EE-72AE4AF4089E}"/>
                </a:ext>
              </a:extLst>
            </p:cNvPr>
            <p:cNvCxnSpPr/>
            <p:nvPr/>
          </p:nvCxnSpPr>
          <p:spPr>
            <a:xfrm>
              <a:off x="8034457" y="4263203"/>
              <a:ext cx="1155750" cy="0"/>
            </a:xfrm>
            <a:prstGeom prst="line">
              <a:avLst/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2763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502AB-9DA0-A0E7-0510-058650798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8AEA4D83-A6BB-DBEF-4153-A6232D46FF38}"/>
              </a:ext>
            </a:extLst>
          </p:cNvPr>
          <p:cNvGrpSpPr/>
          <p:nvPr/>
        </p:nvGrpSpPr>
        <p:grpSpPr>
          <a:xfrm>
            <a:off x="2852267" y="1022404"/>
            <a:ext cx="5792850" cy="2295794"/>
            <a:chOff x="2852267" y="1022404"/>
            <a:chExt cx="5792850" cy="2295794"/>
          </a:xfrm>
        </p:grpSpPr>
        <p:pic>
          <p:nvPicPr>
            <p:cNvPr id="4" name="Graphic 3" descr="Open folder outline">
              <a:extLst>
                <a:ext uri="{FF2B5EF4-FFF2-40B4-BE49-F238E27FC236}">
                  <a16:creationId xmlns:a16="http://schemas.microsoft.com/office/drawing/2014/main" id="{574CD881-C758-1709-432B-481ADBF73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52267" y="1798114"/>
              <a:ext cx="1071162" cy="107116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83D036-590F-D345-73FA-B5CCE040BEDB}"/>
                </a:ext>
              </a:extLst>
            </p:cNvPr>
            <p:cNvSpPr txBox="1"/>
            <p:nvPr/>
          </p:nvSpPr>
          <p:spPr>
            <a:xfrm>
              <a:off x="6798008" y="1467198"/>
              <a:ext cx="40748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3200" dirty="0">
                  <a:solidFill>
                    <a:srgbClr val="8E3B46"/>
                  </a:solidFill>
                </a:rPr>
                <a:t>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B5A10B6-50CD-10DE-51F1-A5EC210658D5}"/>
                </a:ext>
              </a:extLst>
            </p:cNvPr>
            <p:cNvSpPr txBox="1"/>
            <p:nvPr/>
          </p:nvSpPr>
          <p:spPr>
            <a:xfrm>
              <a:off x="2882747" y="1633504"/>
              <a:ext cx="87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/scripts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170A77-40B5-3AC5-7EAF-CAA6CD00A345}"/>
                </a:ext>
              </a:extLst>
            </p:cNvPr>
            <p:cNvSpPr txBox="1"/>
            <p:nvPr/>
          </p:nvSpPr>
          <p:spPr>
            <a:xfrm>
              <a:off x="4439403" y="1632710"/>
              <a:ext cx="1680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/climate_scripts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E1A1AC-C69C-6F73-CA73-86E183B84A9B}"/>
                </a:ext>
              </a:extLst>
            </p:cNvPr>
            <p:cNvSpPr txBox="1"/>
            <p:nvPr/>
          </p:nvSpPr>
          <p:spPr>
            <a:xfrm>
              <a:off x="6119478" y="1022404"/>
              <a:ext cx="2392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my_current_script.qmd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9012DAC-0B08-2ECF-3D1E-EA99AA255795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3923429" y="2332901"/>
              <a:ext cx="861486" cy="794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9" name="Graphic 48" descr="Open folder outline">
              <a:extLst>
                <a:ext uri="{FF2B5EF4-FFF2-40B4-BE49-F238E27FC236}">
                  <a16:creationId xmlns:a16="http://schemas.microsoft.com/office/drawing/2014/main" id="{7BF90264-9ED0-3864-1C1C-25603F641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784915" y="1794939"/>
              <a:ext cx="1071162" cy="1071162"/>
            </a:xfrm>
            <a:prstGeom prst="rect">
              <a:avLst/>
            </a:prstGeom>
          </p:spPr>
        </p:pic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3C4F9D0C-2CB9-4C5C-53A3-E969DE0A15A9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V="1">
              <a:off x="5856077" y="1794939"/>
              <a:ext cx="750547" cy="535581"/>
            </a:xfrm>
            <a:prstGeom prst="bentConnector3">
              <a:avLst>
                <a:gd name="adj1" fmla="val 50000"/>
              </a:avLst>
            </a:prstGeom>
            <a:ln w="19050">
              <a:solidFill>
                <a:srgbClr val="00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1" name="Graphic 60" descr="Document outline">
              <a:extLst>
                <a:ext uri="{FF2B5EF4-FFF2-40B4-BE49-F238E27FC236}">
                  <a16:creationId xmlns:a16="http://schemas.microsoft.com/office/drawing/2014/main" id="{CE717DB5-327A-62FE-1E05-95F34A7C533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06624" y="2492749"/>
              <a:ext cx="825449" cy="82544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9AB057F-526D-1E7C-1CDD-E0B2B841C131}"/>
                </a:ext>
              </a:extLst>
            </p:cNvPr>
            <p:cNvSpPr txBox="1"/>
            <p:nvPr/>
          </p:nvSpPr>
          <p:spPr>
            <a:xfrm>
              <a:off x="7786869" y="2113818"/>
              <a:ext cx="85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1400" dirty="0">
                  <a:solidFill>
                    <a:srgbClr val="00252A"/>
                  </a:solidFill>
                </a:rPr>
                <a:t>produces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C8D627A-3A8F-BDD4-4DBF-63F272C58EFB}"/>
                </a:ext>
              </a:extLst>
            </p:cNvPr>
            <p:cNvSpPr/>
            <p:nvPr/>
          </p:nvSpPr>
          <p:spPr>
            <a:xfrm>
              <a:off x="7268135" y="1862418"/>
              <a:ext cx="407484" cy="927847"/>
            </a:xfrm>
            <a:custGeom>
              <a:avLst/>
              <a:gdLst>
                <a:gd name="connsiteX0" fmla="*/ 0 w 413524"/>
                <a:gd name="connsiteY0" fmla="*/ 0 h 840441"/>
                <a:gd name="connsiteX1" fmla="*/ 410136 w 413524"/>
                <a:gd name="connsiteY1" fmla="*/ 383241 h 840441"/>
                <a:gd name="connsiteX2" fmla="*/ 161365 w 413524"/>
                <a:gd name="connsiteY2" fmla="*/ 840441 h 840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524" h="840441">
                  <a:moveTo>
                    <a:pt x="0" y="0"/>
                  </a:moveTo>
                  <a:cubicBezTo>
                    <a:pt x="191621" y="121584"/>
                    <a:pt x="383242" y="243168"/>
                    <a:pt x="410136" y="383241"/>
                  </a:cubicBezTo>
                  <a:cubicBezTo>
                    <a:pt x="437030" y="523314"/>
                    <a:pt x="299197" y="681877"/>
                    <a:pt x="161365" y="840441"/>
                  </a:cubicBezTo>
                </a:path>
              </a:pathLst>
            </a:custGeom>
            <a:noFill/>
            <a:ln w="19050">
              <a:solidFill>
                <a:srgbClr val="00252A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75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FFE8CBD-EA3E-CBAF-F906-D0AFD1EB46B1}"/>
              </a:ext>
            </a:extLst>
          </p:cNvPr>
          <p:cNvGrpSpPr/>
          <p:nvPr/>
        </p:nvGrpSpPr>
        <p:grpSpPr>
          <a:xfrm>
            <a:off x="3358200" y="2784790"/>
            <a:ext cx="5475600" cy="1800000"/>
            <a:chOff x="4937763" y="2394092"/>
            <a:chExt cx="2626817" cy="864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8BCEFF-BA28-F80B-5524-D9AD892D4FF4}"/>
                </a:ext>
              </a:extLst>
            </p:cNvPr>
            <p:cNvGrpSpPr/>
            <p:nvPr/>
          </p:nvGrpSpPr>
          <p:grpSpPr>
            <a:xfrm>
              <a:off x="4937763" y="2394092"/>
              <a:ext cx="2626817" cy="864000"/>
              <a:chOff x="4455624" y="2402404"/>
              <a:chExt cx="2626817" cy="8640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4AF7BE2-B947-DB69-639B-81DB3648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8E3B46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455624" y="2402404"/>
                <a:ext cx="1018879" cy="864000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7D47DB9-361D-3AC7-CFBF-16BB706EF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E6AA04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6063562" y="2402404"/>
                <a:ext cx="1018879" cy="864000"/>
              </a:xfrm>
              <a:prstGeom prst="rect">
                <a:avLst/>
              </a:prstGeom>
            </p:spPr>
          </p:pic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5A8698-945A-C35F-0BD7-BF508E652559}"/>
                </a:ext>
              </a:extLst>
            </p:cNvPr>
            <p:cNvCxnSpPr/>
            <p:nvPr/>
          </p:nvCxnSpPr>
          <p:spPr>
            <a:xfrm>
              <a:off x="6035041" y="2836478"/>
              <a:ext cx="432261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37A4C1-C2E9-1D75-FB89-84B11A399404}"/>
              </a:ext>
            </a:extLst>
          </p:cNvPr>
          <p:cNvGrpSpPr/>
          <p:nvPr/>
        </p:nvGrpSpPr>
        <p:grpSpPr>
          <a:xfrm>
            <a:off x="3877468" y="1073237"/>
            <a:ext cx="4100747" cy="1531578"/>
            <a:chOff x="3826668" y="1028787"/>
            <a:chExt cx="4100747" cy="15315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8B242A-69C4-ECE6-3361-44435CE84098}"/>
                </a:ext>
              </a:extLst>
            </p:cNvPr>
            <p:cNvSpPr txBox="1"/>
            <p:nvPr/>
          </p:nvSpPr>
          <p:spPr>
            <a:xfrm>
              <a:off x="3995271" y="1532966"/>
              <a:ext cx="3932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/>
                <a:t>for (i in 1:10){function}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9C5F0-968D-67D3-EE3D-D447DA568AAF}"/>
                </a:ext>
              </a:extLst>
            </p:cNvPr>
            <p:cNvSpPr/>
            <p:nvPr/>
          </p:nvSpPr>
          <p:spPr>
            <a:xfrm>
              <a:off x="4673600" y="1584512"/>
              <a:ext cx="161925" cy="423582"/>
            </a:xfrm>
            <a:prstGeom prst="rect">
              <a:avLst/>
            </a:prstGeom>
            <a:solidFill>
              <a:srgbClr val="8E3B46">
                <a:alpha val="50196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8E3B4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FB3544-3A60-B8A3-87EA-A06710672E78}"/>
                </a:ext>
              </a:extLst>
            </p:cNvPr>
            <p:cNvSpPr/>
            <p:nvPr/>
          </p:nvSpPr>
          <p:spPr>
            <a:xfrm>
              <a:off x="5191124" y="1584512"/>
              <a:ext cx="666751" cy="423582"/>
            </a:xfrm>
            <a:prstGeom prst="rect">
              <a:avLst/>
            </a:prstGeom>
            <a:solidFill>
              <a:srgbClr val="E6AA04">
                <a:alpha val="50196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88FEFE-065E-4BD9-5086-613EA16DD0F2}"/>
                </a:ext>
              </a:extLst>
            </p:cNvPr>
            <p:cNvSpPr/>
            <p:nvPr/>
          </p:nvSpPr>
          <p:spPr>
            <a:xfrm>
              <a:off x="6064250" y="1582785"/>
              <a:ext cx="1195911" cy="423582"/>
            </a:xfrm>
            <a:prstGeom prst="rect">
              <a:avLst/>
            </a:prstGeom>
            <a:solidFill>
              <a:srgbClr val="00252A">
                <a:alpha val="50196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A8547-AFCA-B4AD-0238-C5F8D274ECA9}"/>
                </a:ext>
              </a:extLst>
            </p:cNvPr>
            <p:cNvSpPr txBox="1"/>
            <p:nvPr/>
          </p:nvSpPr>
          <p:spPr>
            <a:xfrm>
              <a:off x="4343400" y="1028787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E6AA04"/>
                  </a:solidFill>
                </a:rPr>
                <a:t>The range to loop over.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5B5184-CB58-24B6-1A60-57E398BA0DCC}"/>
                </a:ext>
              </a:extLst>
            </p:cNvPr>
            <p:cNvSpPr txBox="1"/>
            <p:nvPr/>
          </p:nvSpPr>
          <p:spPr>
            <a:xfrm>
              <a:off x="5596339" y="2191033"/>
              <a:ext cx="2131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The thing to repeat.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CD0F40-C260-D176-BF4A-C503468091CC}"/>
                </a:ext>
              </a:extLst>
            </p:cNvPr>
            <p:cNvSpPr txBox="1"/>
            <p:nvPr/>
          </p:nvSpPr>
          <p:spPr>
            <a:xfrm>
              <a:off x="3826668" y="2191033"/>
              <a:ext cx="185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The current loop.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4A53A5-7D07-E2DB-7B32-88A7F7BD0E62}"/>
                </a:ext>
              </a:extLst>
            </p:cNvPr>
            <p:cNvCxnSpPr>
              <a:cxnSpLocks/>
              <a:stCxn id="8" idx="0"/>
              <a:endCxn id="3" idx="2"/>
            </p:cNvCxnSpPr>
            <p:nvPr/>
          </p:nvCxnSpPr>
          <p:spPr>
            <a:xfrm flipV="1">
              <a:off x="4754562" y="2008094"/>
              <a:ext cx="1" cy="230281"/>
            </a:xfrm>
            <a:prstGeom prst="straightConnector1">
              <a:avLst/>
            </a:prstGeom>
            <a:ln w="38100">
              <a:solidFill>
                <a:srgbClr val="8E3B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C5402B-C90C-ECF3-6464-D24228999892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6662206" y="2006367"/>
              <a:ext cx="0" cy="260582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E99A9E-2695-29E9-AE9C-D8808F403EF8}"/>
                </a:ext>
              </a:extLst>
            </p:cNvPr>
            <p:cNvCxnSpPr>
              <a:cxnSpLocks/>
              <a:stCxn id="6" idx="2"/>
              <a:endCxn id="4" idx="0"/>
            </p:cNvCxnSpPr>
            <p:nvPr/>
          </p:nvCxnSpPr>
          <p:spPr>
            <a:xfrm>
              <a:off x="5524500" y="1346200"/>
              <a:ext cx="0" cy="238312"/>
            </a:xfrm>
            <a:prstGeom prst="straightConnector1">
              <a:avLst/>
            </a:prstGeom>
            <a:ln w="38100">
              <a:solidFill>
                <a:srgbClr val="E6AA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D78-65E1-680C-5428-3F300E5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D60E23-D399-4CCA-BD06-E10243DF36AE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FB9B8D-E282-AEA2-07F6-C27E289C1B06}"/>
              </a:ext>
            </a:extLst>
          </p:cNvPr>
          <p:cNvGrpSpPr/>
          <p:nvPr/>
        </p:nvGrpSpPr>
        <p:grpSpPr>
          <a:xfrm>
            <a:off x="3692792" y="1247871"/>
            <a:ext cx="4742916" cy="2181129"/>
            <a:chOff x="767001" y="1075566"/>
            <a:chExt cx="3869117" cy="1766748"/>
          </a:xfrm>
        </p:grpSpPr>
        <p:pic>
          <p:nvPicPr>
            <p:cNvPr id="29" name="Graphic 28" descr="Single gear outline">
              <a:extLst>
                <a:ext uri="{FF2B5EF4-FFF2-40B4-BE49-F238E27FC236}">
                  <a16:creationId xmlns:a16="http://schemas.microsoft.com/office/drawing/2014/main" id="{CDF21E71-4BAD-3CEB-D597-5B232EC89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7098" y="1763880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Single gear outline">
              <a:extLst>
                <a:ext uri="{FF2B5EF4-FFF2-40B4-BE49-F238E27FC236}">
                  <a16:creationId xmlns:a16="http://schemas.microsoft.com/office/drawing/2014/main" id="{C772B83F-2CA4-B6F3-1896-A84DE3832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1888" y="1408639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Settings outline">
              <a:extLst>
                <a:ext uri="{FF2B5EF4-FFF2-40B4-BE49-F238E27FC236}">
                  <a16:creationId xmlns:a16="http://schemas.microsoft.com/office/drawing/2014/main" id="{84738571-57BD-5CE6-CF09-150AE66F5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001" y="1164283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Checklist outline">
              <a:extLst>
                <a:ext uri="{FF2B5EF4-FFF2-40B4-BE49-F238E27FC236}">
                  <a16:creationId xmlns:a16="http://schemas.microsoft.com/office/drawing/2014/main" id="{88582093-6FDD-7057-5E00-7E06FB76D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21718" y="1465024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Line arrow: Clockwise curve outline">
              <a:extLst>
                <a:ext uri="{FF2B5EF4-FFF2-40B4-BE49-F238E27FC236}">
                  <a16:creationId xmlns:a16="http://schemas.microsoft.com/office/drawing/2014/main" id="{7C44F5B6-2306-08AA-A5B2-03EFD57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8659543">
              <a:off x="1729217" y="1075566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ne arrow: Clockwise curve outline">
              <a:extLst>
                <a:ext uri="{FF2B5EF4-FFF2-40B4-BE49-F238E27FC236}">
                  <a16:creationId xmlns:a16="http://schemas.microsoft.com/office/drawing/2014/main" id="{676E45E6-FADE-476A-CBC2-EC863E1F9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4211086" flipV="1">
              <a:off x="2926854" y="192791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5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0937-838E-725A-B9C6-0957F7D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6C5705-C954-0B83-7902-B60FE03F879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95297E-EEE1-B45A-3BB9-0C4895961764}"/>
              </a:ext>
            </a:extLst>
          </p:cNvPr>
          <p:cNvGrpSpPr/>
          <p:nvPr/>
        </p:nvGrpSpPr>
        <p:grpSpPr>
          <a:xfrm>
            <a:off x="3228513" y="1539347"/>
            <a:ext cx="5406622" cy="1827713"/>
            <a:chOff x="3228513" y="1539347"/>
            <a:chExt cx="5406622" cy="182771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D2468D-BD31-7B0D-9679-5480D84E30FA}"/>
                </a:ext>
              </a:extLst>
            </p:cNvPr>
            <p:cNvSpPr txBox="1"/>
            <p:nvPr/>
          </p:nvSpPr>
          <p:spPr>
            <a:xfrm rot="19892737">
              <a:off x="3552935" y="2130161"/>
              <a:ext cx="46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252A"/>
                  </a:solidFill>
                </a:rPr>
                <a:t>V3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4FD4F4-CC23-1A4D-8DD2-19E5C3B7E67D}"/>
                </a:ext>
              </a:extLst>
            </p:cNvPr>
            <p:cNvSpPr txBox="1"/>
            <p:nvPr/>
          </p:nvSpPr>
          <p:spPr>
            <a:xfrm rot="862503">
              <a:off x="4657142" y="1746100"/>
              <a:ext cx="46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252A"/>
                  </a:solidFill>
                </a:rPr>
                <a:t>V4</a:t>
              </a:r>
            </a:p>
          </p:txBody>
        </p:sp>
        <p:pic>
          <p:nvPicPr>
            <p:cNvPr id="7" name="Graphic 6" descr="Lights On outline">
              <a:extLst>
                <a:ext uri="{FF2B5EF4-FFF2-40B4-BE49-F238E27FC236}">
                  <a16:creationId xmlns:a16="http://schemas.microsoft.com/office/drawing/2014/main" id="{F1D699A1-8555-6F85-EE38-E7243909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376" y="1991855"/>
              <a:ext cx="764204" cy="764204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5CE7EB-46C0-3E74-B395-997CE2838F8A}"/>
                </a:ext>
              </a:extLst>
            </p:cNvPr>
            <p:cNvSpPr/>
            <p:nvPr/>
          </p:nvSpPr>
          <p:spPr>
            <a:xfrm flipH="1">
              <a:off x="6460274" y="2792624"/>
              <a:ext cx="479505" cy="570674"/>
            </a:xfrm>
            <a:custGeom>
              <a:avLst/>
              <a:gdLst>
                <a:gd name="connsiteX0" fmla="*/ 267642 w 479505"/>
                <a:gd name="connsiteY0" fmla="*/ 32369 h 570674"/>
                <a:gd name="connsiteX1" fmla="*/ 446952 w 479505"/>
                <a:gd name="connsiteY1" fmla="*/ 203923 h 570674"/>
                <a:gd name="connsiteX2" fmla="*/ 446952 w 479505"/>
                <a:gd name="connsiteY2" fmla="*/ 220235 h 570674"/>
                <a:gd name="connsiteX3" fmla="*/ 446915 w 479505"/>
                <a:gd name="connsiteY3" fmla="*/ 221045 h 570674"/>
                <a:gd name="connsiteX4" fmla="*/ 446915 w 479505"/>
                <a:gd name="connsiteY4" fmla="*/ 221854 h 570674"/>
                <a:gd name="connsiteX5" fmla="*/ 376340 w 479505"/>
                <a:gd name="connsiteY5" fmla="*/ 366764 h 570674"/>
                <a:gd name="connsiteX6" fmla="*/ 363819 w 479505"/>
                <a:gd name="connsiteY6" fmla="*/ 376475 h 570674"/>
                <a:gd name="connsiteX7" fmla="*/ 363819 w 479505"/>
                <a:gd name="connsiteY7" fmla="*/ 538311 h 570674"/>
                <a:gd name="connsiteX8" fmla="*/ 205827 w 479505"/>
                <a:gd name="connsiteY8" fmla="*/ 538311 h 570674"/>
                <a:gd name="connsiteX9" fmla="*/ 205827 w 479505"/>
                <a:gd name="connsiteY9" fmla="*/ 453716 h 570674"/>
                <a:gd name="connsiteX10" fmla="*/ 140805 w 479505"/>
                <a:gd name="connsiteY10" fmla="*/ 453716 h 570674"/>
                <a:gd name="connsiteX11" fmla="*/ 110330 w 479505"/>
                <a:gd name="connsiteY11" fmla="*/ 444952 h 570674"/>
                <a:gd name="connsiteX12" fmla="*/ 88110 w 479505"/>
                <a:gd name="connsiteY12" fmla="*/ 402888 h 570674"/>
                <a:gd name="connsiteX13" fmla="*/ 88110 w 479505"/>
                <a:gd name="connsiteY13" fmla="*/ 402015 h 570674"/>
                <a:gd name="connsiteX14" fmla="*/ 88110 w 479505"/>
                <a:gd name="connsiteY14" fmla="*/ 359180 h 570674"/>
                <a:gd name="connsiteX15" fmla="*/ 88110 w 479505"/>
                <a:gd name="connsiteY15" fmla="*/ 326811 h 570674"/>
                <a:gd name="connsiteX16" fmla="*/ 34945 w 479505"/>
                <a:gd name="connsiteY16" fmla="*/ 326811 h 570674"/>
                <a:gd name="connsiteX17" fmla="*/ 34805 w 479505"/>
                <a:gd name="connsiteY17" fmla="*/ 326569 h 570674"/>
                <a:gd name="connsiteX18" fmla="*/ 83734 w 479505"/>
                <a:gd name="connsiteY18" fmla="*/ 241329 h 570674"/>
                <a:gd name="connsiteX19" fmla="*/ 88029 w 479505"/>
                <a:gd name="connsiteY19" fmla="*/ 233845 h 570674"/>
                <a:gd name="connsiteX20" fmla="*/ 88029 w 479505"/>
                <a:gd name="connsiteY20" fmla="*/ 220969 h 570674"/>
                <a:gd name="connsiteX21" fmla="*/ 88005 w 479505"/>
                <a:gd name="connsiteY21" fmla="*/ 220235 h 570674"/>
                <a:gd name="connsiteX22" fmla="*/ 259325 w 479505"/>
                <a:gd name="connsiteY22" fmla="*/ 32558 h 570674"/>
                <a:gd name="connsiteX23" fmla="*/ 267642 w 479505"/>
                <a:gd name="connsiteY23" fmla="*/ 32369 h 570674"/>
                <a:gd name="connsiteX24" fmla="*/ 257855 w 479505"/>
                <a:gd name="connsiteY24" fmla="*/ 222 h 570674"/>
                <a:gd name="connsiteX25" fmla="*/ 55672 w 479505"/>
                <a:gd name="connsiteY25" fmla="*/ 221703 h 570674"/>
                <a:gd name="connsiteX26" fmla="*/ 55672 w 479505"/>
                <a:gd name="connsiteY26" fmla="*/ 225217 h 570674"/>
                <a:gd name="connsiteX27" fmla="*/ 7119 w 479505"/>
                <a:gd name="connsiteY27" fmla="*/ 309819 h 570674"/>
                <a:gd name="connsiteX28" fmla="*/ 24744 w 479505"/>
                <a:gd name="connsiteY28" fmla="*/ 359182 h 570674"/>
                <a:gd name="connsiteX29" fmla="*/ 55754 w 479505"/>
                <a:gd name="connsiteY29" fmla="*/ 359182 h 570674"/>
                <a:gd name="connsiteX30" fmla="*/ 55754 w 479505"/>
                <a:gd name="connsiteY30" fmla="*/ 401548 h 570674"/>
                <a:gd name="connsiteX31" fmla="*/ 55743 w 479505"/>
                <a:gd name="connsiteY31" fmla="*/ 402886 h 570674"/>
                <a:gd name="connsiteX32" fmla="*/ 138915 w 479505"/>
                <a:gd name="connsiteY32" fmla="*/ 486087 h 570674"/>
                <a:gd name="connsiteX33" fmla="*/ 173459 w 479505"/>
                <a:gd name="connsiteY33" fmla="*/ 486087 h 570674"/>
                <a:gd name="connsiteX34" fmla="*/ 173459 w 479505"/>
                <a:gd name="connsiteY34" fmla="*/ 570674 h 570674"/>
                <a:gd name="connsiteX35" fmla="*/ 396192 w 479505"/>
                <a:gd name="connsiteY35" fmla="*/ 570674 h 570674"/>
                <a:gd name="connsiteX36" fmla="*/ 396192 w 479505"/>
                <a:gd name="connsiteY36" fmla="*/ 392322 h 570674"/>
                <a:gd name="connsiteX37" fmla="*/ 479287 w 479505"/>
                <a:gd name="connsiteY37" fmla="*/ 221708 h 570674"/>
                <a:gd name="connsiteX38" fmla="*/ 479287 w 479505"/>
                <a:gd name="connsiteY38" fmla="*/ 202459 h 570674"/>
                <a:gd name="connsiteX39" fmla="*/ 267642 w 479505"/>
                <a:gd name="connsiteY39" fmla="*/ 0 h 570674"/>
                <a:gd name="connsiteX40" fmla="*/ 257855 w 479505"/>
                <a:gd name="connsiteY40" fmla="*/ 222 h 57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79505" h="570674">
                  <a:moveTo>
                    <a:pt x="267642" y="32369"/>
                  </a:moveTo>
                  <a:cubicBezTo>
                    <a:pt x="363722" y="32275"/>
                    <a:pt x="442799" y="107932"/>
                    <a:pt x="446952" y="203923"/>
                  </a:cubicBezTo>
                  <a:cubicBezTo>
                    <a:pt x="447198" y="209334"/>
                    <a:pt x="447198" y="214822"/>
                    <a:pt x="446952" y="220235"/>
                  </a:cubicBezTo>
                  <a:lnTo>
                    <a:pt x="446915" y="221045"/>
                  </a:lnTo>
                  <a:lnTo>
                    <a:pt x="446915" y="221854"/>
                  </a:lnTo>
                  <a:cubicBezTo>
                    <a:pt x="443981" y="277721"/>
                    <a:pt x="418515" y="330009"/>
                    <a:pt x="376340" y="366764"/>
                  </a:cubicBezTo>
                  <a:lnTo>
                    <a:pt x="363819" y="376475"/>
                  </a:lnTo>
                  <a:lnTo>
                    <a:pt x="363819" y="538311"/>
                  </a:lnTo>
                  <a:lnTo>
                    <a:pt x="205827" y="538311"/>
                  </a:lnTo>
                  <a:lnTo>
                    <a:pt x="205827" y="453716"/>
                  </a:lnTo>
                  <a:lnTo>
                    <a:pt x="140805" y="453716"/>
                  </a:lnTo>
                  <a:cubicBezTo>
                    <a:pt x="129992" y="453954"/>
                    <a:pt x="119364" y="450897"/>
                    <a:pt x="110330" y="444952"/>
                  </a:cubicBezTo>
                  <a:cubicBezTo>
                    <a:pt x="96410" y="435480"/>
                    <a:pt x="88089" y="419724"/>
                    <a:pt x="88110" y="402888"/>
                  </a:cubicBezTo>
                  <a:lnTo>
                    <a:pt x="88110" y="402015"/>
                  </a:lnTo>
                  <a:lnTo>
                    <a:pt x="88110" y="359180"/>
                  </a:lnTo>
                  <a:lnTo>
                    <a:pt x="88110" y="326811"/>
                  </a:lnTo>
                  <a:lnTo>
                    <a:pt x="34945" y="326811"/>
                  </a:lnTo>
                  <a:cubicBezTo>
                    <a:pt x="34783" y="326811"/>
                    <a:pt x="34728" y="326703"/>
                    <a:pt x="34805" y="326569"/>
                  </a:cubicBezTo>
                  <a:lnTo>
                    <a:pt x="83734" y="241329"/>
                  </a:lnTo>
                  <a:lnTo>
                    <a:pt x="88029" y="233845"/>
                  </a:lnTo>
                  <a:lnTo>
                    <a:pt x="88029" y="220969"/>
                  </a:lnTo>
                  <a:lnTo>
                    <a:pt x="88005" y="220235"/>
                  </a:lnTo>
                  <a:cubicBezTo>
                    <a:pt x="83601" y="121142"/>
                    <a:pt x="160243" y="37185"/>
                    <a:pt x="259325" y="32558"/>
                  </a:cubicBezTo>
                  <a:cubicBezTo>
                    <a:pt x="262104" y="32432"/>
                    <a:pt x="264887" y="32369"/>
                    <a:pt x="267642" y="32369"/>
                  </a:cubicBezTo>
                  <a:close/>
                  <a:moveTo>
                    <a:pt x="257855" y="222"/>
                  </a:moveTo>
                  <a:cubicBezTo>
                    <a:pt x="140865" y="5553"/>
                    <a:pt x="50346" y="104713"/>
                    <a:pt x="55672" y="221703"/>
                  </a:cubicBezTo>
                  <a:lnTo>
                    <a:pt x="55672" y="225217"/>
                  </a:lnTo>
                  <a:lnTo>
                    <a:pt x="7119" y="309819"/>
                  </a:lnTo>
                  <a:cubicBezTo>
                    <a:pt x="-9795" y="335917"/>
                    <a:pt x="6407" y="357060"/>
                    <a:pt x="24744" y="359182"/>
                  </a:cubicBezTo>
                  <a:lnTo>
                    <a:pt x="55754" y="359182"/>
                  </a:lnTo>
                  <a:lnTo>
                    <a:pt x="55754" y="401548"/>
                  </a:lnTo>
                  <a:lnTo>
                    <a:pt x="55743" y="402886"/>
                  </a:lnTo>
                  <a:cubicBezTo>
                    <a:pt x="55737" y="448829"/>
                    <a:pt x="92972" y="486079"/>
                    <a:pt x="138915" y="486087"/>
                  </a:cubicBezTo>
                  <a:lnTo>
                    <a:pt x="173459" y="486087"/>
                  </a:lnTo>
                  <a:lnTo>
                    <a:pt x="173459" y="570674"/>
                  </a:lnTo>
                  <a:lnTo>
                    <a:pt x="396192" y="570674"/>
                  </a:lnTo>
                  <a:lnTo>
                    <a:pt x="396192" y="392322"/>
                  </a:lnTo>
                  <a:cubicBezTo>
                    <a:pt x="448870" y="351431"/>
                    <a:pt x="479572" y="288394"/>
                    <a:pt x="479287" y="221708"/>
                  </a:cubicBezTo>
                  <a:cubicBezTo>
                    <a:pt x="479578" y="215294"/>
                    <a:pt x="479578" y="208879"/>
                    <a:pt x="479287" y="202459"/>
                  </a:cubicBezTo>
                  <a:cubicBezTo>
                    <a:pt x="474165" y="89263"/>
                    <a:pt x="380952" y="97"/>
                    <a:pt x="267642" y="0"/>
                  </a:cubicBezTo>
                  <a:cubicBezTo>
                    <a:pt x="267642" y="0"/>
                    <a:pt x="261126" y="74"/>
                    <a:pt x="257855" y="222"/>
                  </a:cubicBezTo>
                  <a:close/>
                </a:path>
              </a:pathLst>
            </a:custGeom>
            <a:solidFill>
              <a:srgbClr val="00252A"/>
            </a:solidFill>
            <a:ln w="3175" cap="flat">
              <a:solidFill>
                <a:srgbClr val="002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50" name="Graphic 10" descr="Playbook outline">
              <a:extLst>
                <a:ext uri="{FF2B5EF4-FFF2-40B4-BE49-F238E27FC236}">
                  <a16:creationId xmlns:a16="http://schemas.microsoft.com/office/drawing/2014/main" id="{40B07A11-4B02-FAB4-5AC8-2DF7B993F8E9}"/>
                </a:ext>
              </a:extLst>
            </p:cNvPr>
            <p:cNvGrpSpPr/>
            <p:nvPr/>
          </p:nvGrpSpPr>
          <p:grpSpPr>
            <a:xfrm>
              <a:off x="5255649" y="2311753"/>
              <a:ext cx="670153" cy="691428"/>
              <a:chOff x="5255649" y="2311753"/>
              <a:chExt cx="670153" cy="691428"/>
            </a:xfrm>
            <a:solidFill>
              <a:srgbClr val="8E3B46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348638-F9FB-7300-28AA-201F1FBD1E8C}"/>
                  </a:ext>
                </a:extLst>
              </p:cNvPr>
              <p:cNvSpPr/>
              <p:nvPr/>
            </p:nvSpPr>
            <p:spPr>
              <a:xfrm>
                <a:off x="5420530" y="2428895"/>
                <a:ext cx="159427" cy="159427"/>
              </a:xfrm>
              <a:custGeom>
                <a:avLst/>
                <a:gdLst>
                  <a:gd name="connsiteX0" fmla="*/ 3115 w 159427"/>
                  <a:gd name="connsiteY0" fmla="*/ 156313 h 159427"/>
                  <a:gd name="connsiteX1" fmla="*/ 18156 w 159427"/>
                  <a:gd name="connsiteY1" fmla="*/ 156313 h 159427"/>
                  <a:gd name="connsiteX2" fmla="*/ 79778 w 159427"/>
                  <a:gd name="connsiteY2" fmla="*/ 94691 h 159427"/>
                  <a:gd name="connsiteX3" fmla="*/ 141400 w 159427"/>
                  <a:gd name="connsiteY3" fmla="*/ 156313 h 159427"/>
                  <a:gd name="connsiteX4" fmla="*/ 156441 w 159427"/>
                  <a:gd name="connsiteY4" fmla="*/ 156051 h 159427"/>
                  <a:gd name="connsiteX5" fmla="*/ 156441 w 159427"/>
                  <a:gd name="connsiteY5" fmla="*/ 141272 h 159427"/>
                  <a:gd name="connsiteX6" fmla="*/ 94819 w 159427"/>
                  <a:gd name="connsiteY6" fmla="*/ 79650 h 159427"/>
                  <a:gd name="connsiteX7" fmla="*/ 156441 w 159427"/>
                  <a:gd name="connsiteY7" fmla="*/ 18027 h 159427"/>
                  <a:gd name="connsiteX8" fmla="*/ 156180 w 159427"/>
                  <a:gd name="connsiteY8" fmla="*/ 2986 h 159427"/>
                  <a:gd name="connsiteX9" fmla="*/ 141400 w 159427"/>
                  <a:gd name="connsiteY9" fmla="*/ 2986 h 159427"/>
                  <a:gd name="connsiteX10" fmla="*/ 79778 w 159427"/>
                  <a:gd name="connsiteY10" fmla="*/ 64608 h 159427"/>
                  <a:gd name="connsiteX11" fmla="*/ 18156 w 159427"/>
                  <a:gd name="connsiteY11" fmla="*/ 2986 h 159427"/>
                  <a:gd name="connsiteX12" fmla="*/ 3115 w 159427"/>
                  <a:gd name="connsiteY12" fmla="*/ 3248 h 159427"/>
                  <a:gd name="connsiteX13" fmla="*/ 3115 w 159427"/>
                  <a:gd name="connsiteY13" fmla="*/ 18027 h 159427"/>
                  <a:gd name="connsiteX14" fmla="*/ 64737 w 159427"/>
                  <a:gd name="connsiteY14" fmla="*/ 79650 h 159427"/>
                  <a:gd name="connsiteX15" fmla="*/ 3115 w 159427"/>
                  <a:gd name="connsiteY15" fmla="*/ 141272 h 159427"/>
                  <a:gd name="connsiteX16" fmla="*/ 3115 w 159427"/>
                  <a:gd name="connsiteY16" fmla="*/ 156313 h 15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9427" h="159427">
                    <a:moveTo>
                      <a:pt x="3115" y="156313"/>
                    </a:moveTo>
                    <a:cubicBezTo>
                      <a:pt x="7268" y="160466"/>
                      <a:pt x="14002" y="160466"/>
                      <a:pt x="18156" y="156313"/>
                    </a:cubicBezTo>
                    <a:lnTo>
                      <a:pt x="79778" y="94691"/>
                    </a:lnTo>
                    <a:lnTo>
                      <a:pt x="141400" y="156313"/>
                    </a:lnTo>
                    <a:cubicBezTo>
                      <a:pt x="145626" y="160395"/>
                      <a:pt x="152360" y="160278"/>
                      <a:pt x="156441" y="156051"/>
                    </a:cubicBezTo>
                    <a:cubicBezTo>
                      <a:pt x="160423" y="151929"/>
                      <a:pt x="160423" y="145394"/>
                      <a:pt x="156441" y="141272"/>
                    </a:cubicBezTo>
                    <a:lnTo>
                      <a:pt x="94819" y="79650"/>
                    </a:lnTo>
                    <a:lnTo>
                      <a:pt x="156441" y="18027"/>
                    </a:lnTo>
                    <a:cubicBezTo>
                      <a:pt x="160523" y="13801"/>
                      <a:pt x="160406" y="7068"/>
                      <a:pt x="156180" y="2986"/>
                    </a:cubicBezTo>
                    <a:cubicBezTo>
                      <a:pt x="152058" y="-995"/>
                      <a:pt x="145522" y="-995"/>
                      <a:pt x="141400" y="2986"/>
                    </a:cubicBezTo>
                    <a:lnTo>
                      <a:pt x="79778" y="64608"/>
                    </a:lnTo>
                    <a:lnTo>
                      <a:pt x="18156" y="2986"/>
                    </a:lnTo>
                    <a:cubicBezTo>
                      <a:pt x="13930" y="-1095"/>
                      <a:pt x="7196" y="-978"/>
                      <a:pt x="3115" y="3248"/>
                    </a:cubicBezTo>
                    <a:cubicBezTo>
                      <a:pt x="-867" y="7370"/>
                      <a:pt x="-867" y="13905"/>
                      <a:pt x="3115" y="18027"/>
                    </a:cubicBezTo>
                    <a:lnTo>
                      <a:pt x="64737" y="79650"/>
                    </a:lnTo>
                    <a:lnTo>
                      <a:pt x="3115" y="141272"/>
                    </a:lnTo>
                    <a:cubicBezTo>
                      <a:pt x="-1038" y="145426"/>
                      <a:pt x="-1038" y="152159"/>
                      <a:pt x="3115" y="156313"/>
                    </a:cubicBezTo>
                    <a:close/>
                  </a:path>
                </a:pathLst>
              </a:custGeom>
              <a:solidFill>
                <a:srgbClr val="8E3B46"/>
              </a:solidFill>
              <a:ln w="1270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360B9B8-49F0-6DAC-9883-76B56F1BF667}"/>
                  </a:ext>
                </a:extLst>
              </p:cNvPr>
              <p:cNvSpPr/>
              <p:nvPr/>
            </p:nvSpPr>
            <p:spPr>
              <a:xfrm>
                <a:off x="5654418" y="2726612"/>
                <a:ext cx="159689" cy="159689"/>
              </a:xfrm>
              <a:custGeom>
                <a:avLst/>
                <a:gdLst>
                  <a:gd name="connsiteX0" fmla="*/ 156575 w 159689"/>
                  <a:gd name="connsiteY0" fmla="*/ 3115 h 159689"/>
                  <a:gd name="connsiteX1" fmla="*/ 141533 w 159689"/>
                  <a:gd name="connsiteY1" fmla="*/ 3115 h 159689"/>
                  <a:gd name="connsiteX2" fmla="*/ 79911 w 159689"/>
                  <a:gd name="connsiteY2" fmla="*/ 64737 h 159689"/>
                  <a:gd name="connsiteX3" fmla="*/ 18289 w 159689"/>
                  <a:gd name="connsiteY3" fmla="*/ 3115 h 159689"/>
                  <a:gd name="connsiteX4" fmla="*/ 3248 w 159689"/>
                  <a:gd name="connsiteY4" fmla="*/ 3376 h 159689"/>
                  <a:gd name="connsiteX5" fmla="*/ 3248 w 159689"/>
                  <a:gd name="connsiteY5" fmla="*/ 18156 h 159689"/>
                  <a:gd name="connsiteX6" fmla="*/ 64870 w 159689"/>
                  <a:gd name="connsiteY6" fmla="*/ 79778 h 159689"/>
                  <a:gd name="connsiteX7" fmla="*/ 3248 w 159689"/>
                  <a:gd name="connsiteY7" fmla="*/ 141400 h 159689"/>
                  <a:gd name="connsiteX8" fmla="*/ 2986 w 159689"/>
                  <a:gd name="connsiteY8" fmla="*/ 156441 h 159689"/>
                  <a:gd name="connsiteX9" fmla="*/ 18027 w 159689"/>
                  <a:gd name="connsiteY9" fmla="*/ 156703 h 159689"/>
                  <a:gd name="connsiteX10" fmla="*/ 18289 w 159689"/>
                  <a:gd name="connsiteY10" fmla="*/ 156441 h 159689"/>
                  <a:gd name="connsiteX11" fmla="*/ 79911 w 159689"/>
                  <a:gd name="connsiteY11" fmla="*/ 94819 h 159689"/>
                  <a:gd name="connsiteX12" fmla="*/ 141533 w 159689"/>
                  <a:gd name="connsiteY12" fmla="*/ 156441 h 159689"/>
                  <a:gd name="connsiteX13" fmla="*/ 156575 w 159689"/>
                  <a:gd name="connsiteY13" fmla="*/ 156180 h 159689"/>
                  <a:gd name="connsiteX14" fmla="*/ 156575 w 159689"/>
                  <a:gd name="connsiteY14" fmla="*/ 141400 h 159689"/>
                  <a:gd name="connsiteX15" fmla="*/ 94953 w 159689"/>
                  <a:gd name="connsiteY15" fmla="*/ 79778 h 159689"/>
                  <a:gd name="connsiteX16" fmla="*/ 156575 w 159689"/>
                  <a:gd name="connsiteY16" fmla="*/ 18156 h 159689"/>
                  <a:gd name="connsiteX17" fmla="*/ 156575 w 159689"/>
                  <a:gd name="connsiteY17" fmla="*/ 3115 h 15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689" h="159689">
                    <a:moveTo>
                      <a:pt x="156575" y="3115"/>
                    </a:moveTo>
                    <a:cubicBezTo>
                      <a:pt x="152421" y="-1038"/>
                      <a:pt x="145687" y="-1038"/>
                      <a:pt x="141533" y="3115"/>
                    </a:cubicBezTo>
                    <a:lnTo>
                      <a:pt x="79911" y="64737"/>
                    </a:lnTo>
                    <a:lnTo>
                      <a:pt x="18289" y="3115"/>
                    </a:lnTo>
                    <a:cubicBezTo>
                      <a:pt x="14063" y="-967"/>
                      <a:pt x="7329" y="-850"/>
                      <a:pt x="3248" y="3376"/>
                    </a:cubicBezTo>
                    <a:cubicBezTo>
                      <a:pt x="-734" y="7498"/>
                      <a:pt x="-734" y="14034"/>
                      <a:pt x="3248" y="18156"/>
                    </a:cubicBezTo>
                    <a:lnTo>
                      <a:pt x="64870" y="79778"/>
                    </a:lnTo>
                    <a:lnTo>
                      <a:pt x="3248" y="141400"/>
                    </a:lnTo>
                    <a:cubicBezTo>
                      <a:pt x="-978" y="145482"/>
                      <a:pt x="-1095" y="152215"/>
                      <a:pt x="2986" y="156441"/>
                    </a:cubicBezTo>
                    <a:cubicBezTo>
                      <a:pt x="7068" y="160668"/>
                      <a:pt x="13802" y="160785"/>
                      <a:pt x="18027" y="156703"/>
                    </a:cubicBezTo>
                    <a:cubicBezTo>
                      <a:pt x="18117" y="156617"/>
                      <a:pt x="18204" y="156530"/>
                      <a:pt x="18289" y="156441"/>
                    </a:cubicBezTo>
                    <a:lnTo>
                      <a:pt x="79911" y="94819"/>
                    </a:lnTo>
                    <a:lnTo>
                      <a:pt x="141533" y="156441"/>
                    </a:lnTo>
                    <a:cubicBezTo>
                      <a:pt x="145760" y="160523"/>
                      <a:pt x="152493" y="160406"/>
                      <a:pt x="156575" y="156180"/>
                    </a:cubicBezTo>
                    <a:cubicBezTo>
                      <a:pt x="160556" y="152058"/>
                      <a:pt x="160556" y="145522"/>
                      <a:pt x="156575" y="141400"/>
                    </a:cubicBezTo>
                    <a:lnTo>
                      <a:pt x="94953" y="79778"/>
                    </a:lnTo>
                    <a:lnTo>
                      <a:pt x="156575" y="18156"/>
                    </a:lnTo>
                    <a:cubicBezTo>
                      <a:pt x="160727" y="14002"/>
                      <a:pt x="160727" y="7268"/>
                      <a:pt x="156575" y="3115"/>
                    </a:cubicBezTo>
                    <a:close/>
                  </a:path>
                </a:pathLst>
              </a:custGeom>
              <a:solidFill>
                <a:srgbClr val="E6AA04"/>
              </a:solidFill>
              <a:ln w="1270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5FE56D-4F13-897C-E9C5-0E77BE607094}"/>
                  </a:ext>
                </a:extLst>
              </p:cNvPr>
              <p:cNvSpPr/>
              <p:nvPr/>
            </p:nvSpPr>
            <p:spPr>
              <a:xfrm>
                <a:off x="5415507" y="2428807"/>
                <a:ext cx="403790" cy="457391"/>
              </a:xfrm>
              <a:custGeom>
                <a:avLst/>
                <a:gdLst>
                  <a:gd name="connsiteX0" fmla="*/ 87258 w 403790"/>
                  <a:gd name="connsiteY0" fmla="*/ 457364 h 457391"/>
                  <a:gd name="connsiteX1" fmla="*/ 169772 w 403790"/>
                  <a:gd name="connsiteY1" fmla="*/ 376924 h 457391"/>
                  <a:gd name="connsiteX2" fmla="*/ 95438 w 403790"/>
                  <a:gd name="connsiteY2" fmla="*/ 287900 h 457391"/>
                  <a:gd name="connsiteX3" fmla="*/ 95438 w 403790"/>
                  <a:gd name="connsiteY3" fmla="*/ 265891 h 457391"/>
                  <a:gd name="connsiteX4" fmla="*/ 127350 w 403790"/>
                  <a:gd name="connsiteY4" fmla="*/ 233979 h 457391"/>
                  <a:gd name="connsiteX5" fmla="*/ 276273 w 403790"/>
                  <a:gd name="connsiteY5" fmla="*/ 233979 h 457391"/>
                  <a:gd name="connsiteX6" fmla="*/ 329460 w 403790"/>
                  <a:gd name="connsiteY6" fmla="*/ 180792 h 457391"/>
                  <a:gd name="connsiteX7" fmla="*/ 329460 w 403790"/>
                  <a:gd name="connsiteY7" fmla="*/ 36529 h 457391"/>
                  <a:gd name="connsiteX8" fmla="*/ 329567 w 403790"/>
                  <a:gd name="connsiteY8" fmla="*/ 36423 h 457391"/>
                  <a:gd name="connsiteX9" fmla="*/ 329640 w 403790"/>
                  <a:gd name="connsiteY9" fmla="*/ 36454 h 457391"/>
                  <a:gd name="connsiteX10" fmla="*/ 385763 w 403790"/>
                  <a:gd name="connsiteY10" fmla="*/ 92577 h 457391"/>
                  <a:gd name="connsiteX11" fmla="*/ 400804 w 403790"/>
                  <a:gd name="connsiteY11" fmla="*/ 92315 h 457391"/>
                  <a:gd name="connsiteX12" fmla="*/ 400804 w 403790"/>
                  <a:gd name="connsiteY12" fmla="*/ 77536 h 457391"/>
                  <a:gd name="connsiteX13" fmla="*/ 326343 w 403790"/>
                  <a:gd name="connsiteY13" fmla="*/ 3074 h 457391"/>
                  <a:gd name="connsiteX14" fmla="*/ 326013 w 403790"/>
                  <a:gd name="connsiteY14" fmla="*/ 2851 h 457391"/>
                  <a:gd name="connsiteX15" fmla="*/ 322896 w 403790"/>
                  <a:gd name="connsiteY15" fmla="*/ 723 h 457391"/>
                  <a:gd name="connsiteX16" fmla="*/ 322896 w 403790"/>
                  <a:gd name="connsiteY16" fmla="*/ 723 h 457391"/>
                  <a:gd name="connsiteX17" fmla="*/ 322609 w 403790"/>
                  <a:gd name="connsiteY17" fmla="*/ 660 h 457391"/>
                  <a:gd name="connsiteX18" fmla="*/ 319269 w 403790"/>
                  <a:gd name="connsiteY18" fmla="*/ 0 h 457391"/>
                  <a:gd name="connsiteX19" fmla="*/ 318205 w 403790"/>
                  <a:gd name="connsiteY19" fmla="*/ 64 h 457391"/>
                  <a:gd name="connsiteX20" fmla="*/ 315578 w 403790"/>
                  <a:gd name="connsiteY20" fmla="*/ 574 h 457391"/>
                  <a:gd name="connsiteX21" fmla="*/ 314514 w 403790"/>
                  <a:gd name="connsiteY21" fmla="*/ 947 h 457391"/>
                  <a:gd name="connsiteX22" fmla="*/ 311323 w 403790"/>
                  <a:gd name="connsiteY22" fmla="*/ 3074 h 457391"/>
                  <a:gd name="connsiteX23" fmla="*/ 236861 w 403790"/>
                  <a:gd name="connsiteY23" fmla="*/ 77536 h 457391"/>
                  <a:gd name="connsiteX24" fmla="*/ 237123 w 403790"/>
                  <a:gd name="connsiteY24" fmla="*/ 92577 h 457391"/>
                  <a:gd name="connsiteX25" fmla="*/ 251903 w 403790"/>
                  <a:gd name="connsiteY25" fmla="*/ 92577 h 457391"/>
                  <a:gd name="connsiteX26" fmla="*/ 308025 w 403790"/>
                  <a:gd name="connsiteY26" fmla="*/ 36454 h 457391"/>
                  <a:gd name="connsiteX27" fmla="*/ 308175 w 403790"/>
                  <a:gd name="connsiteY27" fmla="*/ 36455 h 457391"/>
                  <a:gd name="connsiteX28" fmla="*/ 308206 w 403790"/>
                  <a:gd name="connsiteY28" fmla="*/ 36529 h 457391"/>
                  <a:gd name="connsiteX29" fmla="*/ 308206 w 403790"/>
                  <a:gd name="connsiteY29" fmla="*/ 180792 h 457391"/>
                  <a:gd name="connsiteX30" fmla="*/ 276294 w 403790"/>
                  <a:gd name="connsiteY30" fmla="*/ 212705 h 457391"/>
                  <a:gd name="connsiteX31" fmla="*/ 127350 w 403790"/>
                  <a:gd name="connsiteY31" fmla="*/ 212705 h 457391"/>
                  <a:gd name="connsiteX32" fmla="*/ 74163 w 403790"/>
                  <a:gd name="connsiteY32" fmla="*/ 265891 h 457391"/>
                  <a:gd name="connsiteX33" fmla="*/ 74163 w 403790"/>
                  <a:gd name="connsiteY33" fmla="*/ 287900 h 457391"/>
                  <a:gd name="connsiteX34" fmla="*/ 716 w 403790"/>
                  <a:gd name="connsiteY34" fmla="*/ 383237 h 457391"/>
                  <a:gd name="connsiteX35" fmla="*/ 87258 w 403790"/>
                  <a:gd name="connsiteY35" fmla="*/ 457364 h 457391"/>
                  <a:gd name="connsiteX36" fmla="*/ 84800 w 403790"/>
                  <a:gd name="connsiteY36" fmla="*/ 308441 h 457391"/>
                  <a:gd name="connsiteX37" fmla="*/ 148624 w 403790"/>
                  <a:gd name="connsiteY37" fmla="*/ 372265 h 457391"/>
                  <a:gd name="connsiteX38" fmla="*/ 84800 w 403790"/>
                  <a:gd name="connsiteY38" fmla="*/ 436089 h 457391"/>
                  <a:gd name="connsiteX39" fmla="*/ 20976 w 403790"/>
                  <a:gd name="connsiteY39" fmla="*/ 372265 h 457391"/>
                  <a:gd name="connsiteX40" fmla="*/ 84800 w 403790"/>
                  <a:gd name="connsiteY40" fmla="*/ 308441 h 45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3790" h="457391">
                    <a:moveTo>
                      <a:pt x="87258" y="457364"/>
                    </a:moveTo>
                    <a:cubicBezTo>
                      <a:pt x="131315" y="455665"/>
                      <a:pt x="166953" y="420924"/>
                      <a:pt x="169772" y="376924"/>
                    </a:cubicBezTo>
                    <a:cubicBezTo>
                      <a:pt x="172181" y="332345"/>
                      <a:pt x="139732" y="293482"/>
                      <a:pt x="95438" y="287900"/>
                    </a:cubicBezTo>
                    <a:lnTo>
                      <a:pt x="95438" y="265891"/>
                    </a:lnTo>
                    <a:cubicBezTo>
                      <a:pt x="95438" y="248266"/>
                      <a:pt x="109725" y="233979"/>
                      <a:pt x="127350" y="233979"/>
                    </a:cubicBezTo>
                    <a:lnTo>
                      <a:pt x="276273" y="233979"/>
                    </a:lnTo>
                    <a:cubicBezTo>
                      <a:pt x="305647" y="233979"/>
                      <a:pt x="329460" y="210166"/>
                      <a:pt x="329460" y="180792"/>
                    </a:cubicBezTo>
                    <a:lnTo>
                      <a:pt x="329460" y="36529"/>
                    </a:lnTo>
                    <a:cubicBezTo>
                      <a:pt x="329461" y="36470"/>
                      <a:pt x="329508" y="36423"/>
                      <a:pt x="329567" y="36423"/>
                    </a:cubicBezTo>
                    <a:cubicBezTo>
                      <a:pt x="329595" y="36424"/>
                      <a:pt x="329621" y="36435"/>
                      <a:pt x="329640" y="36454"/>
                    </a:cubicBezTo>
                    <a:lnTo>
                      <a:pt x="385763" y="92577"/>
                    </a:lnTo>
                    <a:cubicBezTo>
                      <a:pt x="389989" y="96658"/>
                      <a:pt x="396723" y="96541"/>
                      <a:pt x="400804" y="92315"/>
                    </a:cubicBezTo>
                    <a:cubicBezTo>
                      <a:pt x="404786" y="88193"/>
                      <a:pt x="404786" y="81658"/>
                      <a:pt x="400804" y="77536"/>
                    </a:cubicBezTo>
                    <a:lnTo>
                      <a:pt x="326343" y="3074"/>
                    </a:lnTo>
                    <a:cubicBezTo>
                      <a:pt x="326247" y="2978"/>
                      <a:pt x="326109" y="2947"/>
                      <a:pt x="326013" y="2851"/>
                    </a:cubicBezTo>
                    <a:cubicBezTo>
                      <a:pt x="325107" y="1965"/>
                      <a:pt x="324051" y="1245"/>
                      <a:pt x="322896" y="723"/>
                    </a:cubicBezTo>
                    <a:lnTo>
                      <a:pt x="322896" y="723"/>
                    </a:lnTo>
                    <a:cubicBezTo>
                      <a:pt x="322811" y="723"/>
                      <a:pt x="322705" y="723"/>
                      <a:pt x="322609" y="660"/>
                    </a:cubicBezTo>
                    <a:cubicBezTo>
                      <a:pt x="321539" y="258"/>
                      <a:pt x="320410" y="36"/>
                      <a:pt x="319269" y="0"/>
                    </a:cubicBezTo>
                    <a:cubicBezTo>
                      <a:pt x="318914" y="1"/>
                      <a:pt x="318558" y="22"/>
                      <a:pt x="318205" y="64"/>
                    </a:cubicBezTo>
                    <a:cubicBezTo>
                      <a:pt x="317311" y="117"/>
                      <a:pt x="316427" y="288"/>
                      <a:pt x="315578" y="574"/>
                    </a:cubicBezTo>
                    <a:cubicBezTo>
                      <a:pt x="315215" y="675"/>
                      <a:pt x="314860" y="800"/>
                      <a:pt x="314514" y="947"/>
                    </a:cubicBezTo>
                    <a:cubicBezTo>
                      <a:pt x="313327" y="1450"/>
                      <a:pt x="312244" y="2171"/>
                      <a:pt x="311323" y="3074"/>
                    </a:cubicBezTo>
                    <a:lnTo>
                      <a:pt x="236861" y="77536"/>
                    </a:lnTo>
                    <a:cubicBezTo>
                      <a:pt x="232780" y="81762"/>
                      <a:pt x="232897" y="88495"/>
                      <a:pt x="237123" y="92577"/>
                    </a:cubicBezTo>
                    <a:cubicBezTo>
                      <a:pt x="241245" y="96558"/>
                      <a:pt x="247781" y="96558"/>
                      <a:pt x="251903" y="92577"/>
                    </a:cubicBezTo>
                    <a:lnTo>
                      <a:pt x="308025" y="36454"/>
                    </a:lnTo>
                    <a:cubicBezTo>
                      <a:pt x="308067" y="36413"/>
                      <a:pt x="308135" y="36414"/>
                      <a:pt x="308175" y="36455"/>
                    </a:cubicBezTo>
                    <a:cubicBezTo>
                      <a:pt x="308194" y="36475"/>
                      <a:pt x="308206" y="36501"/>
                      <a:pt x="308206" y="36529"/>
                    </a:cubicBezTo>
                    <a:lnTo>
                      <a:pt x="308206" y="180792"/>
                    </a:lnTo>
                    <a:cubicBezTo>
                      <a:pt x="308206" y="198417"/>
                      <a:pt x="293919" y="212705"/>
                      <a:pt x="276294" y="212705"/>
                    </a:cubicBezTo>
                    <a:lnTo>
                      <a:pt x="127350" y="212705"/>
                    </a:lnTo>
                    <a:cubicBezTo>
                      <a:pt x="97976" y="212705"/>
                      <a:pt x="74163" y="236517"/>
                      <a:pt x="74163" y="265891"/>
                    </a:cubicBezTo>
                    <a:lnTo>
                      <a:pt x="74163" y="287900"/>
                    </a:lnTo>
                    <a:cubicBezTo>
                      <a:pt x="27554" y="293945"/>
                      <a:pt x="-5329" y="336629"/>
                      <a:pt x="716" y="383237"/>
                    </a:cubicBezTo>
                    <a:cubicBezTo>
                      <a:pt x="6322" y="426463"/>
                      <a:pt x="43684" y="458465"/>
                      <a:pt x="87258" y="457364"/>
                    </a:cubicBezTo>
                    <a:close/>
                    <a:moveTo>
                      <a:pt x="84800" y="308441"/>
                    </a:moveTo>
                    <a:cubicBezTo>
                      <a:pt x="120049" y="308441"/>
                      <a:pt x="148624" y="337016"/>
                      <a:pt x="148624" y="372265"/>
                    </a:cubicBezTo>
                    <a:cubicBezTo>
                      <a:pt x="148624" y="407514"/>
                      <a:pt x="120049" y="436089"/>
                      <a:pt x="84800" y="436089"/>
                    </a:cubicBezTo>
                    <a:cubicBezTo>
                      <a:pt x="49551" y="436089"/>
                      <a:pt x="20976" y="407514"/>
                      <a:pt x="20976" y="372265"/>
                    </a:cubicBezTo>
                    <a:cubicBezTo>
                      <a:pt x="21018" y="337033"/>
                      <a:pt x="49568" y="308482"/>
                      <a:pt x="84800" y="308441"/>
                    </a:cubicBezTo>
                    <a:close/>
                  </a:path>
                </a:pathLst>
              </a:custGeom>
              <a:solidFill>
                <a:srgbClr val="00252A"/>
              </a:solidFill>
              <a:ln w="127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9ED336-D491-95DE-4D1F-33C3D4F2DA23}"/>
                  </a:ext>
                </a:extLst>
              </p:cNvPr>
              <p:cNvSpPr/>
              <p:nvPr/>
            </p:nvSpPr>
            <p:spPr>
              <a:xfrm>
                <a:off x="5255649" y="2311753"/>
                <a:ext cx="670153" cy="691428"/>
              </a:xfrm>
              <a:custGeom>
                <a:avLst/>
                <a:gdLst>
                  <a:gd name="connsiteX0" fmla="*/ 26083 w 670153"/>
                  <a:gd name="connsiteY0" fmla="*/ 510593 h 691428"/>
                  <a:gd name="connsiteX1" fmla="*/ 53187 w 670153"/>
                  <a:gd name="connsiteY1" fmla="*/ 510593 h 691428"/>
                  <a:gd name="connsiteX2" fmla="*/ 53187 w 670153"/>
                  <a:gd name="connsiteY2" fmla="*/ 595692 h 691428"/>
                  <a:gd name="connsiteX3" fmla="*/ 26083 w 670153"/>
                  <a:gd name="connsiteY3" fmla="*/ 595692 h 691428"/>
                  <a:gd name="connsiteX4" fmla="*/ 0 w 670153"/>
                  <a:gd name="connsiteY4" fmla="*/ 621775 h 691428"/>
                  <a:gd name="connsiteX5" fmla="*/ 0 w 670153"/>
                  <a:gd name="connsiteY5" fmla="*/ 623998 h 691428"/>
                  <a:gd name="connsiteX6" fmla="*/ 24881 w 670153"/>
                  <a:gd name="connsiteY6" fmla="*/ 648879 h 691428"/>
                  <a:gd name="connsiteX7" fmla="*/ 31912 w 670153"/>
                  <a:gd name="connsiteY7" fmla="*/ 648879 h 691428"/>
                  <a:gd name="connsiteX8" fmla="*/ 42549 w 670153"/>
                  <a:gd name="connsiteY8" fmla="*/ 638241 h 691428"/>
                  <a:gd name="connsiteX9" fmla="*/ 31912 w 670153"/>
                  <a:gd name="connsiteY9" fmla="*/ 627604 h 691428"/>
                  <a:gd name="connsiteX10" fmla="*/ 24881 w 670153"/>
                  <a:gd name="connsiteY10" fmla="*/ 627604 h 691428"/>
                  <a:gd name="connsiteX11" fmla="*/ 21275 w 670153"/>
                  <a:gd name="connsiteY11" fmla="*/ 623998 h 691428"/>
                  <a:gd name="connsiteX12" fmla="*/ 21275 w 670153"/>
                  <a:gd name="connsiteY12" fmla="*/ 621775 h 691428"/>
                  <a:gd name="connsiteX13" fmla="*/ 26083 w 670153"/>
                  <a:gd name="connsiteY13" fmla="*/ 616967 h 691428"/>
                  <a:gd name="connsiteX14" fmla="*/ 53187 w 670153"/>
                  <a:gd name="connsiteY14" fmla="*/ 616967 h 691428"/>
                  <a:gd name="connsiteX15" fmla="*/ 53187 w 670153"/>
                  <a:gd name="connsiteY15" fmla="*/ 680791 h 691428"/>
                  <a:gd name="connsiteX16" fmla="*/ 63824 w 670153"/>
                  <a:gd name="connsiteY16" fmla="*/ 691428 h 691428"/>
                  <a:gd name="connsiteX17" fmla="*/ 659516 w 670153"/>
                  <a:gd name="connsiteY17" fmla="*/ 691428 h 691428"/>
                  <a:gd name="connsiteX18" fmla="*/ 670153 w 670153"/>
                  <a:gd name="connsiteY18" fmla="*/ 680791 h 691428"/>
                  <a:gd name="connsiteX19" fmla="*/ 670153 w 670153"/>
                  <a:gd name="connsiteY19" fmla="*/ 10637 h 691428"/>
                  <a:gd name="connsiteX20" fmla="*/ 659516 w 670153"/>
                  <a:gd name="connsiteY20" fmla="*/ 0 h 691428"/>
                  <a:gd name="connsiteX21" fmla="*/ 63824 w 670153"/>
                  <a:gd name="connsiteY21" fmla="*/ 0 h 691428"/>
                  <a:gd name="connsiteX22" fmla="*/ 53187 w 670153"/>
                  <a:gd name="connsiteY22" fmla="*/ 10637 h 691428"/>
                  <a:gd name="connsiteX23" fmla="*/ 53187 w 670153"/>
                  <a:gd name="connsiteY23" fmla="*/ 63824 h 691428"/>
                  <a:gd name="connsiteX24" fmla="*/ 26083 w 670153"/>
                  <a:gd name="connsiteY24" fmla="*/ 63824 h 691428"/>
                  <a:gd name="connsiteX25" fmla="*/ 0 w 670153"/>
                  <a:gd name="connsiteY25" fmla="*/ 89907 h 691428"/>
                  <a:gd name="connsiteX26" fmla="*/ 0 w 670153"/>
                  <a:gd name="connsiteY26" fmla="*/ 92130 h 691428"/>
                  <a:gd name="connsiteX27" fmla="*/ 24881 w 670153"/>
                  <a:gd name="connsiteY27" fmla="*/ 117011 h 691428"/>
                  <a:gd name="connsiteX28" fmla="*/ 31912 w 670153"/>
                  <a:gd name="connsiteY28" fmla="*/ 117011 h 691428"/>
                  <a:gd name="connsiteX29" fmla="*/ 42549 w 670153"/>
                  <a:gd name="connsiteY29" fmla="*/ 106374 h 691428"/>
                  <a:gd name="connsiteX30" fmla="*/ 31912 w 670153"/>
                  <a:gd name="connsiteY30" fmla="*/ 95736 h 691428"/>
                  <a:gd name="connsiteX31" fmla="*/ 24881 w 670153"/>
                  <a:gd name="connsiteY31" fmla="*/ 95736 h 691428"/>
                  <a:gd name="connsiteX32" fmla="*/ 21275 w 670153"/>
                  <a:gd name="connsiteY32" fmla="*/ 92130 h 691428"/>
                  <a:gd name="connsiteX33" fmla="*/ 21275 w 670153"/>
                  <a:gd name="connsiteY33" fmla="*/ 89907 h 691428"/>
                  <a:gd name="connsiteX34" fmla="*/ 26083 w 670153"/>
                  <a:gd name="connsiteY34" fmla="*/ 85099 h 691428"/>
                  <a:gd name="connsiteX35" fmla="*/ 53187 w 670153"/>
                  <a:gd name="connsiteY35" fmla="*/ 85099 h 691428"/>
                  <a:gd name="connsiteX36" fmla="*/ 53187 w 670153"/>
                  <a:gd name="connsiteY36" fmla="*/ 170198 h 691428"/>
                  <a:gd name="connsiteX37" fmla="*/ 26083 w 670153"/>
                  <a:gd name="connsiteY37" fmla="*/ 170198 h 691428"/>
                  <a:gd name="connsiteX38" fmla="*/ 0 w 670153"/>
                  <a:gd name="connsiteY38" fmla="*/ 196280 h 691428"/>
                  <a:gd name="connsiteX39" fmla="*/ 0 w 670153"/>
                  <a:gd name="connsiteY39" fmla="*/ 198504 h 691428"/>
                  <a:gd name="connsiteX40" fmla="*/ 24881 w 670153"/>
                  <a:gd name="connsiteY40" fmla="*/ 223384 h 691428"/>
                  <a:gd name="connsiteX41" fmla="*/ 31912 w 670153"/>
                  <a:gd name="connsiteY41" fmla="*/ 223384 h 691428"/>
                  <a:gd name="connsiteX42" fmla="*/ 42549 w 670153"/>
                  <a:gd name="connsiteY42" fmla="*/ 212747 h 691428"/>
                  <a:gd name="connsiteX43" fmla="*/ 31912 w 670153"/>
                  <a:gd name="connsiteY43" fmla="*/ 202110 h 691428"/>
                  <a:gd name="connsiteX44" fmla="*/ 24881 w 670153"/>
                  <a:gd name="connsiteY44" fmla="*/ 202110 h 691428"/>
                  <a:gd name="connsiteX45" fmla="*/ 21275 w 670153"/>
                  <a:gd name="connsiteY45" fmla="*/ 198504 h 691428"/>
                  <a:gd name="connsiteX46" fmla="*/ 21275 w 670153"/>
                  <a:gd name="connsiteY46" fmla="*/ 196280 h 691428"/>
                  <a:gd name="connsiteX47" fmla="*/ 26083 w 670153"/>
                  <a:gd name="connsiteY47" fmla="*/ 191472 h 691428"/>
                  <a:gd name="connsiteX48" fmla="*/ 53187 w 670153"/>
                  <a:gd name="connsiteY48" fmla="*/ 191472 h 691428"/>
                  <a:gd name="connsiteX49" fmla="*/ 53187 w 670153"/>
                  <a:gd name="connsiteY49" fmla="*/ 276571 h 691428"/>
                  <a:gd name="connsiteX50" fmla="*/ 26083 w 670153"/>
                  <a:gd name="connsiteY50" fmla="*/ 276571 h 691428"/>
                  <a:gd name="connsiteX51" fmla="*/ 0 w 670153"/>
                  <a:gd name="connsiteY51" fmla="*/ 302654 h 691428"/>
                  <a:gd name="connsiteX52" fmla="*/ 0 w 670153"/>
                  <a:gd name="connsiteY52" fmla="*/ 304877 h 691428"/>
                  <a:gd name="connsiteX53" fmla="*/ 24881 w 670153"/>
                  <a:gd name="connsiteY53" fmla="*/ 329758 h 691428"/>
                  <a:gd name="connsiteX54" fmla="*/ 31912 w 670153"/>
                  <a:gd name="connsiteY54" fmla="*/ 329758 h 691428"/>
                  <a:gd name="connsiteX55" fmla="*/ 42549 w 670153"/>
                  <a:gd name="connsiteY55" fmla="*/ 319121 h 691428"/>
                  <a:gd name="connsiteX56" fmla="*/ 31912 w 670153"/>
                  <a:gd name="connsiteY56" fmla="*/ 308483 h 691428"/>
                  <a:gd name="connsiteX57" fmla="*/ 24881 w 670153"/>
                  <a:gd name="connsiteY57" fmla="*/ 308483 h 691428"/>
                  <a:gd name="connsiteX58" fmla="*/ 21275 w 670153"/>
                  <a:gd name="connsiteY58" fmla="*/ 304877 h 691428"/>
                  <a:gd name="connsiteX59" fmla="*/ 21275 w 670153"/>
                  <a:gd name="connsiteY59" fmla="*/ 302654 h 691428"/>
                  <a:gd name="connsiteX60" fmla="*/ 26083 w 670153"/>
                  <a:gd name="connsiteY60" fmla="*/ 297846 h 691428"/>
                  <a:gd name="connsiteX61" fmla="*/ 53187 w 670153"/>
                  <a:gd name="connsiteY61" fmla="*/ 297846 h 691428"/>
                  <a:gd name="connsiteX62" fmla="*/ 53187 w 670153"/>
                  <a:gd name="connsiteY62" fmla="*/ 382945 h 691428"/>
                  <a:gd name="connsiteX63" fmla="*/ 26083 w 670153"/>
                  <a:gd name="connsiteY63" fmla="*/ 382945 h 691428"/>
                  <a:gd name="connsiteX64" fmla="*/ 0 w 670153"/>
                  <a:gd name="connsiteY64" fmla="*/ 409028 h 691428"/>
                  <a:gd name="connsiteX65" fmla="*/ 0 w 670153"/>
                  <a:gd name="connsiteY65" fmla="*/ 411251 h 691428"/>
                  <a:gd name="connsiteX66" fmla="*/ 24881 w 670153"/>
                  <a:gd name="connsiteY66" fmla="*/ 436132 h 691428"/>
                  <a:gd name="connsiteX67" fmla="*/ 31912 w 670153"/>
                  <a:gd name="connsiteY67" fmla="*/ 436132 h 691428"/>
                  <a:gd name="connsiteX68" fmla="*/ 42549 w 670153"/>
                  <a:gd name="connsiteY68" fmla="*/ 425494 h 691428"/>
                  <a:gd name="connsiteX69" fmla="*/ 31912 w 670153"/>
                  <a:gd name="connsiteY69" fmla="*/ 414857 h 691428"/>
                  <a:gd name="connsiteX70" fmla="*/ 24881 w 670153"/>
                  <a:gd name="connsiteY70" fmla="*/ 414857 h 691428"/>
                  <a:gd name="connsiteX71" fmla="*/ 21275 w 670153"/>
                  <a:gd name="connsiteY71" fmla="*/ 411251 h 691428"/>
                  <a:gd name="connsiteX72" fmla="*/ 21275 w 670153"/>
                  <a:gd name="connsiteY72" fmla="*/ 409028 h 691428"/>
                  <a:gd name="connsiteX73" fmla="*/ 26083 w 670153"/>
                  <a:gd name="connsiteY73" fmla="*/ 404219 h 691428"/>
                  <a:gd name="connsiteX74" fmla="*/ 53187 w 670153"/>
                  <a:gd name="connsiteY74" fmla="*/ 404219 h 691428"/>
                  <a:gd name="connsiteX75" fmla="*/ 53187 w 670153"/>
                  <a:gd name="connsiteY75" fmla="*/ 489318 h 691428"/>
                  <a:gd name="connsiteX76" fmla="*/ 26083 w 670153"/>
                  <a:gd name="connsiteY76" fmla="*/ 489318 h 691428"/>
                  <a:gd name="connsiteX77" fmla="*/ 0 w 670153"/>
                  <a:gd name="connsiteY77" fmla="*/ 515401 h 691428"/>
                  <a:gd name="connsiteX78" fmla="*/ 0 w 670153"/>
                  <a:gd name="connsiteY78" fmla="*/ 517624 h 691428"/>
                  <a:gd name="connsiteX79" fmla="*/ 24881 w 670153"/>
                  <a:gd name="connsiteY79" fmla="*/ 542505 h 691428"/>
                  <a:gd name="connsiteX80" fmla="*/ 31912 w 670153"/>
                  <a:gd name="connsiteY80" fmla="*/ 542505 h 691428"/>
                  <a:gd name="connsiteX81" fmla="*/ 42549 w 670153"/>
                  <a:gd name="connsiteY81" fmla="*/ 531868 h 691428"/>
                  <a:gd name="connsiteX82" fmla="*/ 31912 w 670153"/>
                  <a:gd name="connsiteY82" fmla="*/ 521230 h 691428"/>
                  <a:gd name="connsiteX83" fmla="*/ 24881 w 670153"/>
                  <a:gd name="connsiteY83" fmla="*/ 521230 h 691428"/>
                  <a:gd name="connsiteX84" fmla="*/ 21275 w 670153"/>
                  <a:gd name="connsiteY84" fmla="*/ 517624 h 691428"/>
                  <a:gd name="connsiteX85" fmla="*/ 21275 w 670153"/>
                  <a:gd name="connsiteY85" fmla="*/ 515401 h 691428"/>
                  <a:gd name="connsiteX86" fmla="*/ 26083 w 670153"/>
                  <a:gd name="connsiteY86" fmla="*/ 510593 h 691428"/>
                  <a:gd name="connsiteX87" fmla="*/ 74461 w 670153"/>
                  <a:gd name="connsiteY87" fmla="*/ 21275 h 691428"/>
                  <a:gd name="connsiteX88" fmla="*/ 648879 w 670153"/>
                  <a:gd name="connsiteY88" fmla="*/ 21275 h 691428"/>
                  <a:gd name="connsiteX89" fmla="*/ 648879 w 670153"/>
                  <a:gd name="connsiteY89" fmla="*/ 670153 h 691428"/>
                  <a:gd name="connsiteX90" fmla="*/ 74461 w 670153"/>
                  <a:gd name="connsiteY90" fmla="*/ 670153 h 69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70153" h="691428">
                    <a:moveTo>
                      <a:pt x="26083" y="510593"/>
                    </a:moveTo>
                    <a:lnTo>
                      <a:pt x="53187" y="510593"/>
                    </a:lnTo>
                    <a:lnTo>
                      <a:pt x="53187" y="595692"/>
                    </a:lnTo>
                    <a:lnTo>
                      <a:pt x="26083" y="595692"/>
                    </a:lnTo>
                    <a:cubicBezTo>
                      <a:pt x="11685" y="595710"/>
                      <a:pt x="18" y="607377"/>
                      <a:pt x="0" y="621775"/>
                    </a:cubicBezTo>
                    <a:lnTo>
                      <a:pt x="0" y="623998"/>
                    </a:lnTo>
                    <a:cubicBezTo>
                      <a:pt x="12" y="637734"/>
                      <a:pt x="11145" y="648867"/>
                      <a:pt x="24881" y="648879"/>
                    </a:cubicBezTo>
                    <a:lnTo>
                      <a:pt x="31912" y="648879"/>
                    </a:lnTo>
                    <a:cubicBezTo>
                      <a:pt x="37787" y="648879"/>
                      <a:pt x="42549" y="644116"/>
                      <a:pt x="42549" y="638241"/>
                    </a:cubicBezTo>
                    <a:cubicBezTo>
                      <a:pt x="42549" y="632366"/>
                      <a:pt x="37787" y="627604"/>
                      <a:pt x="31912" y="627604"/>
                    </a:cubicBezTo>
                    <a:lnTo>
                      <a:pt x="24881" y="627604"/>
                    </a:lnTo>
                    <a:cubicBezTo>
                      <a:pt x="22889" y="627604"/>
                      <a:pt x="21275" y="625989"/>
                      <a:pt x="21275" y="623998"/>
                    </a:cubicBezTo>
                    <a:lnTo>
                      <a:pt x="21275" y="621775"/>
                    </a:lnTo>
                    <a:cubicBezTo>
                      <a:pt x="21280" y="619122"/>
                      <a:pt x="23430" y="616973"/>
                      <a:pt x="26083" y="616967"/>
                    </a:cubicBezTo>
                    <a:lnTo>
                      <a:pt x="53187" y="616967"/>
                    </a:lnTo>
                    <a:lnTo>
                      <a:pt x="53187" y="680791"/>
                    </a:lnTo>
                    <a:cubicBezTo>
                      <a:pt x="53187" y="686666"/>
                      <a:pt x="57949" y="691428"/>
                      <a:pt x="63824" y="691428"/>
                    </a:cubicBezTo>
                    <a:lnTo>
                      <a:pt x="659516" y="691428"/>
                    </a:lnTo>
                    <a:cubicBezTo>
                      <a:pt x="665391" y="691428"/>
                      <a:pt x="670153" y="686666"/>
                      <a:pt x="670153" y="680791"/>
                    </a:cubicBezTo>
                    <a:lnTo>
                      <a:pt x="670153" y="10637"/>
                    </a:lnTo>
                    <a:cubicBezTo>
                      <a:pt x="670153" y="4762"/>
                      <a:pt x="665391" y="0"/>
                      <a:pt x="659516" y="0"/>
                    </a:cubicBezTo>
                    <a:lnTo>
                      <a:pt x="63824" y="0"/>
                    </a:lnTo>
                    <a:cubicBezTo>
                      <a:pt x="57949" y="0"/>
                      <a:pt x="53187" y="4762"/>
                      <a:pt x="53187" y="10637"/>
                    </a:cubicBezTo>
                    <a:lnTo>
                      <a:pt x="53187" y="63824"/>
                    </a:lnTo>
                    <a:lnTo>
                      <a:pt x="26083" y="63824"/>
                    </a:lnTo>
                    <a:cubicBezTo>
                      <a:pt x="11685" y="63842"/>
                      <a:pt x="18" y="75509"/>
                      <a:pt x="0" y="89907"/>
                    </a:cubicBezTo>
                    <a:lnTo>
                      <a:pt x="0" y="92130"/>
                    </a:lnTo>
                    <a:cubicBezTo>
                      <a:pt x="12" y="105866"/>
                      <a:pt x="11145" y="116999"/>
                      <a:pt x="24881" y="117011"/>
                    </a:cubicBezTo>
                    <a:lnTo>
                      <a:pt x="31912" y="117011"/>
                    </a:lnTo>
                    <a:cubicBezTo>
                      <a:pt x="37787" y="117011"/>
                      <a:pt x="42549" y="112249"/>
                      <a:pt x="42549" y="106374"/>
                    </a:cubicBezTo>
                    <a:cubicBezTo>
                      <a:pt x="42549" y="100499"/>
                      <a:pt x="37787" y="95736"/>
                      <a:pt x="31912" y="95736"/>
                    </a:cubicBezTo>
                    <a:lnTo>
                      <a:pt x="24881" y="95736"/>
                    </a:lnTo>
                    <a:cubicBezTo>
                      <a:pt x="22889" y="95736"/>
                      <a:pt x="21275" y="94121"/>
                      <a:pt x="21275" y="92130"/>
                    </a:cubicBezTo>
                    <a:lnTo>
                      <a:pt x="21275" y="89907"/>
                    </a:lnTo>
                    <a:cubicBezTo>
                      <a:pt x="21280" y="87254"/>
                      <a:pt x="23430" y="85104"/>
                      <a:pt x="26083" y="85099"/>
                    </a:cubicBezTo>
                    <a:lnTo>
                      <a:pt x="53187" y="85099"/>
                    </a:lnTo>
                    <a:lnTo>
                      <a:pt x="53187" y="170198"/>
                    </a:lnTo>
                    <a:lnTo>
                      <a:pt x="26083" y="170198"/>
                    </a:lnTo>
                    <a:cubicBezTo>
                      <a:pt x="11685" y="170216"/>
                      <a:pt x="18" y="181883"/>
                      <a:pt x="0" y="196280"/>
                    </a:cubicBezTo>
                    <a:lnTo>
                      <a:pt x="0" y="198504"/>
                    </a:lnTo>
                    <a:cubicBezTo>
                      <a:pt x="12" y="212240"/>
                      <a:pt x="11145" y="223373"/>
                      <a:pt x="24881" y="223384"/>
                    </a:cubicBezTo>
                    <a:lnTo>
                      <a:pt x="31912" y="223384"/>
                    </a:lnTo>
                    <a:cubicBezTo>
                      <a:pt x="37787" y="223384"/>
                      <a:pt x="42549" y="218622"/>
                      <a:pt x="42549" y="212747"/>
                    </a:cubicBezTo>
                    <a:cubicBezTo>
                      <a:pt x="42549" y="206872"/>
                      <a:pt x="37787" y="202110"/>
                      <a:pt x="31912" y="202110"/>
                    </a:cubicBezTo>
                    <a:lnTo>
                      <a:pt x="24881" y="202110"/>
                    </a:lnTo>
                    <a:cubicBezTo>
                      <a:pt x="22889" y="202110"/>
                      <a:pt x="21275" y="200495"/>
                      <a:pt x="21275" y="198504"/>
                    </a:cubicBezTo>
                    <a:lnTo>
                      <a:pt x="21275" y="196280"/>
                    </a:lnTo>
                    <a:cubicBezTo>
                      <a:pt x="21280" y="193627"/>
                      <a:pt x="23430" y="191478"/>
                      <a:pt x="26083" y="191472"/>
                    </a:cubicBezTo>
                    <a:lnTo>
                      <a:pt x="53187" y="191472"/>
                    </a:lnTo>
                    <a:lnTo>
                      <a:pt x="53187" y="276571"/>
                    </a:lnTo>
                    <a:lnTo>
                      <a:pt x="26083" y="276571"/>
                    </a:lnTo>
                    <a:cubicBezTo>
                      <a:pt x="11685" y="276589"/>
                      <a:pt x="18" y="288256"/>
                      <a:pt x="0" y="302654"/>
                    </a:cubicBezTo>
                    <a:lnTo>
                      <a:pt x="0" y="304877"/>
                    </a:lnTo>
                    <a:cubicBezTo>
                      <a:pt x="12" y="318613"/>
                      <a:pt x="11145" y="329746"/>
                      <a:pt x="24881" y="329758"/>
                    </a:cubicBezTo>
                    <a:lnTo>
                      <a:pt x="31912" y="329758"/>
                    </a:lnTo>
                    <a:cubicBezTo>
                      <a:pt x="37787" y="329758"/>
                      <a:pt x="42549" y="324996"/>
                      <a:pt x="42549" y="319121"/>
                    </a:cubicBezTo>
                    <a:cubicBezTo>
                      <a:pt x="42549" y="313246"/>
                      <a:pt x="37787" y="308483"/>
                      <a:pt x="31912" y="308483"/>
                    </a:cubicBezTo>
                    <a:lnTo>
                      <a:pt x="24881" y="308483"/>
                    </a:lnTo>
                    <a:cubicBezTo>
                      <a:pt x="22889" y="308483"/>
                      <a:pt x="21275" y="306869"/>
                      <a:pt x="21275" y="304877"/>
                    </a:cubicBezTo>
                    <a:lnTo>
                      <a:pt x="21275" y="302654"/>
                    </a:lnTo>
                    <a:cubicBezTo>
                      <a:pt x="21280" y="300001"/>
                      <a:pt x="23430" y="297851"/>
                      <a:pt x="26083" y="297846"/>
                    </a:cubicBezTo>
                    <a:lnTo>
                      <a:pt x="53187" y="297846"/>
                    </a:lnTo>
                    <a:lnTo>
                      <a:pt x="53187" y="382945"/>
                    </a:lnTo>
                    <a:lnTo>
                      <a:pt x="26083" y="382945"/>
                    </a:lnTo>
                    <a:cubicBezTo>
                      <a:pt x="11685" y="382963"/>
                      <a:pt x="18" y="394630"/>
                      <a:pt x="0" y="409028"/>
                    </a:cubicBezTo>
                    <a:lnTo>
                      <a:pt x="0" y="411251"/>
                    </a:lnTo>
                    <a:cubicBezTo>
                      <a:pt x="12" y="424987"/>
                      <a:pt x="11145" y="436120"/>
                      <a:pt x="24881" y="436132"/>
                    </a:cubicBezTo>
                    <a:lnTo>
                      <a:pt x="31912" y="436132"/>
                    </a:lnTo>
                    <a:cubicBezTo>
                      <a:pt x="37787" y="436132"/>
                      <a:pt x="42549" y="431369"/>
                      <a:pt x="42549" y="425494"/>
                    </a:cubicBezTo>
                    <a:cubicBezTo>
                      <a:pt x="42549" y="419619"/>
                      <a:pt x="37787" y="414857"/>
                      <a:pt x="31912" y="414857"/>
                    </a:cubicBezTo>
                    <a:lnTo>
                      <a:pt x="24881" y="414857"/>
                    </a:lnTo>
                    <a:cubicBezTo>
                      <a:pt x="22889" y="414857"/>
                      <a:pt x="21275" y="413242"/>
                      <a:pt x="21275" y="411251"/>
                    </a:cubicBezTo>
                    <a:lnTo>
                      <a:pt x="21275" y="409028"/>
                    </a:lnTo>
                    <a:cubicBezTo>
                      <a:pt x="21280" y="406375"/>
                      <a:pt x="23430" y="404225"/>
                      <a:pt x="26083" y="404219"/>
                    </a:cubicBezTo>
                    <a:lnTo>
                      <a:pt x="53187" y="404219"/>
                    </a:lnTo>
                    <a:lnTo>
                      <a:pt x="53187" y="489318"/>
                    </a:lnTo>
                    <a:lnTo>
                      <a:pt x="26083" y="489318"/>
                    </a:lnTo>
                    <a:cubicBezTo>
                      <a:pt x="11685" y="489336"/>
                      <a:pt x="18" y="501003"/>
                      <a:pt x="0" y="515401"/>
                    </a:cubicBezTo>
                    <a:lnTo>
                      <a:pt x="0" y="517624"/>
                    </a:lnTo>
                    <a:cubicBezTo>
                      <a:pt x="12" y="531360"/>
                      <a:pt x="11145" y="542493"/>
                      <a:pt x="24881" y="542505"/>
                    </a:cubicBezTo>
                    <a:lnTo>
                      <a:pt x="31912" y="542505"/>
                    </a:lnTo>
                    <a:cubicBezTo>
                      <a:pt x="37787" y="542505"/>
                      <a:pt x="42549" y="537743"/>
                      <a:pt x="42549" y="531868"/>
                    </a:cubicBezTo>
                    <a:cubicBezTo>
                      <a:pt x="42549" y="525993"/>
                      <a:pt x="37787" y="521230"/>
                      <a:pt x="31912" y="521230"/>
                    </a:cubicBezTo>
                    <a:lnTo>
                      <a:pt x="24881" y="521230"/>
                    </a:lnTo>
                    <a:cubicBezTo>
                      <a:pt x="22889" y="521230"/>
                      <a:pt x="21275" y="519616"/>
                      <a:pt x="21275" y="517624"/>
                    </a:cubicBezTo>
                    <a:lnTo>
                      <a:pt x="21275" y="515401"/>
                    </a:lnTo>
                    <a:cubicBezTo>
                      <a:pt x="21280" y="512748"/>
                      <a:pt x="23430" y="510599"/>
                      <a:pt x="26083" y="510593"/>
                    </a:cubicBezTo>
                    <a:close/>
                    <a:moveTo>
                      <a:pt x="74461" y="21275"/>
                    </a:moveTo>
                    <a:lnTo>
                      <a:pt x="648879" y="21275"/>
                    </a:lnTo>
                    <a:lnTo>
                      <a:pt x="648879" y="670153"/>
                    </a:lnTo>
                    <a:lnTo>
                      <a:pt x="74461" y="670153"/>
                    </a:lnTo>
                    <a:close/>
                  </a:path>
                </a:pathLst>
              </a:custGeom>
              <a:solidFill>
                <a:srgbClr val="8E3B46"/>
              </a:solidFill>
              <a:ln w="1270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25" name="Graphic 17" descr="Thought outline">
              <a:extLst>
                <a:ext uri="{FF2B5EF4-FFF2-40B4-BE49-F238E27FC236}">
                  <a16:creationId xmlns:a16="http://schemas.microsoft.com/office/drawing/2014/main" id="{03F1D3B4-2D26-32CC-B1E2-BEDA022E2359}"/>
                </a:ext>
              </a:extLst>
            </p:cNvPr>
            <p:cNvGrpSpPr/>
            <p:nvPr/>
          </p:nvGrpSpPr>
          <p:grpSpPr>
            <a:xfrm flipH="1">
              <a:off x="4310804" y="1539347"/>
              <a:ext cx="1112412" cy="985065"/>
              <a:chOff x="883773" y="2546263"/>
              <a:chExt cx="1112412" cy="985065"/>
            </a:xfrm>
            <a:solidFill>
              <a:srgbClr val="000000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E987BB5-3801-6156-A765-F30E058EBBDA}"/>
                  </a:ext>
                </a:extLst>
              </p:cNvPr>
              <p:cNvSpPr/>
              <p:nvPr/>
            </p:nvSpPr>
            <p:spPr>
              <a:xfrm>
                <a:off x="1740660" y="3442159"/>
                <a:ext cx="89160" cy="89169"/>
              </a:xfrm>
              <a:custGeom>
                <a:avLst/>
                <a:gdLst>
                  <a:gd name="connsiteX0" fmla="*/ 44582 w 89160"/>
                  <a:gd name="connsiteY0" fmla="*/ 32369 h 89169"/>
                  <a:gd name="connsiteX1" fmla="*/ 56785 w 89160"/>
                  <a:gd name="connsiteY1" fmla="*/ 44601 h 89169"/>
                  <a:gd name="connsiteX2" fmla="*/ 44552 w 89160"/>
                  <a:gd name="connsiteY2" fmla="*/ 56804 h 89169"/>
                  <a:gd name="connsiteX3" fmla="*/ 42128 w 89160"/>
                  <a:gd name="connsiteY3" fmla="*/ 56558 h 89169"/>
                  <a:gd name="connsiteX4" fmla="*/ 32618 w 89160"/>
                  <a:gd name="connsiteY4" fmla="*/ 47043 h 89169"/>
                  <a:gd name="connsiteX5" fmla="*/ 42162 w 89160"/>
                  <a:gd name="connsiteY5" fmla="*/ 32615 h 89169"/>
                  <a:gd name="connsiteX6" fmla="*/ 44582 w 89160"/>
                  <a:gd name="connsiteY6" fmla="*/ 32369 h 89169"/>
                  <a:gd name="connsiteX7" fmla="*/ 44582 w 89160"/>
                  <a:gd name="connsiteY7" fmla="*/ 0 h 89169"/>
                  <a:gd name="connsiteX8" fmla="*/ 0 w 89160"/>
                  <a:gd name="connsiteY8" fmla="*/ 44588 h 89169"/>
                  <a:gd name="connsiteX9" fmla="*/ 44590 w 89160"/>
                  <a:gd name="connsiteY9" fmla="*/ 89169 h 89169"/>
                  <a:gd name="connsiteX10" fmla="*/ 47427 w 89160"/>
                  <a:gd name="connsiteY10" fmla="*/ 89079 h 89169"/>
                  <a:gd name="connsiteX11" fmla="*/ 89068 w 89160"/>
                  <a:gd name="connsiteY11" fmla="*/ 47436 h 89169"/>
                  <a:gd name="connsiteX12" fmla="*/ 47428 w 89160"/>
                  <a:gd name="connsiteY12" fmla="*/ 91 h 89169"/>
                  <a:gd name="connsiteX13" fmla="*/ 44582 w 89160"/>
                  <a:gd name="connsiteY13" fmla="*/ 0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160" h="89169">
                    <a:moveTo>
                      <a:pt x="44582" y="32369"/>
                    </a:moveTo>
                    <a:cubicBezTo>
                      <a:pt x="51329" y="32377"/>
                      <a:pt x="56793" y="37854"/>
                      <a:pt x="56785" y="44601"/>
                    </a:cubicBezTo>
                    <a:cubicBezTo>
                      <a:pt x="56776" y="51348"/>
                      <a:pt x="51301" y="56812"/>
                      <a:pt x="44552" y="56804"/>
                    </a:cubicBezTo>
                    <a:cubicBezTo>
                      <a:pt x="43738" y="56802"/>
                      <a:pt x="42926" y="56720"/>
                      <a:pt x="42128" y="56558"/>
                    </a:cubicBezTo>
                    <a:cubicBezTo>
                      <a:pt x="37477" y="55330"/>
                      <a:pt x="33843" y="51696"/>
                      <a:pt x="32618" y="47043"/>
                    </a:cubicBezTo>
                    <a:cubicBezTo>
                      <a:pt x="31270" y="40424"/>
                      <a:pt x="35543" y="33965"/>
                      <a:pt x="42162" y="32615"/>
                    </a:cubicBezTo>
                    <a:cubicBezTo>
                      <a:pt x="42958" y="32453"/>
                      <a:pt x="43769" y="32370"/>
                      <a:pt x="44582" y="32369"/>
                    </a:cubicBezTo>
                    <a:moveTo>
                      <a:pt x="44582" y="0"/>
                    </a:moveTo>
                    <a:cubicBezTo>
                      <a:pt x="19959" y="2"/>
                      <a:pt x="-2" y="19965"/>
                      <a:pt x="0" y="44588"/>
                    </a:cubicBezTo>
                    <a:cubicBezTo>
                      <a:pt x="3" y="69213"/>
                      <a:pt x="19965" y="89171"/>
                      <a:pt x="44590" y="89169"/>
                    </a:cubicBezTo>
                    <a:cubicBezTo>
                      <a:pt x="45536" y="89169"/>
                      <a:pt x="46482" y="89139"/>
                      <a:pt x="47427" y="89079"/>
                    </a:cubicBezTo>
                    <a:cubicBezTo>
                      <a:pt x="69444" y="86870"/>
                      <a:pt x="86858" y="69454"/>
                      <a:pt x="89068" y="47436"/>
                    </a:cubicBezTo>
                    <a:cubicBezTo>
                      <a:pt x="90644" y="22864"/>
                      <a:pt x="72001" y="1667"/>
                      <a:pt x="47428" y="91"/>
                    </a:cubicBezTo>
                    <a:cubicBezTo>
                      <a:pt x="46482" y="31"/>
                      <a:pt x="45531" y="0"/>
                      <a:pt x="44582" y="0"/>
                    </a:cubicBez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B2C6FEA-0C3B-9FC0-B4BC-B0570DAF3D90}"/>
                  </a:ext>
                </a:extLst>
              </p:cNvPr>
              <p:cNvSpPr/>
              <p:nvPr/>
            </p:nvSpPr>
            <p:spPr>
              <a:xfrm>
                <a:off x="1567458" y="3321744"/>
                <a:ext cx="155159" cy="155188"/>
              </a:xfrm>
              <a:custGeom>
                <a:avLst/>
                <a:gdLst>
                  <a:gd name="connsiteX0" fmla="*/ 77588 w 155159"/>
                  <a:gd name="connsiteY0" fmla="*/ 32370 h 155188"/>
                  <a:gd name="connsiteX1" fmla="*/ 122788 w 155159"/>
                  <a:gd name="connsiteY1" fmla="*/ 77622 h 155188"/>
                  <a:gd name="connsiteX2" fmla="*/ 77536 w 155159"/>
                  <a:gd name="connsiteY2" fmla="*/ 122822 h 155188"/>
                  <a:gd name="connsiteX3" fmla="*/ 74675 w 155159"/>
                  <a:gd name="connsiteY3" fmla="*/ 122729 h 155188"/>
                  <a:gd name="connsiteX4" fmla="*/ 32467 w 155159"/>
                  <a:gd name="connsiteY4" fmla="*/ 80522 h 155188"/>
                  <a:gd name="connsiteX5" fmla="*/ 74756 w 155159"/>
                  <a:gd name="connsiteY5" fmla="*/ 32463 h 155188"/>
                  <a:gd name="connsiteX6" fmla="*/ 77581 w 155159"/>
                  <a:gd name="connsiteY6" fmla="*/ 32370 h 155188"/>
                  <a:gd name="connsiteX7" fmla="*/ 77109 w 155159"/>
                  <a:gd name="connsiteY7" fmla="*/ 2 h 155188"/>
                  <a:gd name="connsiteX8" fmla="*/ 2 w 155159"/>
                  <a:gd name="connsiteY8" fmla="*/ 78080 h 155188"/>
                  <a:gd name="connsiteX9" fmla="*/ 78080 w 155159"/>
                  <a:gd name="connsiteY9" fmla="*/ 155187 h 155188"/>
                  <a:gd name="connsiteX10" fmla="*/ 80603 w 155159"/>
                  <a:gd name="connsiteY10" fmla="*/ 155131 h 155188"/>
                  <a:gd name="connsiteX11" fmla="*/ 155098 w 155159"/>
                  <a:gd name="connsiteY11" fmla="*/ 80634 h 155188"/>
                  <a:gd name="connsiteX12" fmla="*/ 80619 w 155159"/>
                  <a:gd name="connsiteY12" fmla="*/ 60 h 155188"/>
                  <a:gd name="connsiteX13" fmla="*/ 77575 w 155159"/>
                  <a:gd name="connsiteY13" fmla="*/ 0 h 1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159" h="155188">
                    <a:moveTo>
                      <a:pt x="77588" y="32370"/>
                    </a:moveTo>
                    <a:cubicBezTo>
                      <a:pt x="102565" y="32385"/>
                      <a:pt x="122802" y="52645"/>
                      <a:pt x="122788" y="77622"/>
                    </a:cubicBezTo>
                    <a:cubicBezTo>
                      <a:pt x="122773" y="102599"/>
                      <a:pt x="102513" y="122836"/>
                      <a:pt x="77536" y="122822"/>
                    </a:cubicBezTo>
                    <a:cubicBezTo>
                      <a:pt x="76581" y="122822"/>
                      <a:pt x="75626" y="122791"/>
                      <a:pt x="74675" y="122729"/>
                    </a:cubicBezTo>
                    <a:cubicBezTo>
                      <a:pt x="52369" y="120464"/>
                      <a:pt x="34733" y="102828"/>
                      <a:pt x="32467" y="80522"/>
                    </a:cubicBezTo>
                    <a:cubicBezTo>
                      <a:pt x="30873" y="55574"/>
                      <a:pt x="49807" y="34057"/>
                      <a:pt x="74756" y="32463"/>
                    </a:cubicBezTo>
                    <a:cubicBezTo>
                      <a:pt x="75696" y="32403"/>
                      <a:pt x="76640" y="32372"/>
                      <a:pt x="77581" y="32370"/>
                    </a:cubicBezTo>
                    <a:moveTo>
                      <a:pt x="77109" y="2"/>
                    </a:moveTo>
                    <a:cubicBezTo>
                      <a:pt x="34256" y="270"/>
                      <a:pt x="-267" y="35227"/>
                      <a:pt x="2" y="78080"/>
                    </a:cubicBezTo>
                    <a:cubicBezTo>
                      <a:pt x="269" y="120933"/>
                      <a:pt x="35225" y="155456"/>
                      <a:pt x="78080" y="155187"/>
                    </a:cubicBezTo>
                    <a:cubicBezTo>
                      <a:pt x="78921" y="155182"/>
                      <a:pt x="79761" y="155163"/>
                      <a:pt x="80603" y="155131"/>
                    </a:cubicBezTo>
                    <a:cubicBezTo>
                      <a:pt x="120598" y="152483"/>
                      <a:pt x="152452" y="120629"/>
                      <a:pt x="155098" y="80634"/>
                    </a:cubicBezTo>
                    <a:cubicBezTo>
                      <a:pt x="156781" y="37816"/>
                      <a:pt x="123437" y="1743"/>
                      <a:pt x="80619" y="60"/>
                    </a:cubicBezTo>
                    <a:cubicBezTo>
                      <a:pt x="79604" y="19"/>
                      <a:pt x="78590" y="0"/>
                      <a:pt x="77575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2DE90F2-DCEE-1F86-2279-2864868FD97A}"/>
                  </a:ext>
                </a:extLst>
              </p:cNvPr>
              <p:cNvSpPr/>
              <p:nvPr/>
            </p:nvSpPr>
            <p:spPr>
              <a:xfrm>
                <a:off x="883773" y="2546263"/>
                <a:ext cx="1112412" cy="776889"/>
              </a:xfrm>
              <a:custGeom>
                <a:avLst/>
                <a:gdLst>
                  <a:gd name="connsiteX0" fmla="*/ 543352 w 1112412"/>
                  <a:gd name="connsiteY0" fmla="*/ 32369 h 776889"/>
                  <a:gd name="connsiteX1" fmla="*/ 546692 w 1112412"/>
                  <a:gd name="connsiteY1" fmla="*/ 32422 h 776889"/>
                  <a:gd name="connsiteX2" fmla="*/ 674374 w 1112412"/>
                  <a:gd name="connsiteY2" fmla="*/ 132804 h 776889"/>
                  <a:gd name="connsiteX3" fmla="*/ 674646 w 1112412"/>
                  <a:gd name="connsiteY3" fmla="*/ 132846 h 776889"/>
                  <a:gd name="connsiteX4" fmla="*/ 785928 w 1112412"/>
                  <a:gd name="connsiteY4" fmla="*/ 72676 h 776889"/>
                  <a:gd name="connsiteX5" fmla="*/ 920247 w 1112412"/>
                  <a:gd name="connsiteY5" fmla="*/ 207006 h 776889"/>
                  <a:gd name="connsiteX6" fmla="*/ 916279 w 1112412"/>
                  <a:gd name="connsiteY6" fmla="*/ 237661 h 776889"/>
                  <a:gd name="connsiteX7" fmla="*/ 916462 w 1112412"/>
                  <a:gd name="connsiteY7" fmla="*/ 237846 h 776889"/>
                  <a:gd name="connsiteX8" fmla="*/ 947110 w 1112412"/>
                  <a:gd name="connsiteY8" fmla="*/ 233876 h 776889"/>
                  <a:gd name="connsiteX9" fmla="*/ 1080013 w 1112412"/>
                  <a:gd name="connsiteY9" fmla="*/ 369659 h 776889"/>
                  <a:gd name="connsiteX10" fmla="*/ 951116 w 1112412"/>
                  <a:gd name="connsiteY10" fmla="*/ 502460 h 776889"/>
                  <a:gd name="connsiteX11" fmla="*/ 945891 w 1112412"/>
                  <a:gd name="connsiteY11" fmla="*/ 502559 h 776889"/>
                  <a:gd name="connsiteX12" fmla="*/ 945752 w 1112412"/>
                  <a:gd name="connsiteY12" fmla="*/ 502698 h 776889"/>
                  <a:gd name="connsiteX13" fmla="*/ 813079 w 1112412"/>
                  <a:gd name="connsiteY13" fmla="*/ 623489 h 776889"/>
                  <a:gd name="connsiteX14" fmla="*/ 800382 w 1112412"/>
                  <a:gd name="connsiteY14" fmla="*/ 622888 h 776889"/>
                  <a:gd name="connsiteX15" fmla="*/ 731163 w 1112412"/>
                  <a:gd name="connsiteY15" fmla="*/ 595488 h 776889"/>
                  <a:gd name="connsiteX16" fmla="*/ 730916 w 1112412"/>
                  <a:gd name="connsiteY16" fmla="*/ 595624 h 776889"/>
                  <a:gd name="connsiteX17" fmla="*/ 732211 w 1112412"/>
                  <a:gd name="connsiteY17" fmla="*/ 610040 h 776889"/>
                  <a:gd name="connsiteX18" fmla="*/ 597613 w 1112412"/>
                  <a:gd name="connsiteY18" fmla="*/ 744482 h 776889"/>
                  <a:gd name="connsiteX19" fmla="*/ 597416 w 1112412"/>
                  <a:gd name="connsiteY19" fmla="*/ 744482 h 776889"/>
                  <a:gd name="connsiteX20" fmla="*/ 463610 w 1112412"/>
                  <a:gd name="connsiteY20" fmla="*/ 622536 h 776889"/>
                  <a:gd name="connsiteX21" fmla="*/ 463338 w 1112412"/>
                  <a:gd name="connsiteY21" fmla="*/ 622461 h 776889"/>
                  <a:gd name="connsiteX22" fmla="*/ 356474 w 1112412"/>
                  <a:gd name="connsiteY22" fmla="*/ 677221 h 776889"/>
                  <a:gd name="connsiteX23" fmla="*/ 356132 w 1112412"/>
                  <a:gd name="connsiteY23" fmla="*/ 677221 h 776889"/>
                  <a:gd name="connsiteX24" fmla="*/ 221813 w 1112412"/>
                  <a:gd name="connsiteY24" fmla="*/ 542871 h 776889"/>
                  <a:gd name="connsiteX25" fmla="*/ 221813 w 1112412"/>
                  <a:gd name="connsiteY25" fmla="*/ 531010 h 776889"/>
                  <a:gd name="connsiteX26" fmla="*/ 221689 w 1112412"/>
                  <a:gd name="connsiteY26" fmla="*/ 530851 h 776889"/>
                  <a:gd name="connsiteX27" fmla="*/ 221598 w 1112412"/>
                  <a:gd name="connsiteY27" fmla="*/ 530871 h 776889"/>
                  <a:gd name="connsiteX28" fmla="*/ 168101 w 1112412"/>
                  <a:gd name="connsiteY28" fmla="*/ 542865 h 776889"/>
                  <a:gd name="connsiteX29" fmla="*/ 166662 w 1112412"/>
                  <a:gd name="connsiteY29" fmla="*/ 542873 h 776889"/>
                  <a:gd name="connsiteX30" fmla="*/ 32405 w 1112412"/>
                  <a:gd name="connsiteY30" fmla="*/ 408431 h 776889"/>
                  <a:gd name="connsiteX31" fmla="*/ 165283 w 1112412"/>
                  <a:gd name="connsiteY31" fmla="*/ 274181 h 776889"/>
                  <a:gd name="connsiteX32" fmla="*/ 168101 w 1112412"/>
                  <a:gd name="connsiteY32" fmla="*/ 274181 h 776889"/>
                  <a:gd name="connsiteX33" fmla="*/ 168115 w 1112412"/>
                  <a:gd name="connsiteY33" fmla="*/ 274181 h 776889"/>
                  <a:gd name="connsiteX34" fmla="*/ 198746 w 1112412"/>
                  <a:gd name="connsiteY34" fmla="*/ 278150 h 776889"/>
                  <a:gd name="connsiteX35" fmla="*/ 198930 w 1112412"/>
                  <a:gd name="connsiteY35" fmla="*/ 277964 h 776889"/>
                  <a:gd name="connsiteX36" fmla="*/ 194965 w 1112412"/>
                  <a:gd name="connsiteY36" fmla="*/ 247310 h 776889"/>
                  <a:gd name="connsiteX37" fmla="*/ 329328 w 1112412"/>
                  <a:gd name="connsiteY37" fmla="*/ 112980 h 776889"/>
                  <a:gd name="connsiteX38" fmla="*/ 412393 w 1112412"/>
                  <a:gd name="connsiteY38" fmla="*/ 141047 h 776889"/>
                  <a:gd name="connsiteX39" fmla="*/ 412590 w 1112412"/>
                  <a:gd name="connsiteY39" fmla="*/ 141050 h 776889"/>
                  <a:gd name="connsiteX40" fmla="*/ 412632 w 1112412"/>
                  <a:gd name="connsiteY40" fmla="*/ 140955 h 776889"/>
                  <a:gd name="connsiteX41" fmla="*/ 543352 w 1112412"/>
                  <a:gd name="connsiteY41" fmla="*/ 32369 h 776889"/>
                  <a:gd name="connsiteX42" fmla="*/ 543352 w 1112412"/>
                  <a:gd name="connsiteY42" fmla="*/ 0 h 776889"/>
                  <a:gd name="connsiteX43" fmla="*/ 394324 w 1112412"/>
                  <a:gd name="connsiteY43" fmla="*/ 93708 h 776889"/>
                  <a:gd name="connsiteX44" fmla="*/ 329245 w 1112412"/>
                  <a:gd name="connsiteY44" fmla="*/ 80610 h 776889"/>
                  <a:gd name="connsiteX45" fmla="*/ 162697 w 1112412"/>
                  <a:gd name="connsiteY45" fmla="*/ 241855 h 776889"/>
                  <a:gd name="connsiteX46" fmla="*/ 50 w 1112412"/>
                  <a:gd name="connsiteY46" fmla="*/ 412548 h 776889"/>
                  <a:gd name="connsiteX47" fmla="*/ 166665 w 1112412"/>
                  <a:gd name="connsiteY47" fmla="*/ 575243 h 776889"/>
                  <a:gd name="connsiteX48" fmla="*/ 168983 w 1112412"/>
                  <a:gd name="connsiteY48" fmla="*/ 575224 h 776889"/>
                  <a:gd name="connsiteX49" fmla="*/ 192264 w 1112412"/>
                  <a:gd name="connsiteY49" fmla="*/ 573042 h 776889"/>
                  <a:gd name="connsiteX50" fmla="*/ 356474 w 1112412"/>
                  <a:gd name="connsiteY50" fmla="*/ 709588 h 776889"/>
                  <a:gd name="connsiteX51" fmla="*/ 446992 w 1112412"/>
                  <a:gd name="connsiteY51" fmla="*/ 682303 h 776889"/>
                  <a:gd name="connsiteX52" fmla="*/ 670059 w 1112412"/>
                  <a:gd name="connsiteY52" fmla="*/ 760281 h 776889"/>
                  <a:gd name="connsiteX53" fmla="*/ 760334 w 1112412"/>
                  <a:gd name="connsiteY53" fmla="*/ 647303 h 776889"/>
                  <a:gd name="connsiteX54" fmla="*/ 797333 w 1112412"/>
                  <a:gd name="connsiteY54" fmla="*/ 655120 h 776889"/>
                  <a:gd name="connsiteX55" fmla="*/ 813073 w 1112412"/>
                  <a:gd name="connsiteY55" fmla="*/ 655863 h 776889"/>
                  <a:gd name="connsiteX56" fmla="*/ 973211 w 1112412"/>
                  <a:gd name="connsiteY56" fmla="*/ 532628 h 776889"/>
                  <a:gd name="connsiteX57" fmla="*/ 1110098 w 1112412"/>
                  <a:gd name="connsiteY57" fmla="*/ 340693 h 776889"/>
                  <a:gd name="connsiteX58" fmla="*/ 952511 w 1112412"/>
                  <a:gd name="connsiteY58" fmla="*/ 201657 h 776889"/>
                  <a:gd name="connsiteX59" fmla="*/ 785878 w 1112412"/>
                  <a:gd name="connsiteY59" fmla="*/ 40307 h 776889"/>
                  <a:gd name="connsiteX60" fmla="*/ 683521 w 1112412"/>
                  <a:gd name="connsiteY60" fmla="*/ 75814 h 776889"/>
                  <a:gd name="connsiteX61" fmla="*/ 544378 w 1112412"/>
                  <a:gd name="connsiteY61" fmla="*/ 0 h 776889"/>
                  <a:gd name="connsiteX62" fmla="*/ 543352 w 1112412"/>
                  <a:gd name="connsiteY62" fmla="*/ 0 h 77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112412" h="776889">
                    <a:moveTo>
                      <a:pt x="543352" y="32369"/>
                    </a:moveTo>
                    <a:cubicBezTo>
                      <a:pt x="543630" y="32369"/>
                      <a:pt x="545855" y="32398"/>
                      <a:pt x="546692" y="32422"/>
                    </a:cubicBezTo>
                    <a:cubicBezTo>
                      <a:pt x="606681" y="34205"/>
                      <a:pt x="658483" y="74930"/>
                      <a:pt x="674374" y="132804"/>
                    </a:cubicBezTo>
                    <a:cubicBezTo>
                      <a:pt x="674423" y="132981"/>
                      <a:pt x="674544" y="133000"/>
                      <a:pt x="674646" y="132846"/>
                    </a:cubicBezTo>
                    <a:cubicBezTo>
                      <a:pt x="699258" y="95347"/>
                      <a:pt x="741075" y="72737"/>
                      <a:pt x="785928" y="72676"/>
                    </a:cubicBezTo>
                    <a:cubicBezTo>
                      <a:pt x="860024" y="72896"/>
                      <a:pt x="920034" y="132911"/>
                      <a:pt x="920247" y="207006"/>
                    </a:cubicBezTo>
                    <a:cubicBezTo>
                      <a:pt x="920231" y="217351"/>
                      <a:pt x="918897" y="227653"/>
                      <a:pt x="916279" y="237661"/>
                    </a:cubicBezTo>
                    <a:cubicBezTo>
                      <a:pt x="916242" y="237799"/>
                      <a:pt x="916326" y="237881"/>
                      <a:pt x="916462" y="237846"/>
                    </a:cubicBezTo>
                    <a:cubicBezTo>
                      <a:pt x="926469" y="235227"/>
                      <a:pt x="936767" y="233892"/>
                      <a:pt x="947110" y="233876"/>
                    </a:cubicBezTo>
                    <a:cubicBezTo>
                      <a:pt x="1021306" y="234672"/>
                      <a:pt x="1080809" y="295464"/>
                      <a:pt x="1080013" y="369659"/>
                    </a:cubicBezTo>
                    <a:cubicBezTo>
                      <a:pt x="1079246" y="441180"/>
                      <a:pt x="1022581" y="499562"/>
                      <a:pt x="951116" y="502460"/>
                    </a:cubicBezTo>
                    <a:cubicBezTo>
                      <a:pt x="949925" y="502507"/>
                      <a:pt x="946584" y="502551"/>
                      <a:pt x="945891" y="502559"/>
                    </a:cubicBezTo>
                    <a:cubicBezTo>
                      <a:pt x="945817" y="502562"/>
                      <a:pt x="945755" y="502624"/>
                      <a:pt x="945752" y="502698"/>
                    </a:cubicBezTo>
                    <a:cubicBezTo>
                      <a:pt x="939223" y="571116"/>
                      <a:pt x="881808" y="623390"/>
                      <a:pt x="813079" y="623489"/>
                    </a:cubicBezTo>
                    <a:cubicBezTo>
                      <a:pt x="808878" y="623489"/>
                      <a:pt x="804645" y="623288"/>
                      <a:pt x="800382" y="622888"/>
                    </a:cubicBezTo>
                    <a:cubicBezTo>
                      <a:pt x="775177" y="620506"/>
                      <a:pt x="751171" y="611003"/>
                      <a:pt x="731163" y="595488"/>
                    </a:cubicBezTo>
                    <a:cubicBezTo>
                      <a:pt x="731002" y="595362"/>
                      <a:pt x="730890" y="595422"/>
                      <a:pt x="730916" y="595624"/>
                    </a:cubicBezTo>
                    <a:cubicBezTo>
                      <a:pt x="731660" y="600395"/>
                      <a:pt x="732092" y="605212"/>
                      <a:pt x="732211" y="610040"/>
                    </a:cubicBezTo>
                    <a:cubicBezTo>
                      <a:pt x="732114" y="684310"/>
                      <a:pt x="671883" y="744470"/>
                      <a:pt x="597613" y="744482"/>
                    </a:cubicBezTo>
                    <a:lnTo>
                      <a:pt x="597416" y="744482"/>
                    </a:lnTo>
                    <a:cubicBezTo>
                      <a:pt x="528058" y="744375"/>
                      <a:pt x="470134" y="691586"/>
                      <a:pt x="463610" y="622536"/>
                    </a:cubicBezTo>
                    <a:cubicBezTo>
                      <a:pt x="463589" y="622316"/>
                      <a:pt x="463466" y="622282"/>
                      <a:pt x="463338" y="622461"/>
                    </a:cubicBezTo>
                    <a:cubicBezTo>
                      <a:pt x="438598" y="656840"/>
                      <a:pt x="398830" y="677218"/>
                      <a:pt x="356474" y="677221"/>
                    </a:cubicBezTo>
                    <a:lnTo>
                      <a:pt x="356132" y="677221"/>
                    </a:lnTo>
                    <a:cubicBezTo>
                      <a:pt x="282032" y="676995"/>
                      <a:pt x="222024" y="616971"/>
                      <a:pt x="221813" y="542871"/>
                    </a:cubicBezTo>
                    <a:lnTo>
                      <a:pt x="221813" y="531010"/>
                    </a:lnTo>
                    <a:cubicBezTo>
                      <a:pt x="221823" y="530932"/>
                      <a:pt x="221768" y="530861"/>
                      <a:pt x="221689" y="530851"/>
                    </a:cubicBezTo>
                    <a:cubicBezTo>
                      <a:pt x="221658" y="530846"/>
                      <a:pt x="221626" y="530854"/>
                      <a:pt x="221598" y="530871"/>
                    </a:cubicBezTo>
                    <a:cubicBezTo>
                      <a:pt x="204710" y="538291"/>
                      <a:pt x="186541" y="542365"/>
                      <a:pt x="168101" y="542865"/>
                    </a:cubicBezTo>
                    <a:cubicBezTo>
                      <a:pt x="167615" y="542865"/>
                      <a:pt x="167141" y="542873"/>
                      <a:pt x="166662" y="542873"/>
                    </a:cubicBezTo>
                    <a:cubicBezTo>
                      <a:pt x="92463" y="542821"/>
                      <a:pt x="32354" y="482630"/>
                      <a:pt x="32405" y="408431"/>
                    </a:cubicBezTo>
                    <a:cubicBezTo>
                      <a:pt x="32456" y="334840"/>
                      <a:pt x="91697" y="274987"/>
                      <a:pt x="165283" y="274181"/>
                    </a:cubicBezTo>
                    <a:cubicBezTo>
                      <a:pt x="165752" y="274181"/>
                      <a:pt x="167630" y="274181"/>
                      <a:pt x="168101" y="274181"/>
                    </a:cubicBezTo>
                    <a:lnTo>
                      <a:pt x="168115" y="274181"/>
                    </a:lnTo>
                    <a:cubicBezTo>
                      <a:pt x="178452" y="274198"/>
                      <a:pt x="188745" y="275531"/>
                      <a:pt x="198746" y="278150"/>
                    </a:cubicBezTo>
                    <a:cubicBezTo>
                      <a:pt x="198885" y="278185"/>
                      <a:pt x="198967" y="278103"/>
                      <a:pt x="198930" y="277964"/>
                    </a:cubicBezTo>
                    <a:cubicBezTo>
                      <a:pt x="196227" y="267973"/>
                      <a:pt x="194894" y="257660"/>
                      <a:pt x="194965" y="247310"/>
                    </a:cubicBezTo>
                    <a:cubicBezTo>
                      <a:pt x="195185" y="173200"/>
                      <a:pt x="255218" y="113182"/>
                      <a:pt x="329328" y="112980"/>
                    </a:cubicBezTo>
                    <a:cubicBezTo>
                      <a:pt x="359329" y="113072"/>
                      <a:pt x="388485" y="122924"/>
                      <a:pt x="412393" y="141047"/>
                    </a:cubicBezTo>
                    <a:cubicBezTo>
                      <a:pt x="412446" y="141102"/>
                      <a:pt x="412533" y="141104"/>
                      <a:pt x="412590" y="141050"/>
                    </a:cubicBezTo>
                    <a:cubicBezTo>
                      <a:pt x="412616" y="141026"/>
                      <a:pt x="412630" y="140992"/>
                      <a:pt x="412632" y="140955"/>
                    </a:cubicBezTo>
                    <a:cubicBezTo>
                      <a:pt x="424390" y="78014"/>
                      <a:pt x="479323" y="32383"/>
                      <a:pt x="543352" y="32369"/>
                    </a:cubicBezTo>
                    <a:moveTo>
                      <a:pt x="543352" y="0"/>
                    </a:moveTo>
                    <a:cubicBezTo>
                      <a:pt x="479799" y="14"/>
                      <a:pt x="421875" y="36437"/>
                      <a:pt x="394324" y="93708"/>
                    </a:cubicBezTo>
                    <a:cubicBezTo>
                      <a:pt x="373689" y="85151"/>
                      <a:pt x="351583" y="80702"/>
                      <a:pt x="329245" y="80610"/>
                    </a:cubicBezTo>
                    <a:cubicBezTo>
                      <a:pt x="239495" y="81054"/>
                      <a:pt x="166045" y="152166"/>
                      <a:pt x="162697" y="241855"/>
                    </a:cubicBezTo>
                    <a:cubicBezTo>
                      <a:pt x="70647" y="244077"/>
                      <a:pt x="-2172" y="320498"/>
                      <a:pt x="50" y="412548"/>
                    </a:cubicBezTo>
                    <a:cubicBezTo>
                      <a:pt x="2233" y="503009"/>
                      <a:pt x="76177" y="575214"/>
                      <a:pt x="166665" y="575243"/>
                    </a:cubicBezTo>
                    <a:lnTo>
                      <a:pt x="168983" y="575224"/>
                    </a:lnTo>
                    <a:cubicBezTo>
                      <a:pt x="176783" y="575015"/>
                      <a:pt x="184560" y="574285"/>
                      <a:pt x="192264" y="573042"/>
                    </a:cubicBezTo>
                    <a:cubicBezTo>
                      <a:pt x="207225" y="652017"/>
                      <a:pt x="276096" y="709284"/>
                      <a:pt x="356474" y="709588"/>
                    </a:cubicBezTo>
                    <a:cubicBezTo>
                      <a:pt x="388669" y="709562"/>
                      <a:pt x="420146" y="700073"/>
                      <a:pt x="446992" y="682303"/>
                    </a:cubicBezTo>
                    <a:cubicBezTo>
                      <a:pt x="487058" y="765434"/>
                      <a:pt x="586928" y="800347"/>
                      <a:pt x="670059" y="760281"/>
                    </a:cubicBezTo>
                    <a:cubicBezTo>
                      <a:pt x="715733" y="738269"/>
                      <a:pt x="748942" y="696709"/>
                      <a:pt x="760334" y="647303"/>
                    </a:cubicBezTo>
                    <a:cubicBezTo>
                      <a:pt x="772328" y="651310"/>
                      <a:pt x="784742" y="653933"/>
                      <a:pt x="797333" y="655120"/>
                    </a:cubicBezTo>
                    <a:cubicBezTo>
                      <a:pt x="802556" y="655605"/>
                      <a:pt x="807853" y="655863"/>
                      <a:pt x="813073" y="655863"/>
                    </a:cubicBezTo>
                    <a:cubicBezTo>
                      <a:pt x="888315" y="656130"/>
                      <a:pt x="954197" y="605430"/>
                      <a:pt x="973211" y="532628"/>
                    </a:cubicBezTo>
                    <a:cubicBezTo>
                      <a:pt x="1064013" y="517428"/>
                      <a:pt x="1125299" y="431495"/>
                      <a:pt x="1110098" y="340693"/>
                    </a:cubicBezTo>
                    <a:cubicBezTo>
                      <a:pt x="1097076" y="262904"/>
                      <a:pt x="1031318" y="204886"/>
                      <a:pt x="952511" y="201657"/>
                    </a:cubicBezTo>
                    <a:cubicBezTo>
                      <a:pt x="949196" y="111904"/>
                      <a:pt x="875693" y="40730"/>
                      <a:pt x="785878" y="40307"/>
                    </a:cubicBezTo>
                    <a:cubicBezTo>
                      <a:pt x="748738" y="40302"/>
                      <a:pt x="712679" y="52810"/>
                      <a:pt x="683521" y="75814"/>
                    </a:cubicBezTo>
                    <a:cubicBezTo>
                      <a:pt x="652490" y="29134"/>
                      <a:pt x="600426" y="768"/>
                      <a:pt x="544378" y="0"/>
                    </a:cubicBezTo>
                    <a:lnTo>
                      <a:pt x="543352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9" name="Graphic 23" descr="Thought outline">
              <a:extLst>
                <a:ext uri="{FF2B5EF4-FFF2-40B4-BE49-F238E27FC236}">
                  <a16:creationId xmlns:a16="http://schemas.microsoft.com/office/drawing/2014/main" id="{0B0D2B2E-D015-D9E8-0624-2BC453DBF82E}"/>
                </a:ext>
              </a:extLst>
            </p:cNvPr>
            <p:cNvGrpSpPr/>
            <p:nvPr/>
          </p:nvGrpSpPr>
          <p:grpSpPr>
            <a:xfrm>
              <a:off x="3228513" y="1940036"/>
              <a:ext cx="1391547" cy="1427024"/>
              <a:chOff x="3228513" y="1940036"/>
              <a:chExt cx="1391547" cy="1427024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89F0B6F-C280-4872-3C95-078B9DA1EA0E}"/>
                  </a:ext>
                </a:extLst>
              </p:cNvPr>
              <p:cNvSpPr/>
              <p:nvPr/>
            </p:nvSpPr>
            <p:spPr>
              <a:xfrm>
                <a:off x="4140555" y="2796386"/>
                <a:ext cx="479505" cy="570674"/>
              </a:xfrm>
              <a:custGeom>
                <a:avLst/>
                <a:gdLst>
                  <a:gd name="connsiteX0" fmla="*/ 267642 w 479505"/>
                  <a:gd name="connsiteY0" fmla="*/ 32369 h 570674"/>
                  <a:gd name="connsiteX1" fmla="*/ 446952 w 479505"/>
                  <a:gd name="connsiteY1" fmla="*/ 203923 h 570674"/>
                  <a:gd name="connsiteX2" fmla="*/ 446952 w 479505"/>
                  <a:gd name="connsiteY2" fmla="*/ 220235 h 570674"/>
                  <a:gd name="connsiteX3" fmla="*/ 446915 w 479505"/>
                  <a:gd name="connsiteY3" fmla="*/ 221045 h 570674"/>
                  <a:gd name="connsiteX4" fmla="*/ 446915 w 479505"/>
                  <a:gd name="connsiteY4" fmla="*/ 221854 h 570674"/>
                  <a:gd name="connsiteX5" fmla="*/ 376340 w 479505"/>
                  <a:gd name="connsiteY5" fmla="*/ 366764 h 570674"/>
                  <a:gd name="connsiteX6" fmla="*/ 363819 w 479505"/>
                  <a:gd name="connsiteY6" fmla="*/ 376475 h 570674"/>
                  <a:gd name="connsiteX7" fmla="*/ 363819 w 479505"/>
                  <a:gd name="connsiteY7" fmla="*/ 538311 h 570674"/>
                  <a:gd name="connsiteX8" fmla="*/ 205827 w 479505"/>
                  <a:gd name="connsiteY8" fmla="*/ 538311 h 570674"/>
                  <a:gd name="connsiteX9" fmla="*/ 205827 w 479505"/>
                  <a:gd name="connsiteY9" fmla="*/ 453716 h 570674"/>
                  <a:gd name="connsiteX10" fmla="*/ 140805 w 479505"/>
                  <a:gd name="connsiteY10" fmla="*/ 453716 h 570674"/>
                  <a:gd name="connsiteX11" fmla="*/ 110330 w 479505"/>
                  <a:gd name="connsiteY11" fmla="*/ 444952 h 570674"/>
                  <a:gd name="connsiteX12" fmla="*/ 88110 w 479505"/>
                  <a:gd name="connsiteY12" fmla="*/ 402888 h 570674"/>
                  <a:gd name="connsiteX13" fmla="*/ 88110 w 479505"/>
                  <a:gd name="connsiteY13" fmla="*/ 402015 h 570674"/>
                  <a:gd name="connsiteX14" fmla="*/ 88110 w 479505"/>
                  <a:gd name="connsiteY14" fmla="*/ 359180 h 570674"/>
                  <a:gd name="connsiteX15" fmla="*/ 88110 w 479505"/>
                  <a:gd name="connsiteY15" fmla="*/ 326811 h 570674"/>
                  <a:gd name="connsiteX16" fmla="*/ 34945 w 479505"/>
                  <a:gd name="connsiteY16" fmla="*/ 326811 h 570674"/>
                  <a:gd name="connsiteX17" fmla="*/ 34805 w 479505"/>
                  <a:gd name="connsiteY17" fmla="*/ 326569 h 570674"/>
                  <a:gd name="connsiteX18" fmla="*/ 83734 w 479505"/>
                  <a:gd name="connsiteY18" fmla="*/ 241329 h 570674"/>
                  <a:gd name="connsiteX19" fmla="*/ 88029 w 479505"/>
                  <a:gd name="connsiteY19" fmla="*/ 233845 h 570674"/>
                  <a:gd name="connsiteX20" fmla="*/ 88029 w 479505"/>
                  <a:gd name="connsiteY20" fmla="*/ 220969 h 570674"/>
                  <a:gd name="connsiteX21" fmla="*/ 88005 w 479505"/>
                  <a:gd name="connsiteY21" fmla="*/ 220235 h 570674"/>
                  <a:gd name="connsiteX22" fmla="*/ 259325 w 479505"/>
                  <a:gd name="connsiteY22" fmla="*/ 32558 h 570674"/>
                  <a:gd name="connsiteX23" fmla="*/ 267642 w 479505"/>
                  <a:gd name="connsiteY23" fmla="*/ 32369 h 570674"/>
                  <a:gd name="connsiteX24" fmla="*/ 257855 w 479505"/>
                  <a:gd name="connsiteY24" fmla="*/ 222 h 570674"/>
                  <a:gd name="connsiteX25" fmla="*/ 55672 w 479505"/>
                  <a:gd name="connsiteY25" fmla="*/ 221703 h 570674"/>
                  <a:gd name="connsiteX26" fmla="*/ 55672 w 479505"/>
                  <a:gd name="connsiteY26" fmla="*/ 225217 h 570674"/>
                  <a:gd name="connsiteX27" fmla="*/ 7119 w 479505"/>
                  <a:gd name="connsiteY27" fmla="*/ 309819 h 570674"/>
                  <a:gd name="connsiteX28" fmla="*/ 24744 w 479505"/>
                  <a:gd name="connsiteY28" fmla="*/ 359182 h 570674"/>
                  <a:gd name="connsiteX29" fmla="*/ 55754 w 479505"/>
                  <a:gd name="connsiteY29" fmla="*/ 359182 h 570674"/>
                  <a:gd name="connsiteX30" fmla="*/ 55754 w 479505"/>
                  <a:gd name="connsiteY30" fmla="*/ 401548 h 570674"/>
                  <a:gd name="connsiteX31" fmla="*/ 55743 w 479505"/>
                  <a:gd name="connsiteY31" fmla="*/ 402886 h 570674"/>
                  <a:gd name="connsiteX32" fmla="*/ 138915 w 479505"/>
                  <a:gd name="connsiteY32" fmla="*/ 486087 h 570674"/>
                  <a:gd name="connsiteX33" fmla="*/ 173459 w 479505"/>
                  <a:gd name="connsiteY33" fmla="*/ 486087 h 570674"/>
                  <a:gd name="connsiteX34" fmla="*/ 173459 w 479505"/>
                  <a:gd name="connsiteY34" fmla="*/ 570674 h 570674"/>
                  <a:gd name="connsiteX35" fmla="*/ 396192 w 479505"/>
                  <a:gd name="connsiteY35" fmla="*/ 570674 h 570674"/>
                  <a:gd name="connsiteX36" fmla="*/ 396192 w 479505"/>
                  <a:gd name="connsiteY36" fmla="*/ 392322 h 570674"/>
                  <a:gd name="connsiteX37" fmla="*/ 479287 w 479505"/>
                  <a:gd name="connsiteY37" fmla="*/ 221708 h 570674"/>
                  <a:gd name="connsiteX38" fmla="*/ 479287 w 479505"/>
                  <a:gd name="connsiteY38" fmla="*/ 202459 h 570674"/>
                  <a:gd name="connsiteX39" fmla="*/ 267642 w 479505"/>
                  <a:gd name="connsiteY39" fmla="*/ 0 h 570674"/>
                  <a:gd name="connsiteX40" fmla="*/ 257855 w 479505"/>
                  <a:gd name="connsiteY40" fmla="*/ 222 h 57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79505" h="570674">
                    <a:moveTo>
                      <a:pt x="267642" y="32369"/>
                    </a:moveTo>
                    <a:cubicBezTo>
                      <a:pt x="363722" y="32275"/>
                      <a:pt x="442799" y="107932"/>
                      <a:pt x="446952" y="203923"/>
                    </a:cubicBezTo>
                    <a:cubicBezTo>
                      <a:pt x="447198" y="209334"/>
                      <a:pt x="447198" y="214822"/>
                      <a:pt x="446952" y="220235"/>
                    </a:cubicBezTo>
                    <a:lnTo>
                      <a:pt x="446915" y="221045"/>
                    </a:lnTo>
                    <a:lnTo>
                      <a:pt x="446915" y="221854"/>
                    </a:lnTo>
                    <a:cubicBezTo>
                      <a:pt x="443981" y="277721"/>
                      <a:pt x="418515" y="330009"/>
                      <a:pt x="376340" y="366764"/>
                    </a:cubicBezTo>
                    <a:lnTo>
                      <a:pt x="363819" y="376475"/>
                    </a:lnTo>
                    <a:lnTo>
                      <a:pt x="363819" y="538311"/>
                    </a:lnTo>
                    <a:lnTo>
                      <a:pt x="205827" y="538311"/>
                    </a:lnTo>
                    <a:lnTo>
                      <a:pt x="205827" y="453716"/>
                    </a:lnTo>
                    <a:lnTo>
                      <a:pt x="140805" y="453716"/>
                    </a:lnTo>
                    <a:cubicBezTo>
                      <a:pt x="129992" y="453954"/>
                      <a:pt x="119364" y="450897"/>
                      <a:pt x="110330" y="444952"/>
                    </a:cubicBezTo>
                    <a:cubicBezTo>
                      <a:pt x="96410" y="435480"/>
                      <a:pt x="88089" y="419724"/>
                      <a:pt x="88110" y="402888"/>
                    </a:cubicBezTo>
                    <a:lnTo>
                      <a:pt x="88110" y="402015"/>
                    </a:lnTo>
                    <a:lnTo>
                      <a:pt x="88110" y="359180"/>
                    </a:lnTo>
                    <a:lnTo>
                      <a:pt x="88110" y="326811"/>
                    </a:lnTo>
                    <a:lnTo>
                      <a:pt x="34945" y="326811"/>
                    </a:lnTo>
                    <a:cubicBezTo>
                      <a:pt x="34783" y="326811"/>
                      <a:pt x="34728" y="326703"/>
                      <a:pt x="34805" y="326569"/>
                    </a:cubicBezTo>
                    <a:lnTo>
                      <a:pt x="83734" y="241329"/>
                    </a:lnTo>
                    <a:lnTo>
                      <a:pt x="88029" y="233845"/>
                    </a:lnTo>
                    <a:lnTo>
                      <a:pt x="88029" y="220969"/>
                    </a:lnTo>
                    <a:lnTo>
                      <a:pt x="88005" y="220235"/>
                    </a:lnTo>
                    <a:cubicBezTo>
                      <a:pt x="83601" y="121142"/>
                      <a:pt x="160243" y="37185"/>
                      <a:pt x="259325" y="32558"/>
                    </a:cubicBezTo>
                    <a:cubicBezTo>
                      <a:pt x="262104" y="32432"/>
                      <a:pt x="264887" y="32369"/>
                      <a:pt x="267642" y="32369"/>
                    </a:cubicBezTo>
                    <a:close/>
                    <a:moveTo>
                      <a:pt x="257855" y="222"/>
                    </a:moveTo>
                    <a:cubicBezTo>
                      <a:pt x="140865" y="5553"/>
                      <a:pt x="50346" y="104713"/>
                      <a:pt x="55672" y="221703"/>
                    </a:cubicBezTo>
                    <a:lnTo>
                      <a:pt x="55672" y="225217"/>
                    </a:lnTo>
                    <a:lnTo>
                      <a:pt x="7119" y="309819"/>
                    </a:lnTo>
                    <a:cubicBezTo>
                      <a:pt x="-9795" y="335917"/>
                      <a:pt x="6407" y="357060"/>
                      <a:pt x="24744" y="359182"/>
                    </a:cubicBezTo>
                    <a:lnTo>
                      <a:pt x="55754" y="359182"/>
                    </a:lnTo>
                    <a:lnTo>
                      <a:pt x="55754" y="401548"/>
                    </a:lnTo>
                    <a:lnTo>
                      <a:pt x="55743" y="402886"/>
                    </a:lnTo>
                    <a:cubicBezTo>
                      <a:pt x="55737" y="448829"/>
                      <a:pt x="92972" y="486079"/>
                      <a:pt x="138915" y="486087"/>
                    </a:cubicBezTo>
                    <a:lnTo>
                      <a:pt x="173459" y="486087"/>
                    </a:lnTo>
                    <a:lnTo>
                      <a:pt x="173459" y="570674"/>
                    </a:lnTo>
                    <a:lnTo>
                      <a:pt x="396192" y="570674"/>
                    </a:lnTo>
                    <a:lnTo>
                      <a:pt x="396192" y="392322"/>
                    </a:lnTo>
                    <a:cubicBezTo>
                      <a:pt x="448870" y="351431"/>
                      <a:pt x="479572" y="288394"/>
                      <a:pt x="479287" y="221708"/>
                    </a:cubicBezTo>
                    <a:cubicBezTo>
                      <a:pt x="479578" y="215294"/>
                      <a:pt x="479578" y="208879"/>
                      <a:pt x="479287" y="202459"/>
                    </a:cubicBezTo>
                    <a:cubicBezTo>
                      <a:pt x="474165" y="89263"/>
                      <a:pt x="380952" y="97"/>
                      <a:pt x="267642" y="0"/>
                    </a:cubicBezTo>
                    <a:cubicBezTo>
                      <a:pt x="267642" y="0"/>
                      <a:pt x="261126" y="74"/>
                      <a:pt x="257855" y="222"/>
                    </a:cubicBez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78E15C8-CAC9-1F91-8B01-67EAEDEC0AB7}"/>
                  </a:ext>
                </a:extLst>
              </p:cNvPr>
              <p:cNvSpPr/>
              <p:nvPr/>
            </p:nvSpPr>
            <p:spPr>
              <a:xfrm>
                <a:off x="4085400" y="2835932"/>
                <a:ext cx="89160" cy="89169"/>
              </a:xfrm>
              <a:custGeom>
                <a:avLst/>
                <a:gdLst>
                  <a:gd name="connsiteX0" fmla="*/ 44582 w 89160"/>
                  <a:gd name="connsiteY0" fmla="*/ 32369 h 89169"/>
                  <a:gd name="connsiteX1" fmla="*/ 56785 w 89160"/>
                  <a:gd name="connsiteY1" fmla="*/ 44601 h 89169"/>
                  <a:gd name="connsiteX2" fmla="*/ 44552 w 89160"/>
                  <a:gd name="connsiteY2" fmla="*/ 56804 h 89169"/>
                  <a:gd name="connsiteX3" fmla="*/ 42128 w 89160"/>
                  <a:gd name="connsiteY3" fmla="*/ 56558 h 89169"/>
                  <a:gd name="connsiteX4" fmla="*/ 32618 w 89160"/>
                  <a:gd name="connsiteY4" fmla="*/ 47043 h 89169"/>
                  <a:gd name="connsiteX5" fmla="*/ 42162 w 89160"/>
                  <a:gd name="connsiteY5" fmla="*/ 32615 h 89169"/>
                  <a:gd name="connsiteX6" fmla="*/ 44582 w 89160"/>
                  <a:gd name="connsiteY6" fmla="*/ 32369 h 89169"/>
                  <a:gd name="connsiteX7" fmla="*/ 44582 w 89160"/>
                  <a:gd name="connsiteY7" fmla="*/ 0 h 89169"/>
                  <a:gd name="connsiteX8" fmla="*/ 0 w 89160"/>
                  <a:gd name="connsiteY8" fmla="*/ 44588 h 89169"/>
                  <a:gd name="connsiteX9" fmla="*/ 44590 w 89160"/>
                  <a:gd name="connsiteY9" fmla="*/ 89169 h 89169"/>
                  <a:gd name="connsiteX10" fmla="*/ 47427 w 89160"/>
                  <a:gd name="connsiteY10" fmla="*/ 89079 h 89169"/>
                  <a:gd name="connsiteX11" fmla="*/ 89068 w 89160"/>
                  <a:gd name="connsiteY11" fmla="*/ 47436 h 89169"/>
                  <a:gd name="connsiteX12" fmla="*/ 47428 w 89160"/>
                  <a:gd name="connsiteY12" fmla="*/ 91 h 89169"/>
                  <a:gd name="connsiteX13" fmla="*/ 44582 w 89160"/>
                  <a:gd name="connsiteY13" fmla="*/ 0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160" h="89169">
                    <a:moveTo>
                      <a:pt x="44582" y="32369"/>
                    </a:moveTo>
                    <a:cubicBezTo>
                      <a:pt x="51329" y="32377"/>
                      <a:pt x="56793" y="37854"/>
                      <a:pt x="56785" y="44601"/>
                    </a:cubicBezTo>
                    <a:cubicBezTo>
                      <a:pt x="56776" y="51348"/>
                      <a:pt x="51301" y="56812"/>
                      <a:pt x="44552" y="56804"/>
                    </a:cubicBezTo>
                    <a:cubicBezTo>
                      <a:pt x="43738" y="56802"/>
                      <a:pt x="42926" y="56720"/>
                      <a:pt x="42128" y="56558"/>
                    </a:cubicBezTo>
                    <a:cubicBezTo>
                      <a:pt x="37477" y="55330"/>
                      <a:pt x="33843" y="51696"/>
                      <a:pt x="32618" y="47043"/>
                    </a:cubicBezTo>
                    <a:cubicBezTo>
                      <a:pt x="31270" y="40424"/>
                      <a:pt x="35543" y="33965"/>
                      <a:pt x="42162" y="32615"/>
                    </a:cubicBezTo>
                    <a:cubicBezTo>
                      <a:pt x="42958" y="32453"/>
                      <a:pt x="43769" y="32370"/>
                      <a:pt x="44582" y="32369"/>
                    </a:cubicBezTo>
                    <a:moveTo>
                      <a:pt x="44582" y="0"/>
                    </a:moveTo>
                    <a:cubicBezTo>
                      <a:pt x="19959" y="2"/>
                      <a:pt x="-2" y="19965"/>
                      <a:pt x="0" y="44588"/>
                    </a:cubicBezTo>
                    <a:cubicBezTo>
                      <a:pt x="3" y="69213"/>
                      <a:pt x="19965" y="89171"/>
                      <a:pt x="44590" y="89169"/>
                    </a:cubicBezTo>
                    <a:cubicBezTo>
                      <a:pt x="45536" y="89169"/>
                      <a:pt x="46482" y="89139"/>
                      <a:pt x="47427" y="89079"/>
                    </a:cubicBezTo>
                    <a:cubicBezTo>
                      <a:pt x="69444" y="86870"/>
                      <a:pt x="86858" y="69454"/>
                      <a:pt x="89068" y="47436"/>
                    </a:cubicBezTo>
                    <a:cubicBezTo>
                      <a:pt x="90644" y="22864"/>
                      <a:pt x="72001" y="1667"/>
                      <a:pt x="47428" y="91"/>
                    </a:cubicBezTo>
                    <a:cubicBezTo>
                      <a:pt x="46482" y="31"/>
                      <a:pt x="45531" y="0"/>
                      <a:pt x="44582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4B5DB50-00E8-20FE-8AA1-49B66E1252C1}"/>
                  </a:ext>
                </a:extLst>
              </p:cNvPr>
              <p:cNvSpPr/>
              <p:nvPr/>
            </p:nvSpPr>
            <p:spPr>
              <a:xfrm>
                <a:off x="3912198" y="2715517"/>
                <a:ext cx="155159" cy="155188"/>
              </a:xfrm>
              <a:custGeom>
                <a:avLst/>
                <a:gdLst>
                  <a:gd name="connsiteX0" fmla="*/ 77588 w 155159"/>
                  <a:gd name="connsiteY0" fmla="*/ 32370 h 155188"/>
                  <a:gd name="connsiteX1" fmla="*/ 122788 w 155159"/>
                  <a:gd name="connsiteY1" fmla="*/ 77622 h 155188"/>
                  <a:gd name="connsiteX2" fmla="*/ 77536 w 155159"/>
                  <a:gd name="connsiteY2" fmla="*/ 122822 h 155188"/>
                  <a:gd name="connsiteX3" fmla="*/ 74675 w 155159"/>
                  <a:gd name="connsiteY3" fmla="*/ 122729 h 155188"/>
                  <a:gd name="connsiteX4" fmla="*/ 32467 w 155159"/>
                  <a:gd name="connsiteY4" fmla="*/ 80522 h 155188"/>
                  <a:gd name="connsiteX5" fmla="*/ 74756 w 155159"/>
                  <a:gd name="connsiteY5" fmla="*/ 32463 h 155188"/>
                  <a:gd name="connsiteX6" fmla="*/ 77581 w 155159"/>
                  <a:gd name="connsiteY6" fmla="*/ 32370 h 155188"/>
                  <a:gd name="connsiteX7" fmla="*/ 77109 w 155159"/>
                  <a:gd name="connsiteY7" fmla="*/ 2 h 155188"/>
                  <a:gd name="connsiteX8" fmla="*/ 2 w 155159"/>
                  <a:gd name="connsiteY8" fmla="*/ 78080 h 155188"/>
                  <a:gd name="connsiteX9" fmla="*/ 78080 w 155159"/>
                  <a:gd name="connsiteY9" fmla="*/ 155187 h 155188"/>
                  <a:gd name="connsiteX10" fmla="*/ 80603 w 155159"/>
                  <a:gd name="connsiteY10" fmla="*/ 155131 h 155188"/>
                  <a:gd name="connsiteX11" fmla="*/ 155098 w 155159"/>
                  <a:gd name="connsiteY11" fmla="*/ 80634 h 155188"/>
                  <a:gd name="connsiteX12" fmla="*/ 80619 w 155159"/>
                  <a:gd name="connsiteY12" fmla="*/ 60 h 155188"/>
                  <a:gd name="connsiteX13" fmla="*/ 77575 w 155159"/>
                  <a:gd name="connsiteY13" fmla="*/ 0 h 1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159" h="155188">
                    <a:moveTo>
                      <a:pt x="77588" y="32370"/>
                    </a:moveTo>
                    <a:cubicBezTo>
                      <a:pt x="102565" y="32385"/>
                      <a:pt x="122802" y="52645"/>
                      <a:pt x="122788" y="77622"/>
                    </a:cubicBezTo>
                    <a:cubicBezTo>
                      <a:pt x="122773" y="102599"/>
                      <a:pt x="102513" y="122836"/>
                      <a:pt x="77536" y="122822"/>
                    </a:cubicBezTo>
                    <a:cubicBezTo>
                      <a:pt x="76581" y="122822"/>
                      <a:pt x="75626" y="122791"/>
                      <a:pt x="74675" y="122729"/>
                    </a:cubicBezTo>
                    <a:cubicBezTo>
                      <a:pt x="52369" y="120464"/>
                      <a:pt x="34733" y="102828"/>
                      <a:pt x="32467" y="80522"/>
                    </a:cubicBezTo>
                    <a:cubicBezTo>
                      <a:pt x="30873" y="55574"/>
                      <a:pt x="49807" y="34057"/>
                      <a:pt x="74756" y="32463"/>
                    </a:cubicBezTo>
                    <a:cubicBezTo>
                      <a:pt x="75696" y="32403"/>
                      <a:pt x="76640" y="32372"/>
                      <a:pt x="77581" y="32370"/>
                    </a:cubicBezTo>
                    <a:moveTo>
                      <a:pt x="77109" y="2"/>
                    </a:moveTo>
                    <a:cubicBezTo>
                      <a:pt x="34256" y="270"/>
                      <a:pt x="-267" y="35227"/>
                      <a:pt x="2" y="78080"/>
                    </a:cubicBezTo>
                    <a:cubicBezTo>
                      <a:pt x="269" y="120933"/>
                      <a:pt x="35225" y="155456"/>
                      <a:pt x="78080" y="155187"/>
                    </a:cubicBezTo>
                    <a:cubicBezTo>
                      <a:pt x="78921" y="155182"/>
                      <a:pt x="79761" y="155163"/>
                      <a:pt x="80603" y="155131"/>
                    </a:cubicBezTo>
                    <a:cubicBezTo>
                      <a:pt x="120598" y="152483"/>
                      <a:pt x="152452" y="120629"/>
                      <a:pt x="155098" y="80634"/>
                    </a:cubicBezTo>
                    <a:cubicBezTo>
                      <a:pt x="156781" y="37816"/>
                      <a:pt x="123437" y="1743"/>
                      <a:pt x="80619" y="60"/>
                    </a:cubicBezTo>
                    <a:cubicBezTo>
                      <a:pt x="79604" y="19"/>
                      <a:pt x="78590" y="0"/>
                      <a:pt x="77575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8D70B6-50FE-A09B-498B-D4F81DFCF4AB}"/>
                  </a:ext>
                </a:extLst>
              </p:cNvPr>
              <p:cNvSpPr/>
              <p:nvPr/>
            </p:nvSpPr>
            <p:spPr>
              <a:xfrm>
                <a:off x="3228513" y="1940036"/>
                <a:ext cx="1112412" cy="776889"/>
              </a:xfrm>
              <a:custGeom>
                <a:avLst/>
                <a:gdLst>
                  <a:gd name="connsiteX0" fmla="*/ 543352 w 1112412"/>
                  <a:gd name="connsiteY0" fmla="*/ 32369 h 776889"/>
                  <a:gd name="connsiteX1" fmla="*/ 546692 w 1112412"/>
                  <a:gd name="connsiteY1" fmla="*/ 32422 h 776889"/>
                  <a:gd name="connsiteX2" fmla="*/ 674374 w 1112412"/>
                  <a:gd name="connsiteY2" fmla="*/ 132804 h 776889"/>
                  <a:gd name="connsiteX3" fmla="*/ 674646 w 1112412"/>
                  <a:gd name="connsiteY3" fmla="*/ 132846 h 776889"/>
                  <a:gd name="connsiteX4" fmla="*/ 785928 w 1112412"/>
                  <a:gd name="connsiteY4" fmla="*/ 72676 h 776889"/>
                  <a:gd name="connsiteX5" fmla="*/ 920247 w 1112412"/>
                  <a:gd name="connsiteY5" fmla="*/ 207006 h 776889"/>
                  <a:gd name="connsiteX6" fmla="*/ 916279 w 1112412"/>
                  <a:gd name="connsiteY6" fmla="*/ 237661 h 776889"/>
                  <a:gd name="connsiteX7" fmla="*/ 916462 w 1112412"/>
                  <a:gd name="connsiteY7" fmla="*/ 237846 h 776889"/>
                  <a:gd name="connsiteX8" fmla="*/ 947110 w 1112412"/>
                  <a:gd name="connsiteY8" fmla="*/ 233876 h 776889"/>
                  <a:gd name="connsiteX9" fmla="*/ 1080013 w 1112412"/>
                  <a:gd name="connsiteY9" fmla="*/ 369659 h 776889"/>
                  <a:gd name="connsiteX10" fmla="*/ 951116 w 1112412"/>
                  <a:gd name="connsiteY10" fmla="*/ 502460 h 776889"/>
                  <a:gd name="connsiteX11" fmla="*/ 945891 w 1112412"/>
                  <a:gd name="connsiteY11" fmla="*/ 502559 h 776889"/>
                  <a:gd name="connsiteX12" fmla="*/ 945752 w 1112412"/>
                  <a:gd name="connsiteY12" fmla="*/ 502698 h 776889"/>
                  <a:gd name="connsiteX13" fmla="*/ 813079 w 1112412"/>
                  <a:gd name="connsiteY13" fmla="*/ 623489 h 776889"/>
                  <a:gd name="connsiteX14" fmla="*/ 800382 w 1112412"/>
                  <a:gd name="connsiteY14" fmla="*/ 622888 h 776889"/>
                  <a:gd name="connsiteX15" fmla="*/ 731163 w 1112412"/>
                  <a:gd name="connsiteY15" fmla="*/ 595488 h 776889"/>
                  <a:gd name="connsiteX16" fmla="*/ 730916 w 1112412"/>
                  <a:gd name="connsiteY16" fmla="*/ 595624 h 776889"/>
                  <a:gd name="connsiteX17" fmla="*/ 732211 w 1112412"/>
                  <a:gd name="connsiteY17" fmla="*/ 610040 h 776889"/>
                  <a:gd name="connsiteX18" fmla="*/ 597613 w 1112412"/>
                  <a:gd name="connsiteY18" fmla="*/ 744482 h 776889"/>
                  <a:gd name="connsiteX19" fmla="*/ 597416 w 1112412"/>
                  <a:gd name="connsiteY19" fmla="*/ 744482 h 776889"/>
                  <a:gd name="connsiteX20" fmla="*/ 463610 w 1112412"/>
                  <a:gd name="connsiteY20" fmla="*/ 622536 h 776889"/>
                  <a:gd name="connsiteX21" fmla="*/ 463338 w 1112412"/>
                  <a:gd name="connsiteY21" fmla="*/ 622461 h 776889"/>
                  <a:gd name="connsiteX22" fmla="*/ 356474 w 1112412"/>
                  <a:gd name="connsiteY22" fmla="*/ 677221 h 776889"/>
                  <a:gd name="connsiteX23" fmla="*/ 356132 w 1112412"/>
                  <a:gd name="connsiteY23" fmla="*/ 677221 h 776889"/>
                  <a:gd name="connsiteX24" fmla="*/ 221813 w 1112412"/>
                  <a:gd name="connsiteY24" fmla="*/ 542871 h 776889"/>
                  <a:gd name="connsiteX25" fmla="*/ 221813 w 1112412"/>
                  <a:gd name="connsiteY25" fmla="*/ 531010 h 776889"/>
                  <a:gd name="connsiteX26" fmla="*/ 221689 w 1112412"/>
                  <a:gd name="connsiteY26" fmla="*/ 530851 h 776889"/>
                  <a:gd name="connsiteX27" fmla="*/ 221598 w 1112412"/>
                  <a:gd name="connsiteY27" fmla="*/ 530871 h 776889"/>
                  <a:gd name="connsiteX28" fmla="*/ 168101 w 1112412"/>
                  <a:gd name="connsiteY28" fmla="*/ 542865 h 776889"/>
                  <a:gd name="connsiteX29" fmla="*/ 166662 w 1112412"/>
                  <a:gd name="connsiteY29" fmla="*/ 542873 h 776889"/>
                  <a:gd name="connsiteX30" fmla="*/ 32405 w 1112412"/>
                  <a:gd name="connsiteY30" fmla="*/ 408431 h 776889"/>
                  <a:gd name="connsiteX31" fmla="*/ 165283 w 1112412"/>
                  <a:gd name="connsiteY31" fmla="*/ 274181 h 776889"/>
                  <a:gd name="connsiteX32" fmla="*/ 168101 w 1112412"/>
                  <a:gd name="connsiteY32" fmla="*/ 274181 h 776889"/>
                  <a:gd name="connsiteX33" fmla="*/ 168115 w 1112412"/>
                  <a:gd name="connsiteY33" fmla="*/ 274181 h 776889"/>
                  <a:gd name="connsiteX34" fmla="*/ 198746 w 1112412"/>
                  <a:gd name="connsiteY34" fmla="*/ 278150 h 776889"/>
                  <a:gd name="connsiteX35" fmla="*/ 198930 w 1112412"/>
                  <a:gd name="connsiteY35" fmla="*/ 277964 h 776889"/>
                  <a:gd name="connsiteX36" fmla="*/ 194965 w 1112412"/>
                  <a:gd name="connsiteY36" fmla="*/ 247310 h 776889"/>
                  <a:gd name="connsiteX37" fmla="*/ 329328 w 1112412"/>
                  <a:gd name="connsiteY37" fmla="*/ 112980 h 776889"/>
                  <a:gd name="connsiteX38" fmla="*/ 412393 w 1112412"/>
                  <a:gd name="connsiteY38" fmla="*/ 141047 h 776889"/>
                  <a:gd name="connsiteX39" fmla="*/ 412590 w 1112412"/>
                  <a:gd name="connsiteY39" fmla="*/ 141050 h 776889"/>
                  <a:gd name="connsiteX40" fmla="*/ 412632 w 1112412"/>
                  <a:gd name="connsiteY40" fmla="*/ 140955 h 776889"/>
                  <a:gd name="connsiteX41" fmla="*/ 543352 w 1112412"/>
                  <a:gd name="connsiteY41" fmla="*/ 32369 h 776889"/>
                  <a:gd name="connsiteX42" fmla="*/ 543352 w 1112412"/>
                  <a:gd name="connsiteY42" fmla="*/ 0 h 776889"/>
                  <a:gd name="connsiteX43" fmla="*/ 394324 w 1112412"/>
                  <a:gd name="connsiteY43" fmla="*/ 93708 h 776889"/>
                  <a:gd name="connsiteX44" fmla="*/ 329245 w 1112412"/>
                  <a:gd name="connsiteY44" fmla="*/ 80610 h 776889"/>
                  <a:gd name="connsiteX45" fmla="*/ 162697 w 1112412"/>
                  <a:gd name="connsiteY45" fmla="*/ 241855 h 776889"/>
                  <a:gd name="connsiteX46" fmla="*/ 50 w 1112412"/>
                  <a:gd name="connsiteY46" fmla="*/ 412548 h 776889"/>
                  <a:gd name="connsiteX47" fmla="*/ 166665 w 1112412"/>
                  <a:gd name="connsiteY47" fmla="*/ 575243 h 776889"/>
                  <a:gd name="connsiteX48" fmla="*/ 168983 w 1112412"/>
                  <a:gd name="connsiteY48" fmla="*/ 575224 h 776889"/>
                  <a:gd name="connsiteX49" fmla="*/ 192264 w 1112412"/>
                  <a:gd name="connsiteY49" fmla="*/ 573042 h 776889"/>
                  <a:gd name="connsiteX50" fmla="*/ 356474 w 1112412"/>
                  <a:gd name="connsiteY50" fmla="*/ 709588 h 776889"/>
                  <a:gd name="connsiteX51" fmla="*/ 446992 w 1112412"/>
                  <a:gd name="connsiteY51" fmla="*/ 682303 h 776889"/>
                  <a:gd name="connsiteX52" fmla="*/ 670059 w 1112412"/>
                  <a:gd name="connsiteY52" fmla="*/ 760281 h 776889"/>
                  <a:gd name="connsiteX53" fmla="*/ 760334 w 1112412"/>
                  <a:gd name="connsiteY53" fmla="*/ 647303 h 776889"/>
                  <a:gd name="connsiteX54" fmla="*/ 797333 w 1112412"/>
                  <a:gd name="connsiteY54" fmla="*/ 655120 h 776889"/>
                  <a:gd name="connsiteX55" fmla="*/ 813073 w 1112412"/>
                  <a:gd name="connsiteY55" fmla="*/ 655863 h 776889"/>
                  <a:gd name="connsiteX56" fmla="*/ 973211 w 1112412"/>
                  <a:gd name="connsiteY56" fmla="*/ 532628 h 776889"/>
                  <a:gd name="connsiteX57" fmla="*/ 1110098 w 1112412"/>
                  <a:gd name="connsiteY57" fmla="*/ 340693 h 776889"/>
                  <a:gd name="connsiteX58" fmla="*/ 952511 w 1112412"/>
                  <a:gd name="connsiteY58" fmla="*/ 201657 h 776889"/>
                  <a:gd name="connsiteX59" fmla="*/ 785878 w 1112412"/>
                  <a:gd name="connsiteY59" fmla="*/ 40307 h 776889"/>
                  <a:gd name="connsiteX60" fmla="*/ 683521 w 1112412"/>
                  <a:gd name="connsiteY60" fmla="*/ 75814 h 776889"/>
                  <a:gd name="connsiteX61" fmla="*/ 544378 w 1112412"/>
                  <a:gd name="connsiteY61" fmla="*/ 0 h 776889"/>
                  <a:gd name="connsiteX62" fmla="*/ 543352 w 1112412"/>
                  <a:gd name="connsiteY62" fmla="*/ 0 h 77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112412" h="776889">
                    <a:moveTo>
                      <a:pt x="543352" y="32369"/>
                    </a:moveTo>
                    <a:cubicBezTo>
                      <a:pt x="543630" y="32369"/>
                      <a:pt x="545855" y="32398"/>
                      <a:pt x="546692" y="32422"/>
                    </a:cubicBezTo>
                    <a:cubicBezTo>
                      <a:pt x="606681" y="34205"/>
                      <a:pt x="658483" y="74930"/>
                      <a:pt x="674374" y="132804"/>
                    </a:cubicBezTo>
                    <a:cubicBezTo>
                      <a:pt x="674423" y="132981"/>
                      <a:pt x="674544" y="133000"/>
                      <a:pt x="674646" y="132846"/>
                    </a:cubicBezTo>
                    <a:cubicBezTo>
                      <a:pt x="699258" y="95347"/>
                      <a:pt x="741075" y="72737"/>
                      <a:pt x="785928" y="72676"/>
                    </a:cubicBezTo>
                    <a:cubicBezTo>
                      <a:pt x="860024" y="72896"/>
                      <a:pt x="920034" y="132911"/>
                      <a:pt x="920247" y="207006"/>
                    </a:cubicBezTo>
                    <a:cubicBezTo>
                      <a:pt x="920231" y="217351"/>
                      <a:pt x="918897" y="227653"/>
                      <a:pt x="916279" y="237661"/>
                    </a:cubicBezTo>
                    <a:cubicBezTo>
                      <a:pt x="916242" y="237799"/>
                      <a:pt x="916326" y="237881"/>
                      <a:pt x="916462" y="237846"/>
                    </a:cubicBezTo>
                    <a:cubicBezTo>
                      <a:pt x="926469" y="235227"/>
                      <a:pt x="936767" y="233892"/>
                      <a:pt x="947110" y="233876"/>
                    </a:cubicBezTo>
                    <a:cubicBezTo>
                      <a:pt x="1021306" y="234672"/>
                      <a:pt x="1080809" y="295464"/>
                      <a:pt x="1080013" y="369659"/>
                    </a:cubicBezTo>
                    <a:cubicBezTo>
                      <a:pt x="1079246" y="441180"/>
                      <a:pt x="1022581" y="499562"/>
                      <a:pt x="951116" y="502460"/>
                    </a:cubicBezTo>
                    <a:cubicBezTo>
                      <a:pt x="949925" y="502507"/>
                      <a:pt x="946584" y="502551"/>
                      <a:pt x="945891" y="502559"/>
                    </a:cubicBezTo>
                    <a:cubicBezTo>
                      <a:pt x="945817" y="502562"/>
                      <a:pt x="945755" y="502624"/>
                      <a:pt x="945752" y="502698"/>
                    </a:cubicBezTo>
                    <a:cubicBezTo>
                      <a:pt x="939223" y="571116"/>
                      <a:pt x="881808" y="623390"/>
                      <a:pt x="813079" y="623489"/>
                    </a:cubicBezTo>
                    <a:cubicBezTo>
                      <a:pt x="808878" y="623489"/>
                      <a:pt x="804645" y="623288"/>
                      <a:pt x="800382" y="622888"/>
                    </a:cubicBezTo>
                    <a:cubicBezTo>
                      <a:pt x="775177" y="620506"/>
                      <a:pt x="751171" y="611003"/>
                      <a:pt x="731163" y="595488"/>
                    </a:cubicBezTo>
                    <a:cubicBezTo>
                      <a:pt x="731002" y="595362"/>
                      <a:pt x="730890" y="595422"/>
                      <a:pt x="730916" y="595624"/>
                    </a:cubicBezTo>
                    <a:cubicBezTo>
                      <a:pt x="731660" y="600395"/>
                      <a:pt x="732092" y="605212"/>
                      <a:pt x="732211" y="610040"/>
                    </a:cubicBezTo>
                    <a:cubicBezTo>
                      <a:pt x="732114" y="684310"/>
                      <a:pt x="671883" y="744470"/>
                      <a:pt x="597613" y="744482"/>
                    </a:cubicBezTo>
                    <a:lnTo>
                      <a:pt x="597416" y="744482"/>
                    </a:lnTo>
                    <a:cubicBezTo>
                      <a:pt x="528058" y="744375"/>
                      <a:pt x="470134" y="691586"/>
                      <a:pt x="463610" y="622536"/>
                    </a:cubicBezTo>
                    <a:cubicBezTo>
                      <a:pt x="463589" y="622316"/>
                      <a:pt x="463466" y="622282"/>
                      <a:pt x="463338" y="622461"/>
                    </a:cubicBezTo>
                    <a:cubicBezTo>
                      <a:pt x="438598" y="656840"/>
                      <a:pt x="398830" y="677218"/>
                      <a:pt x="356474" y="677221"/>
                    </a:cubicBezTo>
                    <a:lnTo>
                      <a:pt x="356132" y="677221"/>
                    </a:lnTo>
                    <a:cubicBezTo>
                      <a:pt x="282032" y="676995"/>
                      <a:pt x="222024" y="616971"/>
                      <a:pt x="221813" y="542871"/>
                    </a:cubicBezTo>
                    <a:lnTo>
                      <a:pt x="221813" y="531010"/>
                    </a:lnTo>
                    <a:cubicBezTo>
                      <a:pt x="221823" y="530932"/>
                      <a:pt x="221768" y="530861"/>
                      <a:pt x="221689" y="530851"/>
                    </a:cubicBezTo>
                    <a:cubicBezTo>
                      <a:pt x="221658" y="530846"/>
                      <a:pt x="221626" y="530854"/>
                      <a:pt x="221598" y="530871"/>
                    </a:cubicBezTo>
                    <a:cubicBezTo>
                      <a:pt x="204710" y="538291"/>
                      <a:pt x="186541" y="542365"/>
                      <a:pt x="168101" y="542865"/>
                    </a:cubicBezTo>
                    <a:cubicBezTo>
                      <a:pt x="167615" y="542865"/>
                      <a:pt x="167141" y="542873"/>
                      <a:pt x="166662" y="542873"/>
                    </a:cubicBezTo>
                    <a:cubicBezTo>
                      <a:pt x="92463" y="542821"/>
                      <a:pt x="32354" y="482630"/>
                      <a:pt x="32405" y="408431"/>
                    </a:cubicBezTo>
                    <a:cubicBezTo>
                      <a:pt x="32456" y="334840"/>
                      <a:pt x="91697" y="274987"/>
                      <a:pt x="165283" y="274181"/>
                    </a:cubicBezTo>
                    <a:cubicBezTo>
                      <a:pt x="165752" y="274181"/>
                      <a:pt x="167630" y="274181"/>
                      <a:pt x="168101" y="274181"/>
                    </a:cubicBezTo>
                    <a:lnTo>
                      <a:pt x="168115" y="274181"/>
                    </a:lnTo>
                    <a:cubicBezTo>
                      <a:pt x="178452" y="274198"/>
                      <a:pt x="188745" y="275531"/>
                      <a:pt x="198746" y="278150"/>
                    </a:cubicBezTo>
                    <a:cubicBezTo>
                      <a:pt x="198885" y="278185"/>
                      <a:pt x="198967" y="278103"/>
                      <a:pt x="198930" y="277964"/>
                    </a:cubicBezTo>
                    <a:cubicBezTo>
                      <a:pt x="196227" y="267973"/>
                      <a:pt x="194894" y="257660"/>
                      <a:pt x="194965" y="247310"/>
                    </a:cubicBezTo>
                    <a:cubicBezTo>
                      <a:pt x="195185" y="173200"/>
                      <a:pt x="255218" y="113182"/>
                      <a:pt x="329328" y="112980"/>
                    </a:cubicBezTo>
                    <a:cubicBezTo>
                      <a:pt x="359329" y="113072"/>
                      <a:pt x="388485" y="122924"/>
                      <a:pt x="412393" y="141047"/>
                    </a:cubicBezTo>
                    <a:cubicBezTo>
                      <a:pt x="412446" y="141102"/>
                      <a:pt x="412533" y="141104"/>
                      <a:pt x="412590" y="141050"/>
                    </a:cubicBezTo>
                    <a:cubicBezTo>
                      <a:pt x="412616" y="141026"/>
                      <a:pt x="412630" y="140992"/>
                      <a:pt x="412632" y="140955"/>
                    </a:cubicBezTo>
                    <a:cubicBezTo>
                      <a:pt x="424390" y="78014"/>
                      <a:pt x="479323" y="32383"/>
                      <a:pt x="543352" y="32369"/>
                    </a:cubicBezTo>
                    <a:moveTo>
                      <a:pt x="543352" y="0"/>
                    </a:moveTo>
                    <a:cubicBezTo>
                      <a:pt x="479799" y="14"/>
                      <a:pt x="421875" y="36437"/>
                      <a:pt x="394324" y="93708"/>
                    </a:cubicBezTo>
                    <a:cubicBezTo>
                      <a:pt x="373689" y="85151"/>
                      <a:pt x="351583" y="80702"/>
                      <a:pt x="329245" y="80610"/>
                    </a:cubicBezTo>
                    <a:cubicBezTo>
                      <a:pt x="239495" y="81054"/>
                      <a:pt x="166045" y="152166"/>
                      <a:pt x="162697" y="241855"/>
                    </a:cubicBezTo>
                    <a:cubicBezTo>
                      <a:pt x="70647" y="244077"/>
                      <a:pt x="-2172" y="320498"/>
                      <a:pt x="50" y="412548"/>
                    </a:cubicBezTo>
                    <a:cubicBezTo>
                      <a:pt x="2233" y="503009"/>
                      <a:pt x="76177" y="575214"/>
                      <a:pt x="166665" y="575243"/>
                    </a:cubicBezTo>
                    <a:lnTo>
                      <a:pt x="168983" y="575224"/>
                    </a:lnTo>
                    <a:cubicBezTo>
                      <a:pt x="176783" y="575015"/>
                      <a:pt x="184560" y="574285"/>
                      <a:pt x="192264" y="573042"/>
                    </a:cubicBezTo>
                    <a:cubicBezTo>
                      <a:pt x="207225" y="652017"/>
                      <a:pt x="276096" y="709284"/>
                      <a:pt x="356474" y="709588"/>
                    </a:cubicBezTo>
                    <a:cubicBezTo>
                      <a:pt x="388669" y="709562"/>
                      <a:pt x="420146" y="700073"/>
                      <a:pt x="446992" y="682303"/>
                    </a:cubicBezTo>
                    <a:cubicBezTo>
                      <a:pt x="487058" y="765434"/>
                      <a:pt x="586928" y="800347"/>
                      <a:pt x="670059" y="760281"/>
                    </a:cubicBezTo>
                    <a:cubicBezTo>
                      <a:pt x="715733" y="738269"/>
                      <a:pt x="748942" y="696709"/>
                      <a:pt x="760334" y="647303"/>
                    </a:cubicBezTo>
                    <a:cubicBezTo>
                      <a:pt x="772328" y="651310"/>
                      <a:pt x="784742" y="653933"/>
                      <a:pt x="797333" y="655120"/>
                    </a:cubicBezTo>
                    <a:cubicBezTo>
                      <a:pt x="802556" y="655605"/>
                      <a:pt x="807853" y="655863"/>
                      <a:pt x="813073" y="655863"/>
                    </a:cubicBezTo>
                    <a:cubicBezTo>
                      <a:pt x="888315" y="656130"/>
                      <a:pt x="954197" y="605430"/>
                      <a:pt x="973211" y="532628"/>
                    </a:cubicBezTo>
                    <a:cubicBezTo>
                      <a:pt x="1064013" y="517428"/>
                      <a:pt x="1125299" y="431495"/>
                      <a:pt x="1110098" y="340693"/>
                    </a:cubicBezTo>
                    <a:cubicBezTo>
                      <a:pt x="1097076" y="262904"/>
                      <a:pt x="1031318" y="204886"/>
                      <a:pt x="952511" y="201657"/>
                    </a:cubicBezTo>
                    <a:cubicBezTo>
                      <a:pt x="949196" y="111904"/>
                      <a:pt x="875693" y="40730"/>
                      <a:pt x="785878" y="40307"/>
                    </a:cubicBezTo>
                    <a:cubicBezTo>
                      <a:pt x="748738" y="40302"/>
                      <a:pt x="712679" y="52810"/>
                      <a:pt x="683521" y="75814"/>
                    </a:cubicBezTo>
                    <a:cubicBezTo>
                      <a:pt x="652490" y="29134"/>
                      <a:pt x="600426" y="768"/>
                      <a:pt x="544378" y="0"/>
                    </a:cubicBezTo>
                    <a:lnTo>
                      <a:pt x="543352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173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44" name="Graphic 34" descr="Network diagram outline">
              <a:extLst>
                <a:ext uri="{FF2B5EF4-FFF2-40B4-BE49-F238E27FC236}">
                  <a16:creationId xmlns:a16="http://schemas.microsoft.com/office/drawing/2014/main" id="{C473802F-8488-C3CB-83A6-CF2F16848EFF}"/>
                </a:ext>
              </a:extLst>
            </p:cNvPr>
            <p:cNvGrpSpPr/>
            <p:nvPr/>
          </p:nvGrpSpPr>
          <p:grpSpPr>
            <a:xfrm>
              <a:off x="7480645" y="1992898"/>
              <a:ext cx="1154490" cy="1154490"/>
              <a:chOff x="7480645" y="1992898"/>
              <a:chExt cx="1154490" cy="1154490"/>
            </a:xfrm>
            <a:solidFill>
              <a:srgbClr val="8E3B46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554EDC-58D6-8C9B-A3E1-46775FE0287E}"/>
                  </a:ext>
                </a:extLst>
              </p:cNvPr>
              <p:cNvSpPr/>
              <p:nvPr/>
            </p:nvSpPr>
            <p:spPr>
              <a:xfrm>
                <a:off x="7769267" y="2094765"/>
                <a:ext cx="577245" cy="950756"/>
              </a:xfrm>
              <a:custGeom>
                <a:avLst/>
                <a:gdLst>
                  <a:gd name="connsiteX0" fmla="*/ 577245 w 577245"/>
                  <a:gd name="connsiteY0" fmla="*/ 458401 h 950756"/>
                  <a:gd name="connsiteX1" fmla="*/ 305600 w 577245"/>
                  <a:gd name="connsiteY1" fmla="*/ 458401 h 950756"/>
                  <a:gd name="connsiteX2" fmla="*/ 305600 w 577245"/>
                  <a:gd name="connsiteY2" fmla="*/ 0 h 950756"/>
                  <a:gd name="connsiteX3" fmla="*/ 0 w 577245"/>
                  <a:gd name="connsiteY3" fmla="*/ 0 h 950756"/>
                  <a:gd name="connsiteX4" fmla="*/ 0 w 577245"/>
                  <a:gd name="connsiteY4" fmla="*/ 33956 h 950756"/>
                  <a:gd name="connsiteX5" fmla="*/ 271645 w 577245"/>
                  <a:gd name="connsiteY5" fmla="*/ 33956 h 950756"/>
                  <a:gd name="connsiteX6" fmla="*/ 271645 w 577245"/>
                  <a:gd name="connsiteY6" fmla="*/ 458401 h 950756"/>
                  <a:gd name="connsiteX7" fmla="*/ 0 w 577245"/>
                  <a:gd name="connsiteY7" fmla="*/ 458401 h 950756"/>
                  <a:gd name="connsiteX8" fmla="*/ 0 w 577245"/>
                  <a:gd name="connsiteY8" fmla="*/ 492356 h 950756"/>
                  <a:gd name="connsiteX9" fmla="*/ 271645 w 577245"/>
                  <a:gd name="connsiteY9" fmla="*/ 492356 h 950756"/>
                  <a:gd name="connsiteX10" fmla="*/ 271645 w 577245"/>
                  <a:gd name="connsiteY10" fmla="*/ 916801 h 950756"/>
                  <a:gd name="connsiteX11" fmla="*/ 0 w 577245"/>
                  <a:gd name="connsiteY11" fmla="*/ 916801 h 950756"/>
                  <a:gd name="connsiteX12" fmla="*/ 0 w 577245"/>
                  <a:gd name="connsiteY12" fmla="*/ 950757 h 950756"/>
                  <a:gd name="connsiteX13" fmla="*/ 305600 w 577245"/>
                  <a:gd name="connsiteY13" fmla="*/ 950757 h 950756"/>
                  <a:gd name="connsiteX14" fmla="*/ 305600 w 577245"/>
                  <a:gd name="connsiteY14" fmla="*/ 492356 h 950756"/>
                  <a:gd name="connsiteX15" fmla="*/ 577245 w 577245"/>
                  <a:gd name="connsiteY15" fmla="*/ 492356 h 950756"/>
                  <a:gd name="connsiteX16" fmla="*/ 577245 w 577245"/>
                  <a:gd name="connsiteY16" fmla="*/ 458401 h 95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7245" h="950756">
                    <a:moveTo>
                      <a:pt x="577245" y="458401"/>
                    </a:moveTo>
                    <a:lnTo>
                      <a:pt x="305600" y="458401"/>
                    </a:lnTo>
                    <a:lnTo>
                      <a:pt x="305600" y="0"/>
                    </a:lnTo>
                    <a:lnTo>
                      <a:pt x="0" y="0"/>
                    </a:lnTo>
                    <a:lnTo>
                      <a:pt x="0" y="33956"/>
                    </a:lnTo>
                    <a:lnTo>
                      <a:pt x="271645" y="33956"/>
                    </a:lnTo>
                    <a:lnTo>
                      <a:pt x="271645" y="458401"/>
                    </a:lnTo>
                    <a:lnTo>
                      <a:pt x="0" y="458401"/>
                    </a:lnTo>
                    <a:lnTo>
                      <a:pt x="0" y="492356"/>
                    </a:lnTo>
                    <a:lnTo>
                      <a:pt x="271645" y="492356"/>
                    </a:lnTo>
                    <a:lnTo>
                      <a:pt x="271645" y="916801"/>
                    </a:lnTo>
                    <a:lnTo>
                      <a:pt x="0" y="916801"/>
                    </a:lnTo>
                    <a:lnTo>
                      <a:pt x="0" y="950757"/>
                    </a:lnTo>
                    <a:lnTo>
                      <a:pt x="305600" y="950757"/>
                    </a:lnTo>
                    <a:lnTo>
                      <a:pt x="305600" y="492356"/>
                    </a:lnTo>
                    <a:lnTo>
                      <a:pt x="577245" y="492356"/>
                    </a:lnTo>
                    <a:lnTo>
                      <a:pt x="577245" y="458401"/>
                    </a:lnTo>
                    <a:close/>
                  </a:path>
                </a:pathLst>
              </a:custGeom>
              <a:solidFill>
                <a:srgbClr val="00252A"/>
              </a:solidFill>
              <a:ln w="16966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726363-DDEE-15B7-0BE8-A0A9C5B77DD4}"/>
                  </a:ext>
                </a:extLst>
              </p:cNvPr>
              <p:cNvSpPr/>
              <p:nvPr/>
            </p:nvSpPr>
            <p:spPr>
              <a:xfrm>
                <a:off x="7480645" y="1992898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966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FF4D26D-8B41-F432-2920-B9C084125C5E}"/>
                  </a:ext>
                </a:extLst>
              </p:cNvPr>
              <p:cNvSpPr/>
              <p:nvPr/>
            </p:nvSpPr>
            <p:spPr>
              <a:xfrm>
                <a:off x="7480645" y="24512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966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B8E2728-50F5-E515-FDA0-D1AB49A13595}"/>
                  </a:ext>
                </a:extLst>
              </p:cNvPr>
              <p:cNvSpPr/>
              <p:nvPr/>
            </p:nvSpPr>
            <p:spPr>
              <a:xfrm>
                <a:off x="7480645" y="29096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966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FDD6720-949D-133F-C5FE-B36941090FD7}"/>
                  </a:ext>
                </a:extLst>
              </p:cNvPr>
              <p:cNvSpPr/>
              <p:nvPr/>
            </p:nvSpPr>
            <p:spPr>
              <a:xfrm>
                <a:off x="8397446" y="24512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966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5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376E-9CAD-30B9-2B06-438532D5F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5B6583-0D1E-10EC-4BBC-7243EE49D2F6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95CB7A-D3F6-A856-FA1B-0F4F21F2AFBF}"/>
              </a:ext>
            </a:extLst>
          </p:cNvPr>
          <p:cNvGrpSpPr/>
          <p:nvPr/>
        </p:nvGrpSpPr>
        <p:grpSpPr>
          <a:xfrm>
            <a:off x="3251428" y="1331633"/>
            <a:ext cx="5869559" cy="1999717"/>
            <a:chOff x="3251428" y="1331633"/>
            <a:chExt cx="5869559" cy="19997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8D1457-AC5A-75E9-EC88-E089931F2886}"/>
                </a:ext>
              </a:extLst>
            </p:cNvPr>
            <p:cNvSpPr/>
            <p:nvPr/>
          </p:nvSpPr>
          <p:spPr>
            <a:xfrm>
              <a:off x="7443387" y="1387741"/>
              <a:ext cx="1677600" cy="1676877"/>
            </a:xfrm>
            <a:prstGeom prst="rect">
              <a:avLst/>
            </a:prstGeom>
            <a:solidFill>
              <a:srgbClr val="00252A"/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lowchart: Data 34">
              <a:extLst>
                <a:ext uri="{FF2B5EF4-FFF2-40B4-BE49-F238E27FC236}">
                  <a16:creationId xmlns:a16="http://schemas.microsoft.com/office/drawing/2014/main" id="{98CDE8D0-FE94-D2BE-227F-516C28735A0B}"/>
                </a:ext>
              </a:extLst>
            </p:cNvPr>
            <p:cNvSpPr/>
            <p:nvPr/>
          </p:nvSpPr>
          <p:spPr>
            <a:xfrm rot="16200000" flipV="1">
              <a:off x="7542918" y="1627101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5C3C28AE-4ABF-93FD-D253-910331081163}"/>
                </a:ext>
              </a:extLst>
            </p:cNvPr>
            <p:cNvSpPr/>
            <p:nvPr/>
          </p:nvSpPr>
          <p:spPr>
            <a:xfrm rot="16200000" flipV="1">
              <a:off x="2896778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72FD6358-5EEE-2C65-96ED-511FE5D4BA5F}"/>
                </a:ext>
              </a:extLst>
            </p:cNvPr>
            <p:cNvSpPr/>
            <p:nvPr/>
          </p:nvSpPr>
          <p:spPr>
            <a:xfrm rot="16200000" flipV="1">
              <a:off x="3352554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3CAEAEE7-FFB2-00F0-FB97-54D0D6EDC7CA}"/>
                </a:ext>
              </a:extLst>
            </p:cNvPr>
            <p:cNvSpPr/>
            <p:nvPr/>
          </p:nvSpPr>
          <p:spPr>
            <a:xfrm rot="16200000" flipV="1">
              <a:off x="3769874" y="1686284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5D23859F-3A06-DD8B-D22E-D5F2280759D5}"/>
                </a:ext>
              </a:extLst>
            </p:cNvPr>
            <p:cNvSpPr/>
            <p:nvPr/>
          </p:nvSpPr>
          <p:spPr>
            <a:xfrm rot="16200000" flipV="1">
              <a:off x="4187194" y="1686283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DAEBAD0C-41FC-7879-B456-77A7BEF734B3}"/>
                </a:ext>
              </a:extLst>
            </p:cNvPr>
            <p:cNvSpPr/>
            <p:nvPr/>
          </p:nvSpPr>
          <p:spPr>
            <a:xfrm rot="16200000" flipV="1">
              <a:off x="4642970" y="1686283"/>
              <a:ext cx="1999716" cy="1290415"/>
            </a:xfrm>
            <a:prstGeom prst="flowChartInputOutput">
              <a:avLst/>
            </a:prstGeom>
            <a:solidFill>
              <a:srgbClr val="E6AA04">
                <a:alpha val="20000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B670FD25-BF2D-3D54-D57E-8022740E68EA}"/>
                </a:ext>
              </a:extLst>
            </p:cNvPr>
            <p:cNvSpPr/>
            <p:nvPr/>
          </p:nvSpPr>
          <p:spPr>
            <a:xfrm rot="16200000" flipV="1">
              <a:off x="2896780" y="1686284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575E8516-25FB-DD6B-0BAC-5428BE55FCEB}"/>
                </a:ext>
              </a:extLst>
            </p:cNvPr>
            <p:cNvSpPr/>
            <p:nvPr/>
          </p:nvSpPr>
          <p:spPr>
            <a:xfrm rot="16200000" flipV="1">
              <a:off x="3459419" y="1801709"/>
              <a:ext cx="1768852" cy="11194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273"/>
                <a:gd name="connsiteY0" fmla="*/ 10000 h 10000"/>
                <a:gd name="connsiteX1" fmla="*/ 2000 w 9273"/>
                <a:gd name="connsiteY1" fmla="*/ 0 h 10000"/>
                <a:gd name="connsiteX2" fmla="*/ 9273 w 9273"/>
                <a:gd name="connsiteY2" fmla="*/ 795 h 10000"/>
                <a:gd name="connsiteX3" fmla="*/ 8000 w 9273"/>
                <a:gd name="connsiteY3" fmla="*/ 10000 h 10000"/>
                <a:gd name="connsiteX4" fmla="*/ 0 w 9273"/>
                <a:gd name="connsiteY4" fmla="*/ 10000 h 10000"/>
                <a:gd name="connsiteX0" fmla="*/ 0 w 10000"/>
                <a:gd name="connsiteY0" fmla="*/ 10000 h 10000"/>
                <a:gd name="connsiteX1" fmla="*/ 2157 w 10000"/>
                <a:gd name="connsiteY1" fmla="*/ 0 h 10000"/>
                <a:gd name="connsiteX2" fmla="*/ 10000 w 10000"/>
                <a:gd name="connsiteY2" fmla="*/ 795 h 10000"/>
                <a:gd name="connsiteX3" fmla="*/ 8258 w 10000"/>
                <a:gd name="connsiteY3" fmla="*/ 9205 h 10000"/>
                <a:gd name="connsiteX4" fmla="*/ 0 w 10000"/>
                <a:gd name="connsiteY4" fmla="*/ 10000 h 10000"/>
                <a:gd name="connsiteX0" fmla="*/ 0 w 9539"/>
                <a:gd name="connsiteY0" fmla="*/ 9404 h 9404"/>
                <a:gd name="connsiteX1" fmla="*/ 1696 w 9539"/>
                <a:gd name="connsiteY1" fmla="*/ 0 h 9404"/>
                <a:gd name="connsiteX2" fmla="*/ 9539 w 9539"/>
                <a:gd name="connsiteY2" fmla="*/ 795 h 9404"/>
                <a:gd name="connsiteX3" fmla="*/ 7797 w 9539"/>
                <a:gd name="connsiteY3" fmla="*/ 9205 h 9404"/>
                <a:gd name="connsiteX4" fmla="*/ 0 w 9539"/>
                <a:gd name="connsiteY4" fmla="*/ 9404 h 9404"/>
                <a:gd name="connsiteX0" fmla="*/ 0 w 10000"/>
                <a:gd name="connsiteY0" fmla="*/ 9225 h 9225"/>
                <a:gd name="connsiteX1" fmla="*/ 1971 w 10000"/>
                <a:gd name="connsiteY1" fmla="*/ 0 h 9225"/>
                <a:gd name="connsiteX2" fmla="*/ 10000 w 10000"/>
                <a:gd name="connsiteY2" fmla="*/ 70 h 9225"/>
                <a:gd name="connsiteX3" fmla="*/ 8174 w 10000"/>
                <a:gd name="connsiteY3" fmla="*/ 9013 h 9225"/>
                <a:gd name="connsiteX4" fmla="*/ 0 w 10000"/>
                <a:gd name="connsiteY4" fmla="*/ 9225 h 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25">
                  <a:moveTo>
                    <a:pt x="0" y="9225"/>
                  </a:moveTo>
                  <a:lnTo>
                    <a:pt x="1971" y="0"/>
                  </a:lnTo>
                  <a:lnTo>
                    <a:pt x="10000" y="70"/>
                  </a:lnTo>
                  <a:lnTo>
                    <a:pt x="8174" y="9013"/>
                  </a:lnTo>
                  <a:lnTo>
                    <a:pt x="0" y="9225"/>
                  </a:lnTo>
                  <a:close/>
                </a:path>
              </a:pathLst>
            </a:cu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ADBB214A-B730-4D52-B02A-EBF86A7AAB62}"/>
                </a:ext>
              </a:extLst>
            </p:cNvPr>
            <p:cNvSpPr/>
            <p:nvPr/>
          </p:nvSpPr>
          <p:spPr>
            <a:xfrm rot="16200000" flipV="1">
              <a:off x="3938237" y="1725655"/>
              <a:ext cx="1692171" cy="121168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402 w 10000"/>
                <a:gd name="connsiteY3" fmla="*/ 9272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818 w 10000"/>
                <a:gd name="connsiteY3" fmla="*/ 6004 h 10000"/>
                <a:gd name="connsiteX4" fmla="*/ 7402 w 10000"/>
                <a:gd name="connsiteY4" fmla="*/ 9272 h 10000"/>
                <a:gd name="connsiteX5" fmla="*/ 0 w 10000"/>
                <a:gd name="connsiteY5" fmla="*/ 10000 h 10000"/>
                <a:gd name="connsiteX0" fmla="*/ 0 w 9231"/>
                <a:gd name="connsiteY0" fmla="*/ 10000 h 10000"/>
                <a:gd name="connsiteX1" fmla="*/ 2000 w 9231"/>
                <a:gd name="connsiteY1" fmla="*/ 0 h 10000"/>
                <a:gd name="connsiteX2" fmla="*/ 9231 w 9231"/>
                <a:gd name="connsiteY2" fmla="*/ 2119 h 10000"/>
                <a:gd name="connsiteX3" fmla="*/ 8818 w 9231"/>
                <a:gd name="connsiteY3" fmla="*/ 6004 h 10000"/>
                <a:gd name="connsiteX4" fmla="*/ 7402 w 9231"/>
                <a:gd name="connsiteY4" fmla="*/ 9272 h 10000"/>
                <a:gd name="connsiteX5" fmla="*/ 0 w 9231"/>
                <a:gd name="connsiteY5" fmla="*/ 10000 h 10000"/>
                <a:gd name="connsiteX0" fmla="*/ 0 w 10000"/>
                <a:gd name="connsiteY0" fmla="*/ 10000 h 10000"/>
                <a:gd name="connsiteX1" fmla="*/ 2167 w 10000"/>
                <a:gd name="connsiteY1" fmla="*/ 0 h 10000"/>
                <a:gd name="connsiteX2" fmla="*/ 7747 w 10000"/>
                <a:gd name="connsiteY2" fmla="*/ 243 h 10000"/>
                <a:gd name="connsiteX3" fmla="*/ 10000 w 10000"/>
                <a:gd name="connsiteY3" fmla="*/ 2119 h 10000"/>
                <a:gd name="connsiteX4" fmla="*/ 9553 w 10000"/>
                <a:gd name="connsiteY4" fmla="*/ 6004 h 10000"/>
                <a:gd name="connsiteX5" fmla="*/ 8019 w 10000"/>
                <a:gd name="connsiteY5" fmla="*/ 9272 h 10000"/>
                <a:gd name="connsiteX6" fmla="*/ 0 w 10000"/>
                <a:gd name="connsiteY6" fmla="*/ 10000 h 10000"/>
                <a:gd name="connsiteX0" fmla="*/ 0 w 10000"/>
                <a:gd name="connsiteY0" fmla="*/ 9808 h 9808"/>
                <a:gd name="connsiteX1" fmla="*/ 2723 w 10000"/>
                <a:gd name="connsiteY1" fmla="*/ 1265 h 9808"/>
                <a:gd name="connsiteX2" fmla="*/ 7747 w 10000"/>
                <a:gd name="connsiteY2" fmla="*/ 51 h 9808"/>
                <a:gd name="connsiteX3" fmla="*/ 10000 w 10000"/>
                <a:gd name="connsiteY3" fmla="*/ 1927 h 9808"/>
                <a:gd name="connsiteX4" fmla="*/ 9553 w 10000"/>
                <a:gd name="connsiteY4" fmla="*/ 5812 h 9808"/>
                <a:gd name="connsiteX5" fmla="*/ 8019 w 10000"/>
                <a:gd name="connsiteY5" fmla="*/ 9080 h 9808"/>
                <a:gd name="connsiteX6" fmla="*/ 0 w 10000"/>
                <a:gd name="connsiteY6" fmla="*/ 9808 h 9808"/>
                <a:gd name="connsiteX0" fmla="*/ 0 w 9167"/>
                <a:gd name="connsiteY0" fmla="*/ 9122 h 9258"/>
                <a:gd name="connsiteX1" fmla="*/ 1890 w 9167"/>
                <a:gd name="connsiteY1" fmla="*/ 1290 h 9258"/>
                <a:gd name="connsiteX2" fmla="*/ 6914 w 9167"/>
                <a:gd name="connsiteY2" fmla="*/ 52 h 9258"/>
                <a:gd name="connsiteX3" fmla="*/ 9167 w 9167"/>
                <a:gd name="connsiteY3" fmla="*/ 1965 h 9258"/>
                <a:gd name="connsiteX4" fmla="*/ 8720 w 9167"/>
                <a:gd name="connsiteY4" fmla="*/ 5926 h 9258"/>
                <a:gd name="connsiteX5" fmla="*/ 7186 w 9167"/>
                <a:gd name="connsiteY5" fmla="*/ 9258 h 9258"/>
                <a:gd name="connsiteX6" fmla="*/ 0 w 9167"/>
                <a:gd name="connsiteY6" fmla="*/ 9122 h 9258"/>
                <a:gd name="connsiteX0" fmla="*/ 0 w 10000"/>
                <a:gd name="connsiteY0" fmla="*/ 9853 h 10341"/>
                <a:gd name="connsiteX1" fmla="*/ 2062 w 10000"/>
                <a:gd name="connsiteY1" fmla="*/ 1393 h 10341"/>
                <a:gd name="connsiteX2" fmla="*/ 7542 w 10000"/>
                <a:gd name="connsiteY2" fmla="*/ 56 h 10341"/>
                <a:gd name="connsiteX3" fmla="*/ 10000 w 10000"/>
                <a:gd name="connsiteY3" fmla="*/ 2122 h 10341"/>
                <a:gd name="connsiteX4" fmla="*/ 9512 w 10000"/>
                <a:gd name="connsiteY4" fmla="*/ 6401 h 10341"/>
                <a:gd name="connsiteX5" fmla="*/ 7839 w 10000"/>
                <a:gd name="connsiteY5" fmla="*/ 10000 h 10341"/>
                <a:gd name="connsiteX6" fmla="*/ 5118 w 10000"/>
                <a:gd name="connsiteY6" fmla="*/ 10340 h 10341"/>
                <a:gd name="connsiteX7" fmla="*/ 0 w 10000"/>
                <a:gd name="connsiteY7" fmla="*/ 9853 h 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341">
                  <a:moveTo>
                    <a:pt x="0" y="9853"/>
                  </a:moveTo>
                  <a:lnTo>
                    <a:pt x="2062" y="1393"/>
                  </a:lnTo>
                  <a:cubicBezTo>
                    <a:pt x="3737" y="1822"/>
                    <a:pt x="5867" y="-374"/>
                    <a:pt x="7542" y="56"/>
                  </a:cubicBezTo>
                  <a:lnTo>
                    <a:pt x="10000" y="2122"/>
                  </a:lnTo>
                  <a:cubicBezTo>
                    <a:pt x="9518" y="3791"/>
                    <a:pt x="9995" y="4731"/>
                    <a:pt x="9512" y="6401"/>
                  </a:cubicBezTo>
                  <a:lnTo>
                    <a:pt x="7839" y="10000"/>
                  </a:lnTo>
                  <a:cubicBezTo>
                    <a:pt x="6831" y="9967"/>
                    <a:pt x="6126" y="10373"/>
                    <a:pt x="5118" y="10340"/>
                  </a:cubicBezTo>
                  <a:lnTo>
                    <a:pt x="0" y="9853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9B8733E3-96CD-44D0-237B-C275E15158C5}"/>
                </a:ext>
              </a:extLst>
            </p:cNvPr>
            <p:cNvSpPr/>
            <p:nvPr/>
          </p:nvSpPr>
          <p:spPr>
            <a:xfrm rot="16200000" flipV="1">
              <a:off x="4556614" y="1565456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A82C275D-B4D5-144F-1427-8DB42B9F9A3A}"/>
                </a:ext>
              </a:extLst>
            </p:cNvPr>
            <p:cNvSpPr/>
            <p:nvPr/>
          </p:nvSpPr>
          <p:spPr>
            <a:xfrm rot="16200000" flipV="1">
              <a:off x="5008296" y="1691041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lowchart: Data 38">
              <a:extLst>
                <a:ext uri="{FF2B5EF4-FFF2-40B4-BE49-F238E27FC236}">
                  <a16:creationId xmlns:a16="http://schemas.microsoft.com/office/drawing/2014/main" id="{113F8C27-A734-E264-30D4-734BF13DC5DD}"/>
                </a:ext>
              </a:extLst>
            </p:cNvPr>
            <p:cNvSpPr/>
            <p:nvPr/>
          </p:nvSpPr>
          <p:spPr>
            <a:xfrm rot="16200000" flipV="1">
              <a:off x="7683017" y="1693526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1F1128-87B9-80E9-F795-06438FAEFB18}"/>
                </a:ext>
              </a:extLst>
            </p:cNvPr>
            <p:cNvCxnSpPr/>
            <p:nvPr/>
          </p:nvCxnSpPr>
          <p:spPr>
            <a:xfrm>
              <a:off x="6423144" y="2253643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F163-554A-F5EB-9A57-1D5206E4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F7E2C-FF1A-F463-2D1D-A9F044E4C47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F9F8834-E535-9488-A643-1CCC25196A94}"/>
              </a:ext>
            </a:extLst>
          </p:cNvPr>
          <p:cNvGrpSpPr>
            <a:grpSpLocks noChangeAspect="1"/>
          </p:cNvGrpSpPr>
          <p:nvPr/>
        </p:nvGrpSpPr>
        <p:grpSpPr>
          <a:xfrm>
            <a:off x="2211970" y="742271"/>
            <a:ext cx="7704560" cy="2485282"/>
            <a:chOff x="1621364" y="722100"/>
            <a:chExt cx="7704560" cy="24852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248423-0A1C-486A-AEDE-04A7A7F1C7F4}"/>
                </a:ext>
              </a:extLst>
            </p:cNvPr>
            <p:cNvSpPr txBox="1"/>
            <p:nvPr/>
          </p:nvSpPr>
          <p:spPr>
            <a:xfrm>
              <a:off x="1621364" y="1415514"/>
              <a:ext cx="4019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function_name &lt;- function(inputs){code}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68A5-BF2B-5D9E-37FC-30BB2252ED58}"/>
                </a:ext>
              </a:extLst>
            </p:cNvPr>
            <p:cNvSpPr txBox="1"/>
            <p:nvPr/>
          </p:nvSpPr>
          <p:spPr>
            <a:xfrm>
              <a:off x="6863599" y="1239396"/>
              <a:ext cx="1742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map(                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E5E349-0CBE-E45F-F559-9A4ADE69BF46}"/>
                </a:ext>
              </a:extLst>
            </p:cNvPr>
            <p:cNvSpPr txBox="1"/>
            <p:nvPr/>
          </p:nvSpPr>
          <p:spPr>
            <a:xfrm>
              <a:off x="6863598" y="2663448"/>
              <a:ext cx="235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for (i in 1:10)</a:t>
              </a:r>
              <a:r>
                <a:rPr lang="en-AU" dirty="0">
                  <a:solidFill>
                    <a:srgbClr val="E6AA04"/>
                  </a:solidFill>
                </a:rPr>
                <a:t>{“func”}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A4518D-99DD-3EA4-5EBF-CB31FF2FF0E8}"/>
                </a:ext>
              </a:extLst>
            </p:cNvPr>
            <p:cNvSpPr txBox="1"/>
            <p:nvPr/>
          </p:nvSpPr>
          <p:spPr>
            <a:xfrm>
              <a:off x="4004304" y="1928844"/>
              <a:ext cx="184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 (for short)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5BF3A8-C112-C7C4-5A25-D1BEEBEF8B51}"/>
                </a:ext>
              </a:extLst>
            </p:cNvPr>
            <p:cNvSpPr txBox="1"/>
            <p:nvPr/>
          </p:nvSpPr>
          <p:spPr>
            <a:xfrm>
              <a:off x="7443450" y="722100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04040B-E605-5C03-B276-CF5AECBC15A5}"/>
                </a:ext>
              </a:extLst>
            </p:cNvPr>
            <p:cNvSpPr txBox="1"/>
            <p:nvPr/>
          </p:nvSpPr>
          <p:spPr>
            <a:xfrm>
              <a:off x="7443450" y="926540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976D97-8A4E-2D8C-41E7-4F5942410DDE}"/>
                </a:ext>
              </a:extLst>
            </p:cNvPr>
            <p:cNvSpPr txBox="1"/>
            <p:nvPr/>
          </p:nvSpPr>
          <p:spPr>
            <a:xfrm>
              <a:off x="7443450" y="1135279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C4ED06-3C6C-0CF8-34FE-9ACB3713F0E2}"/>
                </a:ext>
              </a:extLst>
            </p:cNvPr>
            <p:cNvSpPr txBox="1"/>
            <p:nvPr/>
          </p:nvSpPr>
          <p:spPr>
            <a:xfrm>
              <a:off x="7443450" y="1340529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7D51EA-D0F3-AD4C-CA11-F48032FB8D2C}"/>
                </a:ext>
              </a:extLst>
            </p:cNvPr>
            <p:cNvSpPr txBox="1"/>
            <p:nvPr/>
          </p:nvSpPr>
          <p:spPr>
            <a:xfrm>
              <a:off x="7443450" y="1550079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D7B2A2-F6F4-8A81-50DB-A61DCD59E7FD}"/>
                </a:ext>
              </a:extLst>
            </p:cNvPr>
            <p:cNvSpPr txBox="1"/>
            <p:nvPr/>
          </p:nvSpPr>
          <p:spPr>
            <a:xfrm>
              <a:off x="7443450" y="1752932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0EC0D0D-534D-AC2E-C0AB-0D4E24AA16CC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3" y="902237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4D1C56-EB0A-455A-F1FF-507FBD1C3BD1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106677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98AC3A-A9E6-0C1F-8352-22887D61DB72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315416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F67BFD1-7CDA-B734-14C4-862274276F59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520666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BA5C092-BA8F-7910-3AFC-DDF48589BA42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730216"/>
              <a:ext cx="828000" cy="516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F614C44-0F76-DFB9-782F-91BA0E632F6A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933069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raphic 62" descr="Line arrow: Rotate right with solid fill">
              <a:extLst>
                <a:ext uri="{FF2B5EF4-FFF2-40B4-BE49-F238E27FC236}">
                  <a16:creationId xmlns:a16="http://schemas.microsoft.com/office/drawing/2014/main" id="{2A9DDBBE-09FA-D15E-A679-D1E4F0E953C4}"/>
                </a:ext>
              </a:extLst>
            </p:cNvPr>
            <p:cNvSpPr/>
            <p:nvPr/>
          </p:nvSpPr>
          <p:spPr>
            <a:xfrm rot="15188249" flipV="1">
              <a:off x="8560824" y="2470709"/>
              <a:ext cx="846586" cy="626759"/>
            </a:xfrm>
            <a:custGeom>
              <a:avLst/>
              <a:gdLst>
                <a:gd name="connsiteX0" fmla="*/ 838014 w 846586"/>
                <a:gd name="connsiteY0" fmla="*/ 257175 h 626759"/>
                <a:gd name="connsiteX1" fmla="*/ 798009 w 846586"/>
                <a:gd name="connsiteY1" fmla="*/ 256223 h 626759"/>
                <a:gd name="connsiteX2" fmla="*/ 713236 w 846586"/>
                <a:gd name="connsiteY2" fmla="*/ 340995 h 626759"/>
                <a:gd name="connsiteX3" fmla="*/ 357001 w 846586"/>
                <a:gd name="connsiteY3" fmla="*/ 0 h 626759"/>
                <a:gd name="connsiteX4" fmla="*/ 24579 w 846586"/>
                <a:gd name="connsiteY4" fmla="*/ 226695 h 626759"/>
                <a:gd name="connsiteX5" fmla="*/ 113161 w 846586"/>
                <a:gd name="connsiteY5" fmla="*/ 619125 h 626759"/>
                <a:gd name="connsiteX6" fmla="*/ 153166 w 846586"/>
                <a:gd name="connsiteY6" fmla="*/ 617220 h 626759"/>
                <a:gd name="connsiteX7" fmla="*/ 152214 w 846586"/>
                <a:gd name="connsiteY7" fmla="*/ 577215 h 626759"/>
                <a:gd name="connsiteX8" fmla="*/ 91254 w 846586"/>
                <a:gd name="connsiteY8" fmla="*/ 218123 h 626759"/>
                <a:gd name="connsiteX9" fmla="*/ 421771 w 846586"/>
                <a:gd name="connsiteY9" fmla="*/ 64770 h 626759"/>
                <a:gd name="connsiteX10" fmla="*/ 656086 w 846586"/>
                <a:gd name="connsiteY10" fmla="*/ 343853 h 626759"/>
                <a:gd name="connsiteX11" fmla="*/ 569409 w 846586"/>
                <a:gd name="connsiteY11" fmla="*/ 256223 h 626759"/>
                <a:gd name="connsiteX12" fmla="*/ 529404 w 846586"/>
                <a:gd name="connsiteY12" fmla="*/ 256223 h 626759"/>
                <a:gd name="connsiteX13" fmla="*/ 529404 w 846586"/>
                <a:gd name="connsiteY13" fmla="*/ 296228 h 626759"/>
                <a:gd name="connsiteX14" fmla="*/ 663706 w 846586"/>
                <a:gd name="connsiteY14" fmla="*/ 430530 h 626759"/>
                <a:gd name="connsiteX15" fmla="*/ 681804 w 846586"/>
                <a:gd name="connsiteY15" fmla="*/ 439103 h 626759"/>
                <a:gd name="connsiteX16" fmla="*/ 683709 w 846586"/>
                <a:gd name="connsiteY16" fmla="*/ 439103 h 626759"/>
                <a:gd name="connsiteX17" fmla="*/ 686566 w 846586"/>
                <a:gd name="connsiteY17" fmla="*/ 439103 h 626759"/>
                <a:gd name="connsiteX18" fmla="*/ 689424 w 846586"/>
                <a:gd name="connsiteY18" fmla="*/ 439103 h 626759"/>
                <a:gd name="connsiteX19" fmla="*/ 691329 w 846586"/>
                <a:gd name="connsiteY19" fmla="*/ 438150 h 626759"/>
                <a:gd name="connsiteX20" fmla="*/ 694186 w 846586"/>
                <a:gd name="connsiteY20" fmla="*/ 437198 h 626759"/>
                <a:gd name="connsiteX21" fmla="*/ 694186 w 846586"/>
                <a:gd name="connsiteY21" fmla="*/ 437198 h 626759"/>
                <a:gd name="connsiteX22" fmla="*/ 703711 w 846586"/>
                <a:gd name="connsiteY22" fmla="*/ 430530 h 626759"/>
                <a:gd name="connsiteX23" fmla="*/ 838014 w 846586"/>
                <a:gd name="connsiteY23" fmla="*/ 296228 h 626759"/>
                <a:gd name="connsiteX24" fmla="*/ 838014 w 846586"/>
                <a:gd name="connsiteY24" fmla="*/ 257175 h 62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6586" h="626759">
                  <a:moveTo>
                    <a:pt x="838014" y="257175"/>
                  </a:moveTo>
                  <a:cubicBezTo>
                    <a:pt x="827536" y="246698"/>
                    <a:pt x="809439" y="245745"/>
                    <a:pt x="798009" y="256223"/>
                  </a:cubicBezTo>
                  <a:lnTo>
                    <a:pt x="713236" y="340995"/>
                  </a:lnTo>
                  <a:cubicBezTo>
                    <a:pt x="704664" y="150495"/>
                    <a:pt x="547501" y="0"/>
                    <a:pt x="357001" y="0"/>
                  </a:cubicBezTo>
                  <a:cubicBezTo>
                    <a:pt x="210316" y="0"/>
                    <a:pt x="77919" y="89535"/>
                    <a:pt x="24579" y="226695"/>
                  </a:cubicBezTo>
                  <a:cubicBezTo>
                    <a:pt x="-28761" y="362903"/>
                    <a:pt x="6481" y="519112"/>
                    <a:pt x="113161" y="619125"/>
                  </a:cubicBezTo>
                  <a:cubicBezTo>
                    <a:pt x="124591" y="629602"/>
                    <a:pt x="142689" y="629602"/>
                    <a:pt x="153166" y="617220"/>
                  </a:cubicBezTo>
                  <a:cubicBezTo>
                    <a:pt x="163644" y="605790"/>
                    <a:pt x="163644" y="587693"/>
                    <a:pt x="152214" y="577215"/>
                  </a:cubicBezTo>
                  <a:cubicBezTo>
                    <a:pt x="53154" y="484823"/>
                    <a:pt x="28389" y="337185"/>
                    <a:pt x="91254" y="218123"/>
                  </a:cubicBezTo>
                  <a:cubicBezTo>
                    <a:pt x="154119" y="98107"/>
                    <a:pt x="290326" y="35242"/>
                    <a:pt x="421771" y="64770"/>
                  </a:cubicBezTo>
                  <a:cubicBezTo>
                    <a:pt x="554169" y="94298"/>
                    <a:pt x="650371" y="208598"/>
                    <a:pt x="656086" y="343853"/>
                  </a:cubicBezTo>
                  <a:lnTo>
                    <a:pt x="569409" y="256223"/>
                  </a:lnTo>
                  <a:cubicBezTo>
                    <a:pt x="557979" y="244792"/>
                    <a:pt x="539881" y="244792"/>
                    <a:pt x="529404" y="256223"/>
                  </a:cubicBezTo>
                  <a:cubicBezTo>
                    <a:pt x="518926" y="267653"/>
                    <a:pt x="517974" y="285750"/>
                    <a:pt x="529404" y="296228"/>
                  </a:cubicBezTo>
                  <a:lnTo>
                    <a:pt x="663706" y="430530"/>
                  </a:lnTo>
                  <a:cubicBezTo>
                    <a:pt x="668469" y="435293"/>
                    <a:pt x="675136" y="438150"/>
                    <a:pt x="681804" y="439103"/>
                  </a:cubicBezTo>
                  <a:lnTo>
                    <a:pt x="683709" y="439103"/>
                  </a:lnTo>
                  <a:lnTo>
                    <a:pt x="686566" y="439103"/>
                  </a:lnTo>
                  <a:lnTo>
                    <a:pt x="689424" y="439103"/>
                  </a:lnTo>
                  <a:lnTo>
                    <a:pt x="691329" y="438150"/>
                  </a:lnTo>
                  <a:cubicBezTo>
                    <a:pt x="692281" y="438150"/>
                    <a:pt x="693234" y="437198"/>
                    <a:pt x="694186" y="437198"/>
                  </a:cubicBezTo>
                  <a:lnTo>
                    <a:pt x="694186" y="437198"/>
                  </a:lnTo>
                  <a:cubicBezTo>
                    <a:pt x="697996" y="436245"/>
                    <a:pt x="700854" y="433387"/>
                    <a:pt x="703711" y="430530"/>
                  </a:cubicBezTo>
                  <a:lnTo>
                    <a:pt x="838014" y="296228"/>
                  </a:lnTo>
                  <a:cubicBezTo>
                    <a:pt x="849444" y="285750"/>
                    <a:pt x="849444" y="267653"/>
                    <a:pt x="838014" y="257175"/>
                  </a:cubicBezTo>
                  <a:close/>
                </a:path>
              </a:pathLst>
            </a:custGeom>
            <a:solidFill>
              <a:srgbClr val="002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74F4726D-6277-0F2C-4AA8-C58D354ED3A5}"/>
                </a:ext>
              </a:extLst>
            </p:cNvPr>
            <p:cNvCxnSpPr>
              <a:cxnSpLocks/>
              <a:stCxn id="2" idx="2"/>
              <a:endCxn id="6" idx="1"/>
            </p:cNvCxnSpPr>
            <p:nvPr/>
          </p:nvCxnSpPr>
          <p:spPr>
            <a:xfrm rot="16200000" flipH="1">
              <a:off x="3653271" y="1762477"/>
              <a:ext cx="328664" cy="373402"/>
            </a:xfrm>
            <a:prstGeom prst="bentConnector2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B529D85B-5E1D-DDD2-9B7F-B739DA221C82}"/>
                </a:ext>
              </a:extLst>
            </p:cNvPr>
            <p:cNvCxnSpPr>
              <a:cxnSpLocks/>
              <a:stCxn id="6" idx="3"/>
              <a:endCxn id="3" idx="1"/>
            </p:cNvCxnSpPr>
            <p:nvPr/>
          </p:nvCxnSpPr>
          <p:spPr>
            <a:xfrm flipV="1">
              <a:off x="5851306" y="1424062"/>
              <a:ext cx="1012293" cy="6894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50319F2D-EDC3-EFAB-493C-A590A8CDDD33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5851306" y="2113510"/>
              <a:ext cx="1012292" cy="7346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282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E7AD-28B7-642A-4D61-129BEE985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8F7BB28-7A15-D4D1-4E8C-7991E1037D9F}"/>
              </a:ext>
            </a:extLst>
          </p:cNvPr>
          <p:cNvGrpSpPr/>
          <p:nvPr/>
        </p:nvGrpSpPr>
        <p:grpSpPr>
          <a:xfrm>
            <a:off x="1500640" y="1618546"/>
            <a:ext cx="4598422" cy="3589177"/>
            <a:chOff x="1500640" y="1618546"/>
            <a:chExt cx="4598422" cy="3589177"/>
          </a:xfrm>
        </p:grpSpPr>
        <p:pic>
          <p:nvPicPr>
            <p:cNvPr id="73" name="Graphic 72" descr="Document outline">
              <a:extLst>
                <a:ext uri="{FF2B5EF4-FFF2-40B4-BE49-F238E27FC236}">
                  <a16:creationId xmlns:a16="http://schemas.microsoft.com/office/drawing/2014/main" id="{EAF47AE8-3328-A52F-6A17-66B645B24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61115" y="3620222"/>
              <a:ext cx="825449" cy="825449"/>
            </a:xfrm>
            <a:prstGeom prst="rect">
              <a:avLst/>
            </a:prstGeom>
          </p:spPr>
        </p:pic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0FE7A29-2E12-531B-AAE0-53CBCBF88BD0}"/>
                </a:ext>
              </a:extLst>
            </p:cNvPr>
            <p:cNvGrpSpPr/>
            <p:nvPr/>
          </p:nvGrpSpPr>
          <p:grpSpPr>
            <a:xfrm>
              <a:off x="1500640" y="1618546"/>
              <a:ext cx="4598422" cy="3589177"/>
              <a:chOff x="1500640" y="1618546"/>
              <a:chExt cx="4598422" cy="358917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B6E70E-FF8E-4634-0DE1-F46F8A37F7FD}"/>
                  </a:ext>
                </a:extLst>
              </p:cNvPr>
              <p:cNvSpPr txBox="1"/>
              <p:nvPr/>
            </p:nvSpPr>
            <p:spPr>
              <a:xfrm>
                <a:off x="4171202" y="2069300"/>
                <a:ext cx="4074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3200" dirty="0">
                    <a:solidFill>
                      <a:srgbClr val="8E3B46"/>
                    </a:solidFill>
                  </a:rPr>
                  <a:t>R</a:t>
                </a:r>
              </a:p>
            </p:txBody>
          </p:sp>
          <p:pic>
            <p:nvPicPr>
              <p:cNvPr id="9" name="Graphic 8" descr="Open folder outline">
                <a:extLst>
                  <a:ext uri="{FF2B5EF4-FFF2-40B4-BE49-F238E27FC236}">
                    <a16:creationId xmlns:a16="http://schemas.microsoft.com/office/drawing/2014/main" id="{4110320A-EBF0-5F7F-CD6C-059099E25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982608" y="2858479"/>
                <a:ext cx="1071162" cy="1071162"/>
              </a:xfrm>
              <a:prstGeom prst="rect">
                <a:avLst/>
              </a:prstGeom>
            </p:spPr>
          </p:pic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A7EA847-D189-AAC6-AF20-F752D6025B0A}"/>
                  </a:ext>
                </a:extLst>
              </p:cNvPr>
              <p:cNvSpPr txBox="1"/>
              <p:nvPr/>
            </p:nvSpPr>
            <p:spPr>
              <a:xfrm>
                <a:off x="1500640" y="2693666"/>
                <a:ext cx="17670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Project Directory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FA12F9-EBF5-B62D-27E1-1A28402A30DC}"/>
                  </a:ext>
                </a:extLst>
              </p:cNvPr>
              <p:cNvSpPr txBox="1"/>
              <p:nvPr/>
            </p:nvSpPr>
            <p:spPr>
              <a:xfrm>
                <a:off x="3323003" y="1618546"/>
                <a:ext cx="23927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my_current_script.qmd</a:t>
                </a:r>
              </a:p>
            </p:txBody>
          </p:sp>
          <p:cxnSp>
            <p:nvCxnSpPr>
              <p:cNvPr id="31" name="Connector: Elbow 30">
                <a:extLst>
                  <a:ext uri="{FF2B5EF4-FFF2-40B4-BE49-F238E27FC236}">
                    <a16:creationId xmlns:a16="http://schemas.microsoft.com/office/drawing/2014/main" id="{AB5327DA-1980-931A-F75C-3E516483A78B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V="1">
                <a:off x="3053770" y="2364069"/>
                <a:ext cx="918637" cy="1029991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779DDFE-8A91-5EC0-962B-12530C2A5085}"/>
                  </a:ext>
                </a:extLst>
              </p:cNvPr>
              <p:cNvSpPr txBox="1"/>
              <p:nvPr/>
            </p:nvSpPr>
            <p:spPr>
              <a:xfrm>
                <a:off x="3706291" y="4838391"/>
                <a:ext cx="239277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dirty="0">
                    <a:solidFill>
                      <a:srgbClr val="00252A"/>
                    </a:solidFill>
                  </a:rPr>
                  <a:t>my_output(s).file</a:t>
                </a:r>
              </a:p>
            </p:txBody>
          </p:sp>
          <p:cxnSp>
            <p:nvCxnSpPr>
              <p:cNvPr id="56" name="Connector: Elbow 55">
                <a:extLst>
                  <a:ext uri="{FF2B5EF4-FFF2-40B4-BE49-F238E27FC236}">
                    <a16:creationId xmlns:a16="http://schemas.microsoft.com/office/drawing/2014/main" id="{04C4D994-BD5B-F82A-09F5-1CCE36D811B1}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>
                <a:off x="3053770" y="3394060"/>
                <a:ext cx="918637" cy="89864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00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1" name="Graphic 60" descr="Document outline">
                <a:extLst>
                  <a:ext uri="{FF2B5EF4-FFF2-40B4-BE49-F238E27FC236}">
                    <a16:creationId xmlns:a16="http://schemas.microsoft.com/office/drawing/2014/main" id="{D3AA6218-0A9C-07C6-FBF4-57ED495A6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972407" y="3879978"/>
                <a:ext cx="825449" cy="825449"/>
              </a:xfrm>
              <a:prstGeom prst="rect">
                <a:avLst/>
              </a:prstGeom>
            </p:spPr>
          </p:pic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DFA73A9-7852-6429-A0BD-BDAD39BF1794}"/>
                  </a:ext>
                </a:extLst>
              </p:cNvPr>
              <p:cNvCxnSpPr>
                <a:stCxn id="8" idx="2"/>
                <a:endCxn id="61" idx="0"/>
              </p:cNvCxnSpPr>
              <p:nvPr/>
            </p:nvCxnSpPr>
            <p:spPr>
              <a:xfrm>
                <a:off x="4374944" y="2654075"/>
                <a:ext cx="10188" cy="1225903"/>
              </a:xfrm>
              <a:prstGeom prst="straightConnector1">
                <a:avLst/>
              </a:prstGeom>
              <a:ln w="19050">
                <a:solidFill>
                  <a:srgbClr val="00252A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01798CA-FB64-CD0C-A5B0-202D0EDC4110}"/>
                  </a:ext>
                </a:extLst>
              </p:cNvPr>
              <p:cNvSpPr txBox="1"/>
              <p:nvPr/>
            </p:nvSpPr>
            <p:spPr>
              <a:xfrm>
                <a:off x="4385130" y="3108351"/>
                <a:ext cx="8582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1400" dirty="0">
                    <a:solidFill>
                      <a:srgbClr val="00252A"/>
                    </a:solidFill>
                  </a:rPr>
                  <a:t>produces</a:t>
                </a:r>
              </a:p>
            </p:txBody>
          </p:sp>
        </p:grpSp>
        <p:pic>
          <p:nvPicPr>
            <p:cNvPr id="74" name="Graphic 73" descr="Document outline">
              <a:extLst>
                <a:ext uri="{FF2B5EF4-FFF2-40B4-BE49-F238E27FC236}">
                  <a16:creationId xmlns:a16="http://schemas.microsoft.com/office/drawing/2014/main" id="{AAA5C207-FAAA-EA7B-D114-60068524510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86400" y="4001248"/>
              <a:ext cx="825449" cy="825449"/>
            </a:xfrm>
            <a:prstGeom prst="rect">
              <a:avLst/>
            </a:prstGeom>
          </p:spPr>
        </p:pic>
        <p:pic>
          <p:nvPicPr>
            <p:cNvPr id="75" name="Graphic 74" descr="Document outline">
              <a:extLst>
                <a:ext uri="{FF2B5EF4-FFF2-40B4-BE49-F238E27FC236}">
                  <a16:creationId xmlns:a16="http://schemas.microsoft.com/office/drawing/2014/main" id="{F3F9E298-08C5-2ECF-10E9-AC1A827C3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787668" y="3537398"/>
              <a:ext cx="825449" cy="825449"/>
            </a:xfrm>
            <a:prstGeom prst="rect">
              <a:avLst/>
            </a:prstGeom>
          </p:spPr>
        </p:pic>
        <p:pic>
          <p:nvPicPr>
            <p:cNvPr id="76" name="Graphic 75" descr="Document outline">
              <a:extLst>
                <a:ext uri="{FF2B5EF4-FFF2-40B4-BE49-F238E27FC236}">
                  <a16:creationId xmlns:a16="http://schemas.microsoft.com/office/drawing/2014/main" id="{5C70A61E-DDB1-9536-0B0F-9103ED84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163354" y="4089715"/>
              <a:ext cx="825449" cy="825449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8396AC9E-A453-0B4B-3BBF-8FC83DCE5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85000"/>
            </a:blip>
            <a:stretch>
              <a:fillRect/>
            </a:stretch>
          </p:blipFill>
          <p:spPr>
            <a:xfrm>
              <a:off x="4162742" y="1824687"/>
              <a:ext cx="713294" cy="859611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0AEEB74-FF26-51A2-BEEC-4734F621A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0"/>
            </a:blip>
            <a:stretch>
              <a:fillRect/>
            </a:stretch>
          </p:blipFill>
          <p:spPr>
            <a:xfrm>
              <a:off x="4311417" y="2075633"/>
              <a:ext cx="713294" cy="859611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1FBA2109-1C4C-4E9B-3514-BC2316AAC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20000"/>
            </a:blip>
            <a:stretch>
              <a:fillRect/>
            </a:stretch>
          </p:blipFill>
          <p:spPr>
            <a:xfrm>
              <a:off x="4418816" y="1777682"/>
              <a:ext cx="713294" cy="859611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E301A9D8-A4E6-7CCC-3431-E5156955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alphaModFix amt="5000"/>
            </a:blip>
            <a:stretch>
              <a:fillRect/>
            </a:stretch>
          </p:blipFill>
          <p:spPr>
            <a:xfrm>
              <a:off x="4573089" y="2109148"/>
              <a:ext cx="713294" cy="85961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3585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1948</TotalTime>
  <Words>267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18</cp:revision>
  <dcterms:created xsi:type="dcterms:W3CDTF">2023-11-26T10:48:19Z</dcterms:created>
  <dcterms:modified xsi:type="dcterms:W3CDTF">2025-05-23T12:03:59Z</dcterms:modified>
</cp:coreProperties>
</file>