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04"/>
    <a:srgbClr val="00252A"/>
    <a:srgbClr val="8E3B46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3/05/2025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3/05/2025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FFE8CBD-EA3E-CBAF-F906-D0AFD1EB46B1}"/>
              </a:ext>
            </a:extLst>
          </p:cNvPr>
          <p:cNvGrpSpPr/>
          <p:nvPr/>
        </p:nvGrpSpPr>
        <p:grpSpPr>
          <a:xfrm>
            <a:off x="3358200" y="2784790"/>
            <a:ext cx="5475600" cy="1800000"/>
            <a:chOff x="4937763" y="2394092"/>
            <a:chExt cx="2626817" cy="864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8BCEFF-BA28-F80B-5524-D9AD892D4FF4}"/>
                </a:ext>
              </a:extLst>
            </p:cNvPr>
            <p:cNvGrpSpPr/>
            <p:nvPr/>
          </p:nvGrpSpPr>
          <p:grpSpPr>
            <a:xfrm>
              <a:off x="4937763" y="2394092"/>
              <a:ext cx="2626817" cy="864000"/>
              <a:chOff x="4455624" y="2402404"/>
              <a:chExt cx="2626817" cy="864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4AF7BE2-B947-DB69-639B-81DB3648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8E3B46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455624" y="2402404"/>
                <a:ext cx="1018879" cy="864000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7D47DB9-361D-3AC7-CFBF-16BB706EF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E6AA04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6063562" y="2402404"/>
                <a:ext cx="1018879" cy="864000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5A8698-945A-C35F-0BD7-BF508E652559}"/>
                </a:ext>
              </a:extLst>
            </p:cNvPr>
            <p:cNvCxnSpPr/>
            <p:nvPr/>
          </p:nvCxnSpPr>
          <p:spPr>
            <a:xfrm>
              <a:off x="6035041" y="2836478"/>
              <a:ext cx="432261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37A4C1-C2E9-1D75-FB89-84B11A399404}"/>
              </a:ext>
            </a:extLst>
          </p:cNvPr>
          <p:cNvGrpSpPr/>
          <p:nvPr/>
        </p:nvGrpSpPr>
        <p:grpSpPr>
          <a:xfrm>
            <a:off x="3877468" y="1073237"/>
            <a:ext cx="4100747" cy="1531578"/>
            <a:chOff x="3826668" y="1028787"/>
            <a:chExt cx="4100747" cy="15315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8B242A-69C4-ECE6-3361-44435CE84098}"/>
                </a:ext>
              </a:extLst>
            </p:cNvPr>
            <p:cNvSpPr txBox="1"/>
            <p:nvPr/>
          </p:nvSpPr>
          <p:spPr>
            <a:xfrm>
              <a:off x="3995271" y="1532966"/>
              <a:ext cx="3932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/>
                <a:t>for (i in 1:10){function}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9C5F0-968D-67D3-EE3D-D447DA568AAF}"/>
                </a:ext>
              </a:extLst>
            </p:cNvPr>
            <p:cNvSpPr/>
            <p:nvPr/>
          </p:nvSpPr>
          <p:spPr>
            <a:xfrm>
              <a:off x="4673600" y="1584512"/>
              <a:ext cx="161925" cy="423582"/>
            </a:xfrm>
            <a:prstGeom prst="rect">
              <a:avLst/>
            </a:prstGeom>
            <a:solidFill>
              <a:srgbClr val="8E3B46">
                <a:alpha val="50196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8E3B4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FB3544-3A60-B8A3-87EA-A06710672E78}"/>
                </a:ext>
              </a:extLst>
            </p:cNvPr>
            <p:cNvSpPr/>
            <p:nvPr/>
          </p:nvSpPr>
          <p:spPr>
            <a:xfrm>
              <a:off x="5191124" y="1584512"/>
              <a:ext cx="666751" cy="423582"/>
            </a:xfrm>
            <a:prstGeom prst="rect">
              <a:avLst/>
            </a:prstGeom>
            <a:solidFill>
              <a:srgbClr val="E6AA04">
                <a:alpha val="50196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88FEFE-065E-4BD9-5086-613EA16DD0F2}"/>
                </a:ext>
              </a:extLst>
            </p:cNvPr>
            <p:cNvSpPr/>
            <p:nvPr/>
          </p:nvSpPr>
          <p:spPr>
            <a:xfrm>
              <a:off x="6064250" y="1582785"/>
              <a:ext cx="1195911" cy="423582"/>
            </a:xfrm>
            <a:prstGeom prst="rect">
              <a:avLst/>
            </a:prstGeom>
            <a:solidFill>
              <a:srgbClr val="00252A">
                <a:alpha val="50196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A8547-AFCA-B4AD-0238-C5F8D274ECA9}"/>
                </a:ext>
              </a:extLst>
            </p:cNvPr>
            <p:cNvSpPr txBox="1"/>
            <p:nvPr/>
          </p:nvSpPr>
          <p:spPr>
            <a:xfrm>
              <a:off x="4343400" y="102878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E6AA04"/>
                  </a:solidFill>
                </a:rPr>
                <a:t>The range to loop over.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5B5184-CB58-24B6-1A60-57E398BA0DCC}"/>
                </a:ext>
              </a:extLst>
            </p:cNvPr>
            <p:cNvSpPr txBox="1"/>
            <p:nvPr/>
          </p:nvSpPr>
          <p:spPr>
            <a:xfrm>
              <a:off x="5596339" y="2191033"/>
              <a:ext cx="213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The thing to repeat.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CD0F40-C260-D176-BF4A-C503468091CC}"/>
                </a:ext>
              </a:extLst>
            </p:cNvPr>
            <p:cNvSpPr txBox="1"/>
            <p:nvPr/>
          </p:nvSpPr>
          <p:spPr>
            <a:xfrm>
              <a:off x="3826668" y="2191033"/>
              <a:ext cx="185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The current loop.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A53A5-7D07-E2DB-7B32-88A7F7BD0E62}"/>
                </a:ext>
              </a:extLst>
            </p:cNvPr>
            <p:cNvCxnSpPr>
              <a:cxnSpLocks/>
              <a:stCxn id="8" idx="0"/>
              <a:endCxn id="3" idx="2"/>
            </p:cNvCxnSpPr>
            <p:nvPr/>
          </p:nvCxnSpPr>
          <p:spPr>
            <a:xfrm flipV="1">
              <a:off x="4754562" y="2008094"/>
              <a:ext cx="1" cy="230281"/>
            </a:xfrm>
            <a:prstGeom prst="straightConnector1">
              <a:avLst/>
            </a:prstGeom>
            <a:ln w="38100">
              <a:solidFill>
                <a:srgbClr val="8E3B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C5402B-C90C-ECF3-6464-D24228999892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6662206" y="2006367"/>
              <a:ext cx="0" cy="260582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E99A9E-2695-29E9-AE9C-D8808F403EF8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>
              <a:off x="5524500" y="1346200"/>
              <a:ext cx="0" cy="238312"/>
            </a:xfrm>
            <a:prstGeom prst="straightConnector1">
              <a:avLst/>
            </a:prstGeom>
            <a:ln w="38100">
              <a:solidFill>
                <a:srgbClr val="E6AA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FB9B8D-E282-AEA2-07F6-C27E289C1B06}"/>
              </a:ext>
            </a:extLst>
          </p:cNvPr>
          <p:cNvGrpSpPr/>
          <p:nvPr/>
        </p:nvGrpSpPr>
        <p:grpSpPr>
          <a:xfrm>
            <a:off x="3692792" y="1247871"/>
            <a:ext cx="4742916" cy="2181129"/>
            <a:chOff x="767001" y="1075566"/>
            <a:chExt cx="3869117" cy="1766748"/>
          </a:xfrm>
        </p:grpSpPr>
        <p:pic>
          <p:nvPicPr>
            <p:cNvPr id="29" name="Graphic 28" descr="Single gear outline">
              <a:extLst>
                <a:ext uri="{FF2B5EF4-FFF2-40B4-BE49-F238E27FC236}">
                  <a16:creationId xmlns:a16="http://schemas.microsoft.com/office/drawing/2014/main" id="{CDF21E71-4BAD-3CEB-D597-5B232EC8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7098" y="176388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Single gear outline">
              <a:extLst>
                <a:ext uri="{FF2B5EF4-FFF2-40B4-BE49-F238E27FC236}">
                  <a16:creationId xmlns:a16="http://schemas.microsoft.com/office/drawing/2014/main" id="{C772B83F-2CA4-B6F3-1896-A84DE3832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1888" y="140863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Settings outline">
              <a:extLst>
                <a:ext uri="{FF2B5EF4-FFF2-40B4-BE49-F238E27FC236}">
                  <a16:creationId xmlns:a16="http://schemas.microsoft.com/office/drawing/2014/main" id="{84738571-57BD-5CE6-CF09-150AE66F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001" y="1164283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Checklist outline">
              <a:extLst>
                <a:ext uri="{FF2B5EF4-FFF2-40B4-BE49-F238E27FC236}">
                  <a16:creationId xmlns:a16="http://schemas.microsoft.com/office/drawing/2014/main" id="{88582093-6FDD-7057-5E00-7E06FB76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1718" y="1465024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Line arrow: Clockwise curve outline">
              <a:extLst>
                <a:ext uri="{FF2B5EF4-FFF2-40B4-BE49-F238E27FC236}">
                  <a16:creationId xmlns:a16="http://schemas.microsoft.com/office/drawing/2014/main" id="{7C44F5B6-2306-08AA-A5B2-03EFD57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659543">
              <a:off x="1729217" y="1075566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ne arrow: Clockwise curve outline">
              <a:extLst>
                <a:ext uri="{FF2B5EF4-FFF2-40B4-BE49-F238E27FC236}">
                  <a16:creationId xmlns:a16="http://schemas.microsoft.com/office/drawing/2014/main" id="{676E45E6-FADE-476A-CBC2-EC863E1F9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4211086" flipV="1">
              <a:off x="2926854" y="192791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228513" y="1539347"/>
            <a:ext cx="5406622" cy="1827713"/>
            <a:chOff x="3228513" y="1539347"/>
            <a:chExt cx="5406622" cy="18277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D2468D-BD31-7B0D-9679-5480D84E30FA}"/>
                </a:ext>
              </a:extLst>
            </p:cNvPr>
            <p:cNvSpPr txBox="1"/>
            <p:nvPr/>
          </p:nvSpPr>
          <p:spPr>
            <a:xfrm rot="19892737">
              <a:off x="3552935" y="2130161"/>
              <a:ext cx="46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52A"/>
                  </a:solidFill>
                </a:rPr>
                <a:t>V3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4FD4F4-CC23-1A4D-8DD2-19E5C3B7E67D}"/>
                </a:ext>
              </a:extLst>
            </p:cNvPr>
            <p:cNvSpPr txBox="1"/>
            <p:nvPr/>
          </p:nvSpPr>
          <p:spPr>
            <a:xfrm rot="862503">
              <a:off x="4657142" y="1746100"/>
              <a:ext cx="46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52A"/>
                  </a:solidFill>
                </a:rPr>
                <a:t>V4</a:t>
              </a:r>
            </a:p>
          </p:txBody>
        </p:sp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376" y="1991855"/>
              <a:ext cx="764204" cy="764204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/>
            <p:nvPr/>
          </p:nvSpPr>
          <p:spPr>
            <a:xfrm flipH="1">
              <a:off x="6460274" y="2792624"/>
              <a:ext cx="479505" cy="57067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3175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5255649" y="2311753"/>
              <a:ext cx="670153" cy="691428"/>
              <a:chOff x="5255649" y="2311753"/>
              <a:chExt cx="670153" cy="691428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5420530" y="2428895"/>
                <a:ext cx="159427" cy="159427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1270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5654418" y="2726612"/>
                <a:ext cx="159689" cy="159689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1270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5415507" y="2428807"/>
                <a:ext cx="403790" cy="457391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127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5255649" y="2311753"/>
                <a:ext cx="670153" cy="691428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1270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25" name="Graphic 17" descr="Thought outline">
              <a:extLst>
                <a:ext uri="{FF2B5EF4-FFF2-40B4-BE49-F238E27FC236}">
                  <a16:creationId xmlns:a16="http://schemas.microsoft.com/office/drawing/2014/main" id="{03F1D3B4-2D26-32CC-B1E2-BEDA022E2359}"/>
                </a:ext>
              </a:extLst>
            </p:cNvPr>
            <p:cNvGrpSpPr/>
            <p:nvPr/>
          </p:nvGrpSpPr>
          <p:grpSpPr>
            <a:xfrm flipH="1">
              <a:off x="4310804" y="1539347"/>
              <a:ext cx="1112412" cy="985065"/>
              <a:chOff x="883773" y="2546263"/>
              <a:chExt cx="1112412" cy="985065"/>
            </a:xfrm>
            <a:solidFill>
              <a:srgbClr val="000000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E987BB5-3801-6156-A765-F30E058EBBDA}"/>
                  </a:ext>
                </a:extLst>
              </p:cNvPr>
              <p:cNvSpPr/>
              <p:nvPr/>
            </p:nvSpPr>
            <p:spPr>
              <a:xfrm>
                <a:off x="1740660" y="3442159"/>
                <a:ext cx="89160" cy="89169"/>
              </a:xfrm>
              <a:custGeom>
                <a:avLst/>
                <a:gdLst>
                  <a:gd name="connsiteX0" fmla="*/ 44582 w 89160"/>
                  <a:gd name="connsiteY0" fmla="*/ 32369 h 89169"/>
                  <a:gd name="connsiteX1" fmla="*/ 56785 w 89160"/>
                  <a:gd name="connsiteY1" fmla="*/ 44601 h 89169"/>
                  <a:gd name="connsiteX2" fmla="*/ 44552 w 89160"/>
                  <a:gd name="connsiteY2" fmla="*/ 56804 h 89169"/>
                  <a:gd name="connsiteX3" fmla="*/ 42128 w 89160"/>
                  <a:gd name="connsiteY3" fmla="*/ 56558 h 89169"/>
                  <a:gd name="connsiteX4" fmla="*/ 32618 w 89160"/>
                  <a:gd name="connsiteY4" fmla="*/ 47043 h 89169"/>
                  <a:gd name="connsiteX5" fmla="*/ 42162 w 89160"/>
                  <a:gd name="connsiteY5" fmla="*/ 32615 h 89169"/>
                  <a:gd name="connsiteX6" fmla="*/ 44582 w 89160"/>
                  <a:gd name="connsiteY6" fmla="*/ 32369 h 89169"/>
                  <a:gd name="connsiteX7" fmla="*/ 44582 w 89160"/>
                  <a:gd name="connsiteY7" fmla="*/ 0 h 89169"/>
                  <a:gd name="connsiteX8" fmla="*/ 0 w 89160"/>
                  <a:gd name="connsiteY8" fmla="*/ 44588 h 89169"/>
                  <a:gd name="connsiteX9" fmla="*/ 44590 w 89160"/>
                  <a:gd name="connsiteY9" fmla="*/ 89169 h 89169"/>
                  <a:gd name="connsiteX10" fmla="*/ 47427 w 89160"/>
                  <a:gd name="connsiteY10" fmla="*/ 89079 h 89169"/>
                  <a:gd name="connsiteX11" fmla="*/ 89068 w 89160"/>
                  <a:gd name="connsiteY11" fmla="*/ 47436 h 89169"/>
                  <a:gd name="connsiteX12" fmla="*/ 47428 w 89160"/>
                  <a:gd name="connsiteY12" fmla="*/ 91 h 89169"/>
                  <a:gd name="connsiteX13" fmla="*/ 44582 w 89160"/>
                  <a:gd name="connsiteY13" fmla="*/ 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160" h="89169">
                    <a:moveTo>
                      <a:pt x="44582" y="32369"/>
                    </a:moveTo>
                    <a:cubicBezTo>
                      <a:pt x="51329" y="32377"/>
                      <a:pt x="56793" y="37854"/>
                      <a:pt x="56785" y="44601"/>
                    </a:cubicBezTo>
                    <a:cubicBezTo>
                      <a:pt x="56776" y="51348"/>
                      <a:pt x="51301" y="56812"/>
                      <a:pt x="44552" y="56804"/>
                    </a:cubicBezTo>
                    <a:cubicBezTo>
                      <a:pt x="43738" y="56802"/>
                      <a:pt x="42926" y="56720"/>
                      <a:pt x="42128" y="56558"/>
                    </a:cubicBezTo>
                    <a:cubicBezTo>
                      <a:pt x="37477" y="55330"/>
                      <a:pt x="33843" y="51696"/>
                      <a:pt x="32618" y="47043"/>
                    </a:cubicBezTo>
                    <a:cubicBezTo>
                      <a:pt x="31270" y="40424"/>
                      <a:pt x="35543" y="33965"/>
                      <a:pt x="42162" y="32615"/>
                    </a:cubicBezTo>
                    <a:cubicBezTo>
                      <a:pt x="42958" y="32453"/>
                      <a:pt x="43769" y="32370"/>
                      <a:pt x="44582" y="32369"/>
                    </a:cubicBezTo>
                    <a:moveTo>
                      <a:pt x="44582" y="0"/>
                    </a:moveTo>
                    <a:cubicBezTo>
                      <a:pt x="19959" y="2"/>
                      <a:pt x="-2" y="19965"/>
                      <a:pt x="0" y="44588"/>
                    </a:cubicBezTo>
                    <a:cubicBezTo>
                      <a:pt x="3" y="69213"/>
                      <a:pt x="19965" y="89171"/>
                      <a:pt x="44590" y="89169"/>
                    </a:cubicBezTo>
                    <a:cubicBezTo>
                      <a:pt x="45536" y="89169"/>
                      <a:pt x="46482" y="89139"/>
                      <a:pt x="47427" y="89079"/>
                    </a:cubicBezTo>
                    <a:cubicBezTo>
                      <a:pt x="69444" y="86870"/>
                      <a:pt x="86858" y="69454"/>
                      <a:pt x="89068" y="47436"/>
                    </a:cubicBezTo>
                    <a:cubicBezTo>
                      <a:pt x="90644" y="22864"/>
                      <a:pt x="72001" y="1667"/>
                      <a:pt x="47428" y="91"/>
                    </a:cubicBezTo>
                    <a:cubicBezTo>
                      <a:pt x="46482" y="31"/>
                      <a:pt x="45531" y="0"/>
                      <a:pt x="44582" y="0"/>
                    </a:cubicBez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B2C6FEA-0C3B-9FC0-B4BC-B0570DAF3D90}"/>
                  </a:ext>
                </a:extLst>
              </p:cNvPr>
              <p:cNvSpPr/>
              <p:nvPr/>
            </p:nvSpPr>
            <p:spPr>
              <a:xfrm>
                <a:off x="1567458" y="3321744"/>
                <a:ext cx="155159" cy="155188"/>
              </a:xfrm>
              <a:custGeom>
                <a:avLst/>
                <a:gdLst>
                  <a:gd name="connsiteX0" fmla="*/ 77588 w 155159"/>
                  <a:gd name="connsiteY0" fmla="*/ 32370 h 155188"/>
                  <a:gd name="connsiteX1" fmla="*/ 122788 w 155159"/>
                  <a:gd name="connsiteY1" fmla="*/ 77622 h 155188"/>
                  <a:gd name="connsiteX2" fmla="*/ 77536 w 155159"/>
                  <a:gd name="connsiteY2" fmla="*/ 122822 h 155188"/>
                  <a:gd name="connsiteX3" fmla="*/ 74675 w 155159"/>
                  <a:gd name="connsiteY3" fmla="*/ 122729 h 155188"/>
                  <a:gd name="connsiteX4" fmla="*/ 32467 w 155159"/>
                  <a:gd name="connsiteY4" fmla="*/ 80522 h 155188"/>
                  <a:gd name="connsiteX5" fmla="*/ 74756 w 155159"/>
                  <a:gd name="connsiteY5" fmla="*/ 32463 h 155188"/>
                  <a:gd name="connsiteX6" fmla="*/ 77581 w 155159"/>
                  <a:gd name="connsiteY6" fmla="*/ 32370 h 155188"/>
                  <a:gd name="connsiteX7" fmla="*/ 77109 w 155159"/>
                  <a:gd name="connsiteY7" fmla="*/ 2 h 155188"/>
                  <a:gd name="connsiteX8" fmla="*/ 2 w 155159"/>
                  <a:gd name="connsiteY8" fmla="*/ 78080 h 155188"/>
                  <a:gd name="connsiteX9" fmla="*/ 78080 w 155159"/>
                  <a:gd name="connsiteY9" fmla="*/ 155187 h 155188"/>
                  <a:gd name="connsiteX10" fmla="*/ 80603 w 155159"/>
                  <a:gd name="connsiteY10" fmla="*/ 155131 h 155188"/>
                  <a:gd name="connsiteX11" fmla="*/ 155098 w 155159"/>
                  <a:gd name="connsiteY11" fmla="*/ 80634 h 155188"/>
                  <a:gd name="connsiteX12" fmla="*/ 80619 w 155159"/>
                  <a:gd name="connsiteY12" fmla="*/ 60 h 155188"/>
                  <a:gd name="connsiteX13" fmla="*/ 77575 w 155159"/>
                  <a:gd name="connsiteY13" fmla="*/ 0 h 1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59" h="155188">
                    <a:moveTo>
                      <a:pt x="77588" y="32370"/>
                    </a:moveTo>
                    <a:cubicBezTo>
                      <a:pt x="102565" y="32385"/>
                      <a:pt x="122802" y="52645"/>
                      <a:pt x="122788" y="77622"/>
                    </a:cubicBezTo>
                    <a:cubicBezTo>
                      <a:pt x="122773" y="102599"/>
                      <a:pt x="102513" y="122836"/>
                      <a:pt x="77536" y="122822"/>
                    </a:cubicBezTo>
                    <a:cubicBezTo>
                      <a:pt x="76581" y="122822"/>
                      <a:pt x="75626" y="122791"/>
                      <a:pt x="74675" y="122729"/>
                    </a:cubicBezTo>
                    <a:cubicBezTo>
                      <a:pt x="52369" y="120464"/>
                      <a:pt x="34733" y="102828"/>
                      <a:pt x="32467" y="80522"/>
                    </a:cubicBezTo>
                    <a:cubicBezTo>
                      <a:pt x="30873" y="55574"/>
                      <a:pt x="49807" y="34057"/>
                      <a:pt x="74756" y="32463"/>
                    </a:cubicBezTo>
                    <a:cubicBezTo>
                      <a:pt x="75696" y="32403"/>
                      <a:pt x="76640" y="32372"/>
                      <a:pt x="77581" y="32370"/>
                    </a:cubicBezTo>
                    <a:moveTo>
                      <a:pt x="77109" y="2"/>
                    </a:moveTo>
                    <a:cubicBezTo>
                      <a:pt x="34256" y="270"/>
                      <a:pt x="-267" y="35227"/>
                      <a:pt x="2" y="78080"/>
                    </a:cubicBezTo>
                    <a:cubicBezTo>
                      <a:pt x="269" y="120933"/>
                      <a:pt x="35225" y="155456"/>
                      <a:pt x="78080" y="155187"/>
                    </a:cubicBezTo>
                    <a:cubicBezTo>
                      <a:pt x="78921" y="155182"/>
                      <a:pt x="79761" y="155163"/>
                      <a:pt x="80603" y="155131"/>
                    </a:cubicBezTo>
                    <a:cubicBezTo>
                      <a:pt x="120598" y="152483"/>
                      <a:pt x="152452" y="120629"/>
                      <a:pt x="155098" y="80634"/>
                    </a:cubicBezTo>
                    <a:cubicBezTo>
                      <a:pt x="156781" y="37816"/>
                      <a:pt x="123437" y="1743"/>
                      <a:pt x="80619" y="60"/>
                    </a:cubicBezTo>
                    <a:cubicBezTo>
                      <a:pt x="79604" y="19"/>
                      <a:pt x="78590" y="0"/>
                      <a:pt x="77575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2DE90F2-DCEE-1F86-2279-2864868FD97A}"/>
                  </a:ext>
                </a:extLst>
              </p:cNvPr>
              <p:cNvSpPr/>
              <p:nvPr/>
            </p:nvSpPr>
            <p:spPr>
              <a:xfrm>
                <a:off x="883773" y="2546263"/>
                <a:ext cx="1112412" cy="776889"/>
              </a:xfrm>
              <a:custGeom>
                <a:avLst/>
                <a:gdLst>
                  <a:gd name="connsiteX0" fmla="*/ 543352 w 1112412"/>
                  <a:gd name="connsiteY0" fmla="*/ 32369 h 776889"/>
                  <a:gd name="connsiteX1" fmla="*/ 546692 w 1112412"/>
                  <a:gd name="connsiteY1" fmla="*/ 32422 h 776889"/>
                  <a:gd name="connsiteX2" fmla="*/ 674374 w 1112412"/>
                  <a:gd name="connsiteY2" fmla="*/ 132804 h 776889"/>
                  <a:gd name="connsiteX3" fmla="*/ 674646 w 1112412"/>
                  <a:gd name="connsiteY3" fmla="*/ 132846 h 776889"/>
                  <a:gd name="connsiteX4" fmla="*/ 785928 w 1112412"/>
                  <a:gd name="connsiteY4" fmla="*/ 72676 h 776889"/>
                  <a:gd name="connsiteX5" fmla="*/ 920247 w 1112412"/>
                  <a:gd name="connsiteY5" fmla="*/ 207006 h 776889"/>
                  <a:gd name="connsiteX6" fmla="*/ 916279 w 1112412"/>
                  <a:gd name="connsiteY6" fmla="*/ 237661 h 776889"/>
                  <a:gd name="connsiteX7" fmla="*/ 916462 w 1112412"/>
                  <a:gd name="connsiteY7" fmla="*/ 237846 h 776889"/>
                  <a:gd name="connsiteX8" fmla="*/ 947110 w 1112412"/>
                  <a:gd name="connsiteY8" fmla="*/ 233876 h 776889"/>
                  <a:gd name="connsiteX9" fmla="*/ 1080013 w 1112412"/>
                  <a:gd name="connsiteY9" fmla="*/ 369659 h 776889"/>
                  <a:gd name="connsiteX10" fmla="*/ 951116 w 1112412"/>
                  <a:gd name="connsiteY10" fmla="*/ 502460 h 776889"/>
                  <a:gd name="connsiteX11" fmla="*/ 945891 w 1112412"/>
                  <a:gd name="connsiteY11" fmla="*/ 502559 h 776889"/>
                  <a:gd name="connsiteX12" fmla="*/ 945752 w 1112412"/>
                  <a:gd name="connsiteY12" fmla="*/ 502698 h 776889"/>
                  <a:gd name="connsiteX13" fmla="*/ 813079 w 1112412"/>
                  <a:gd name="connsiteY13" fmla="*/ 623489 h 776889"/>
                  <a:gd name="connsiteX14" fmla="*/ 800382 w 1112412"/>
                  <a:gd name="connsiteY14" fmla="*/ 622888 h 776889"/>
                  <a:gd name="connsiteX15" fmla="*/ 731163 w 1112412"/>
                  <a:gd name="connsiteY15" fmla="*/ 595488 h 776889"/>
                  <a:gd name="connsiteX16" fmla="*/ 730916 w 1112412"/>
                  <a:gd name="connsiteY16" fmla="*/ 595624 h 776889"/>
                  <a:gd name="connsiteX17" fmla="*/ 732211 w 1112412"/>
                  <a:gd name="connsiteY17" fmla="*/ 610040 h 776889"/>
                  <a:gd name="connsiteX18" fmla="*/ 597613 w 1112412"/>
                  <a:gd name="connsiteY18" fmla="*/ 744482 h 776889"/>
                  <a:gd name="connsiteX19" fmla="*/ 597416 w 1112412"/>
                  <a:gd name="connsiteY19" fmla="*/ 744482 h 776889"/>
                  <a:gd name="connsiteX20" fmla="*/ 463610 w 1112412"/>
                  <a:gd name="connsiteY20" fmla="*/ 622536 h 776889"/>
                  <a:gd name="connsiteX21" fmla="*/ 463338 w 1112412"/>
                  <a:gd name="connsiteY21" fmla="*/ 622461 h 776889"/>
                  <a:gd name="connsiteX22" fmla="*/ 356474 w 1112412"/>
                  <a:gd name="connsiteY22" fmla="*/ 677221 h 776889"/>
                  <a:gd name="connsiteX23" fmla="*/ 356132 w 1112412"/>
                  <a:gd name="connsiteY23" fmla="*/ 677221 h 776889"/>
                  <a:gd name="connsiteX24" fmla="*/ 221813 w 1112412"/>
                  <a:gd name="connsiteY24" fmla="*/ 542871 h 776889"/>
                  <a:gd name="connsiteX25" fmla="*/ 221813 w 1112412"/>
                  <a:gd name="connsiteY25" fmla="*/ 531010 h 776889"/>
                  <a:gd name="connsiteX26" fmla="*/ 221689 w 1112412"/>
                  <a:gd name="connsiteY26" fmla="*/ 530851 h 776889"/>
                  <a:gd name="connsiteX27" fmla="*/ 221598 w 1112412"/>
                  <a:gd name="connsiteY27" fmla="*/ 530871 h 776889"/>
                  <a:gd name="connsiteX28" fmla="*/ 168101 w 1112412"/>
                  <a:gd name="connsiteY28" fmla="*/ 542865 h 776889"/>
                  <a:gd name="connsiteX29" fmla="*/ 166662 w 1112412"/>
                  <a:gd name="connsiteY29" fmla="*/ 542873 h 776889"/>
                  <a:gd name="connsiteX30" fmla="*/ 32405 w 1112412"/>
                  <a:gd name="connsiteY30" fmla="*/ 408431 h 776889"/>
                  <a:gd name="connsiteX31" fmla="*/ 165283 w 1112412"/>
                  <a:gd name="connsiteY31" fmla="*/ 274181 h 776889"/>
                  <a:gd name="connsiteX32" fmla="*/ 168101 w 1112412"/>
                  <a:gd name="connsiteY32" fmla="*/ 274181 h 776889"/>
                  <a:gd name="connsiteX33" fmla="*/ 168115 w 1112412"/>
                  <a:gd name="connsiteY33" fmla="*/ 274181 h 776889"/>
                  <a:gd name="connsiteX34" fmla="*/ 198746 w 1112412"/>
                  <a:gd name="connsiteY34" fmla="*/ 278150 h 776889"/>
                  <a:gd name="connsiteX35" fmla="*/ 198930 w 1112412"/>
                  <a:gd name="connsiteY35" fmla="*/ 277964 h 776889"/>
                  <a:gd name="connsiteX36" fmla="*/ 194965 w 1112412"/>
                  <a:gd name="connsiteY36" fmla="*/ 247310 h 776889"/>
                  <a:gd name="connsiteX37" fmla="*/ 329328 w 1112412"/>
                  <a:gd name="connsiteY37" fmla="*/ 112980 h 776889"/>
                  <a:gd name="connsiteX38" fmla="*/ 412393 w 1112412"/>
                  <a:gd name="connsiteY38" fmla="*/ 141047 h 776889"/>
                  <a:gd name="connsiteX39" fmla="*/ 412590 w 1112412"/>
                  <a:gd name="connsiteY39" fmla="*/ 141050 h 776889"/>
                  <a:gd name="connsiteX40" fmla="*/ 412632 w 1112412"/>
                  <a:gd name="connsiteY40" fmla="*/ 140955 h 776889"/>
                  <a:gd name="connsiteX41" fmla="*/ 543352 w 1112412"/>
                  <a:gd name="connsiteY41" fmla="*/ 32369 h 776889"/>
                  <a:gd name="connsiteX42" fmla="*/ 543352 w 1112412"/>
                  <a:gd name="connsiteY42" fmla="*/ 0 h 776889"/>
                  <a:gd name="connsiteX43" fmla="*/ 394324 w 1112412"/>
                  <a:gd name="connsiteY43" fmla="*/ 93708 h 776889"/>
                  <a:gd name="connsiteX44" fmla="*/ 329245 w 1112412"/>
                  <a:gd name="connsiteY44" fmla="*/ 80610 h 776889"/>
                  <a:gd name="connsiteX45" fmla="*/ 162697 w 1112412"/>
                  <a:gd name="connsiteY45" fmla="*/ 241855 h 776889"/>
                  <a:gd name="connsiteX46" fmla="*/ 50 w 1112412"/>
                  <a:gd name="connsiteY46" fmla="*/ 412548 h 776889"/>
                  <a:gd name="connsiteX47" fmla="*/ 166665 w 1112412"/>
                  <a:gd name="connsiteY47" fmla="*/ 575243 h 776889"/>
                  <a:gd name="connsiteX48" fmla="*/ 168983 w 1112412"/>
                  <a:gd name="connsiteY48" fmla="*/ 575224 h 776889"/>
                  <a:gd name="connsiteX49" fmla="*/ 192264 w 1112412"/>
                  <a:gd name="connsiteY49" fmla="*/ 573042 h 776889"/>
                  <a:gd name="connsiteX50" fmla="*/ 356474 w 1112412"/>
                  <a:gd name="connsiteY50" fmla="*/ 709588 h 776889"/>
                  <a:gd name="connsiteX51" fmla="*/ 446992 w 1112412"/>
                  <a:gd name="connsiteY51" fmla="*/ 682303 h 776889"/>
                  <a:gd name="connsiteX52" fmla="*/ 670059 w 1112412"/>
                  <a:gd name="connsiteY52" fmla="*/ 760281 h 776889"/>
                  <a:gd name="connsiteX53" fmla="*/ 760334 w 1112412"/>
                  <a:gd name="connsiteY53" fmla="*/ 647303 h 776889"/>
                  <a:gd name="connsiteX54" fmla="*/ 797333 w 1112412"/>
                  <a:gd name="connsiteY54" fmla="*/ 655120 h 776889"/>
                  <a:gd name="connsiteX55" fmla="*/ 813073 w 1112412"/>
                  <a:gd name="connsiteY55" fmla="*/ 655863 h 776889"/>
                  <a:gd name="connsiteX56" fmla="*/ 973211 w 1112412"/>
                  <a:gd name="connsiteY56" fmla="*/ 532628 h 776889"/>
                  <a:gd name="connsiteX57" fmla="*/ 1110098 w 1112412"/>
                  <a:gd name="connsiteY57" fmla="*/ 340693 h 776889"/>
                  <a:gd name="connsiteX58" fmla="*/ 952511 w 1112412"/>
                  <a:gd name="connsiteY58" fmla="*/ 201657 h 776889"/>
                  <a:gd name="connsiteX59" fmla="*/ 785878 w 1112412"/>
                  <a:gd name="connsiteY59" fmla="*/ 40307 h 776889"/>
                  <a:gd name="connsiteX60" fmla="*/ 683521 w 1112412"/>
                  <a:gd name="connsiteY60" fmla="*/ 75814 h 776889"/>
                  <a:gd name="connsiteX61" fmla="*/ 544378 w 1112412"/>
                  <a:gd name="connsiteY61" fmla="*/ 0 h 776889"/>
                  <a:gd name="connsiteX62" fmla="*/ 543352 w 1112412"/>
                  <a:gd name="connsiteY62" fmla="*/ 0 h 7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112412" h="776889">
                    <a:moveTo>
                      <a:pt x="543352" y="32369"/>
                    </a:moveTo>
                    <a:cubicBezTo>
                      <a:pt x="543630" y="32369"/>
                      <a:pt x="545855" y="32398"/>
                      <a:pt x="546692" y="32422"/>
                    </a:cubicBezTo>
                    <a:cubicBezTo>
                      <a:pt x="606681" y="34205"/>
                      <a:pt x="658483" y="74930"/>
                      <a:pt x="674374" y="132804"/>
                    </a:cubicBezTo>
                    <a:cubicBezTo>
                      <a:pt x="674423" y="132981"/>
                      <a:pt x="674544" y="133000"/>
                      <a:pt x="674646" y="132846"/>
                    </a:cubicBezTo>
                    <a:cubicBezTo>
                      <a:pt x="699258" y="95347"/>
                      <a:pt x="741075" y="72737"/>
                      <a:pt x="785928" y="72676"/>
                    </a:cubicBezTo>
                    <a:cubicBezTo>
                      <a:pt x="860024" y="72896"/>
                      <a:pt x="920034" y="132911"/>
                      <a:pt x="920247" y="207006"/>
                    </a:cubicBezTo>
                    <a:cubicBezTo>
                      <a:pt x="920231" y="217351"/>
                      <a:pt x="918897" y="227653"/>
                      <a:pt x="916279" y="237661"/>
                    </a:cubicBezTo>
                    <a:cubicBezTo>
                      <a:pt x="916242" y="237799"/>
                      <a:pt x="916326" y="237881"/>
                      <a:pt x="916462" y="237846"/>
                    </a:cubicBezTo>
                    <a:cubicBezTo>
                      <a:pt x="926469" y="235227"/>
                      <a:pt x="936767" y="233892"/>
                      <a:pt x="947110" y="233876"/>
                    </a:cubicBezTo>
                    <a:cubicBezTo>
                      <a:pt x="1021306" y="234672"/>
                      <a:pt x="1080809" y="295464"/>
                      <a:pt x="1080013" y="369659"/>
                    </a:cubicBezTo>
                    <a:cubicBezTo>
                      <a:pt x="1079246" y="441180"/>
                      <a:pt x="1022581" y="499562"/>
                      <a:pt x="951116" y="502460"/>
                    </a:cubicBezTo>
                    <a:cubicBezTo>
                      <a:pt x="949925" y="502507"/>
                      <a:pt x="946584" y="502551"/>
                      <a:pt x="945891" y="502559"/>
                    </a:cubicBezTo>
                    <a:cubicBezTo>
                      <a:pt x="945817" y="502562"/>
                      <a:pt x="945755" y="502624"/>
                      <a:pt x="945752" y="502698"/>
                    </a:cubicBezTo>
                    <a:cubicBezTo>
                      <a:pt x="939223" y="571116"/>
                      <a:pt x="881808" y="623390"/>
                      <a:pt x="813079" y="623489"/>
                    </a:cubicBezTo>
                    <a:cubicBezTo>
                      <a:pt x="808878" y="623489"/>
                      <a:pt x="804645" y="623288"/>
                      <a:pt x="800382" y="622888"/>
                    </a:cubicBezTo>
                    <a:cubicBezTo>
                      <a:pt x="775177" y="620506"/>
                      <a:pt x="751171" y="611003"/>
                      <a:pt x="731163" y="595488"/>
                    </a:cubicBezTo>
                    <a:cubicBezTo>
                      <a:pt x="731002" y="595362"/>
                      <a:pt x="730890" y="595422"/>
                      <a:pt x="730916" y="595624"/>
                    </a:cubicBezTo>
                    <a:cubicBezTo>
                      <a:pt x="731660" y="600395"/>
                      <a:pt x="732092" y="605212"/>
                      <a:pt x="732211" y="610040"/>
                    </a:cubicBezTo>
                    <a:cubicBezTo>
                      <a:pt x="732114" y="684310"/>
                      <a:pt x="671883" y="744470"/>
                      <a:pt x="597613" y="744482"/>
                    </a:cubicBezTo>
                    <a:lnTo>
                      <a:pt x="597416" y="744482"/>
                    </a:lnTo>
                    <a:cubicBezTo>
                      <a:pt x="528058" y="744375"/>
                      <a:pt x="470134" y="691586"/>
                      <a:pt x="463610" y="622536"/>
                    </a:cubicBezTo>
                    <a:cubicBezTo>
                      <a:pt x="463589" y="622316"/>
                      <a:pt x="463466" y="622282"/>
                      <a:pt x="463338" y="622461"/>
                    </a:cubicBezTo>
                    <a:cubicBezTo>
                      <a:pt x="438598" y="656840"/>
                      <a:pt x="398830" y="677218"/>
                      <a:pt x="356474" y="677221"/>
                    </a:cubicBezTo>
                    <a:lnTo>
                      <a:pt x="356132" y="677221"/>
                    </a:lnTo>
                    <a:cubicBezTo>
                      <a:pt x="282032" y="676995"/>
                      <a:pt x="222024" y="616971"/>
                      <a:pt x="221813" y="542871"/>
                    </a:cubicBezTo>
                    <a:lnTo>
                      <a:pt x="221813" y="531010"/>
                    </a:lnTo>
                    <a:cubicBezTo>
                      <a:pt x="221823" y="530932"/>
                      <a:pt x="221768" y="530861"/>
                      <a:pt x="221689" y="530851"/>
                    </a:cubicBezTo>
                    <a:cubicBezTo>
                      <a:pt x="221658" y="530846"/>
                      <a:pt x="221626" y="530854"/>
                      <a:pt x="221598" y="530871"/>
                    </a:cubicBezTo>
                    <a:cubicBezTo>
                      <a:pt x="204710" y="538291"/>
                      <a:pt x="186541" y="542365"/>
                      <a:pt x="168101" y="542865"/>
                    </a:cubicBezTo>
                    <a:cubicBezTo>
                      <a:pt x="167615" y="542865"/>
                      <a:pt x="167141" y="542873"/>
                      <a:pt x="166662" y="542873"/>
                    </a:cubicBezTo>
                    <a:cubicBezTo>
                      <a:pt x="92463" y="542821"/>
                      <a:pt x="32354" y="482630"/>
                      <a:pt x="32405" y="408431"/>
                    </a:cubicBezTo>
                    <a:cubicBezTo>
                      <a:pt x="32456" y="334840"/>
                      <a:pt x="91697" y="274987"/>
                      <a:pt x="165283" y="274181"/>
                    </a:cubicBezTo>
                    <a:cubicBezTo>
                      <a:pt x="165752" y="274181"/>
                      <a:pt x="167630" y="274181"/>
                      <a:pt x="168101" y="274181"/>
                    </a:cubicBezTo>
                    <a:lnTo>
                      <a:pt x="168115" y="274181"/>
                    </a:lnTo>
                    <a:cubicBezTo>
                      <a:pt x="178452" y="274198"/>
                      <a:pt x="188745" y="275531"/>
                      <a:pt x="198746" y="278150"/>
                    </a:cubicBezTo>
                    <a:cubicBezTo>
                      <a:pt x="198885" y="278185"/>
                      <a:pt x="198967" y="278103"/>
                      <a:pt x="198930" y="277964"/>
                    </a:cubicBezTo>
                    <a:cubicBezTo>
                      <a:pt x="196227" y="267973"/>
                      <a:pt x="194894" y="257660"/>
                      <a:pt x="194965" y="247310"/>
                    </a:cubicBezTo>
                    <a:cubicBezTo>
                      <a:pt x="195185" y="173200"/>
                      <a:pt x="255218" y="113182"/>
                      <a:pt x="329328" y="112980"/>
                    </a:cubicBezTo>
                    <a:cubicBezTo>
                      <a:pt x="359329" y="113072"/>
                      <a:pt x="388485" y="122924"/>
                      <a:pt x="412393" y="141047"/>
                    </a:cubicBezTo>
                    <a:cubicBezTo>
                      <a:pt x="412446" y="141102"/>
                      <a:pt x="412533" y="141104"/>
                      <a:pt x="412590" y="141050"/>
                    </a:cubicBezTo>
                    <a:cubicBezTo>
                      <a:pt x="412616" y="141026"/>
                      <a:pt x="412630" y="140992"/>
                      <a:pt x="412632" y="140955"/>
                    </a:cubicBezTo>
                    <a:cubicBezTo>
                      <a:pt x="424390" y="78014"/>
                      <a:pt x="479323" y="32383"/>
                      <a:pt x="543352" y="32369"/>
                    </a:cubicBezTo>
                    <a:moveTo>
                      <a:pt x="543352" y="0"/>
                    </a:moveTo>
                    <a:cubicBezTo>
                      <a:pt x="479799" y="14"/>
                      <a:pt x="421875" y="36437"/>
                      <a:pt x="394324" y="93708"/>
                    </a:cubicBezTo>
                    <a:cubicBezTo>
                      <a:pt x="373689" y="85151"/>
                      <a:pt x="351583" y="80702"/>
                      <a:pt x="329245" y="80610"/>
                    </a:cubicBezTo>
                    <a:cubicBezTo>
                      <a:pt x="239495" y="81054"/>
                      <a:pt x="166045" y="152166"/>
                      <a:pt x="162697" y="241855"/>
                    </a:cubicBezTo>
                    <a:cubicBezTo>
                      <a:pt x="70647" y="244077"/>
                      <a:pt x="-2172" y="320498"/>
                      <a:pt x="50" y="412548"/>
                    </a:cubicBezTo>
                    <a:cubicBezTo>
                      <a:pt x="2233" y="503009"/>
                      <a:pt x="76177" y="575214"/>
                      <a:pt x="166665" y="575243"/>
                    </a:cubicBezTo>
                    <a:lnTo>
                      <a:pt x="168983" y="575224"/>
                    </a:lnTo>
                    <a:cubicBezTo>
                      <a:pt x="176783" y="575015"/>
                      <a:pt x="184560" y="574285"/>
                      <a:pt x="192264" y="573042"/>
                    </a:cubicBezTo>
                    <a:cubicBezTo>
                      <a:pt x="207225" y="652017"/>
                      <a:pt x="276096" y="709284"/>
                      <a:pt x="356474" y="709588"/>
                    </a:cubicBezTo>
                    <a:cubicBezTo>
                      <a:pt x="388669" y="709562"/>
                      <a:pt x="420146" y="700073"/>
                      <a:pt x="446992" y="682303"/>
                    </a:cubicBezTo>
                    <a:cubicBezTo>
                      <a:pt x="487058" y="765434"/>
                      <a:pt x="586928" y="800347"/>
                      <a:pt x="670059" y="760281"/>
                    </a:cubicBezTo>
                    <a:cubicBezTo>
                      <a:pt x="715733" y="738269"/>
                      <a:pt x="748942" y="696709"/>
                      <a:pt x="760334" y="647303"/>
                    </a:cubicBezTo>
                    <a:cubicBezTo>
                      <a:pt x="772328" y="651310"/>
                      <a:pt x="784742" y="653933"/>
                      <a:pt x="797333" y="655120"/>
                    </a:cubicBezTo>
                    <a:cubicBezTo>
                      <a:pt x="802556" y="655605"/>
                      <a:pt x="807853" y="655863"/>
                      <a:pt x="813073" y="655863"/>
                    </a:cubicBezTo>
                    <a:cubicBezTo>
                      <a:pt x="888315" y="656130"/>
                      <a:pt x="954197" y="605430"/>
                      <a:pt x="973211" y="532628"/>
                    </a:cubicBezTo>
                    <a:cubicBezTo>
                      <a:pt x="1064013" y="517428"/>
                      <a:pt x="1125299" y="431495"/>
                      <a:pt x="1110098" y="340693"/>
                    </a:cubicBezTo>
                    <a:cubicBezTo>
                      <a:pt x="1097076" y="262904"/>
                      <a:pt x="1031318" y="204886"/>
                      <a:pt x="952511" y="201657"/>
                    </a:cubicBezTo>
                    <a:cubicBezTo>
                      <a:pt x="949196" y="111904"/>
                      <a:pt x="875693" y="40730"/>
                      <a:pt x="785878" y="40307"/>
                    </a:cubicBezTo>
                    <a:cubicBezTo>
                      <a:pt x="748738" y="40302"/>
                      <a:pt x="712679" y="52810"/>
                      <a:pt x="683521" y="75814"/>
                    </a:cubicBezTo>
                    <a:cubicBezTo>
                      <a:pt x="652490" y="29134"/>
                      <a:pt x="600426" y="768"/>
                      <a:pt x="544378" y="0"/>
                    </a:cubicBezTo>
                    <a:lnTo>
                      <a:pt x="543352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9" name="Graphic 23" descr="Thought outline">
              <a:extLst>
                <a:ext uri="{FF2B5EF4-FFF2-40B4-BE49-F238E27FC236}">
                  <a16:creationId xmlns:a16="http://schemas.microsoft.com/office/drawing/2014/main" id="{0B0D2B2E-D015-D9E8-0624-2BC453DBF82E}"/>
                </a:ext>
              </a:extLst>
            </p:cNvPr>
            <p:cNvGrpSpPr/>
            <p:nvPr/>
          </p:nvGrpSpPr>
          <p:grpSpPr>
            <a:xfrm>
              <a:off x="3228513" y="1940036"/>
              <a:ext cx="1391547" cy="1427024"/>
              <a:chOff x="3228513" y="1940036"/>
              <a:chExt cx="1391547" cy="1427024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89F0B6F-C280-4872-3C95-078B9DA1EA0E}"/>
                  </a:ext>
                </a:extLst>
              </p:cNvPr>
              <p:cNvSpPr/>
              <p:nvPr/>
            </p:nvSpPr>
            <p:spPr>
              <a:xfrm>
                <a:off x="4140555" y="2796386"/>
                <a:ext cx="479505" cy="570674"/>
              </a:xfrm>
              <a:custGeom>
                <a:avLst/>
                <a:gdLst>
                  <a:gd name="connsiteX0" fmla="*/ 267642 w 479505"/>
                  <a:gd name="connsiteY0" fmla="*/ 32369 h 570674"/>
                  <a:gd name="connsiteX1" fmla="*/ 446952 w 479505"/>
                  <a:gd name="connsiteY1" fmla="*/ 203923 h 570674"/>
                  <a:gd name="connsiteX2" fmla="*/ 446952 w 479505"/>
                  <a:gd name="connsiteY2" fmla="*/ 220235 h 570674"/>
                  <a:gd name="connsiteX3" fmla="*/ 446915 w 479505"/>
                  <a:gd name="connsiteY3" fmla="*/ 221045 h 570674"/>
                  <a:gd name="connsiteX4" fmla="*/ 446915 w 479505"/>
                  <a:gd name="connsiteY4" fmla="*/ 221854 h 570674"/>
                  <a:gd name="connsiteX5" fmla="*/ 376340 w 479505"/>
                  <a:gd name="connsiteY5" fmla="*/ 366764 h 570674"/>
                  <a:gd name="connsiteX6" fmla="*/ 363819 w 479505"/>
                  <a:gd name="connsiteY6" fmla="*/ 376475 h 570674"/>
                  <a:gd name="connsiteX7" fmla="*/ 363819 w 479505"/>
                  <a:gd name="connsiteY7" fmla="*/ 538311 h 570674"/>
                  <a:gd name="connsiteX8" fmla="*/ 205827 w 479505"/>
                  <a:gd name="connsiteY8" fmla="*/ 538311 h 570674"/>
                  <a:gd name="connsiteX9" fmla="*/ 205827 w 479505"/>
                  <a:gd name="connsiteY9" fmla="*/ 453716 h 570674"/>
                  <a:gd name="connsiteX10" fmla="*/ 140805 w 479505"/>
                  <a:gd name="connsiteY10" fmla="*/ 453716 h 570674"/>
                  <a:gd name="connsiteX11" fmla="*/ 110330 w 479505"/>
                  <a:gd name="connsiteY11" fmla="*/ 444952 h 570674"/>
                  <a:gd name="connsiteX12" fmla="*/ 88110 w 479505"/>
                  <a:gd name="connsiteY12" fmla="*/ 402888 h 570674"/>
                  <a:gd name="connsiteX13" fmla="*/ 88110 w 479505"/>
                  <a:gd name="connsiteY13" fmla="*/ 402015 h 570674"/>
                  <a:gd name="connsiteX14" fmla="*/ 88110 w 479505"/>
                  <a:gd name="connsiteY14" fmla="*/ 359180 h 570674"/>
                  <a:gd name="connsiteX15" fmla="*/ 88110 w 479505"/>
                  <a:gd name="connsiteY15" fmla="*/ 326811 h 570674"/>
                  <a:gd name="connsiteX16" fmla="*/ 34945 w 479505"/>
                  <a:gd name="connsiteY16" fmla="*/ 326811 h 570674"/>
                  <a:gd name="connsiteX17" fmla="*/ 34805 w 479505"/>
                  <a:gd name="connsiteY17" fmla="*/ 326569 h 570674"/>
                  <a:gd name="connsiteX18" fmla="*/ 83734 w 479505"/>
                  <a:gd name="connsiteY18" fmla="*/ 241329 h 570674"/>
                  <a:gd name="connsiteX19" fmla="*/ 88029 w 479505"/>
                  <a:gd name="connsiteY19" fmla="*/ 233845 h 570674"/>
                  <a:gd name="connsiteX20" fmla="*/ 88029 w 479505"/>
                  <a:gd name="connsiteY20" fmla="*/ 220969 h 570674"/>
                  <a:gd name="connsiteX21" fmla="*/ 88005 w 479505"/>
                  <a:gd name="connsiteY21" fmla="*/ 220235 h 570674"/>
                  <a:gd name="connsiteX22" fmla="*/ 259325 w 479505"/>
                  <a:gd name="connsiteY22" fmla="*/ 32558 h 570674"/>
                  <a:gd name="connsiteX23" fmla="*/ 267642 w 479505"/>
                  <a:gd name="connsiteY23" fmla="*/ 32369 h 570674"/>
                  <a:gd name="connsiteX24" fmla="*/ 257855 w 479505"/>
                  <a:gd name="connsiteY24" fmla="*/ 222 h 570674"/>
                  <a:gd name="connsiteX25" fmla="*/ 55672 w 479505"/>
                  <a:gd name="connsiteY25" fmla="*/ 221703 h 570674"/>
                  <a:gd name="connsiteX26" fmla="*/ 55672 w 479505"/>
                  <a:gd name="connsiteY26" fmla="*/ 225217 h 570674"/>
                  <a:gd name="connsiteX27" fmla="*/ 7119 w 479505"/>
                  <a:gd name="connsiteY27" fmla="*/ 309819 h 570674"/>
                  <a:gd name="connsiteX28" fmla="*/ 24744 w 479505"/>
                  <a:gd name="connsiteY28" fmla="*/ 359182 h 570674"/>
                  <a:gd name="connsiteX29" fmla="*/ 55754 w 479505"/>
                  <a:gd name="connsiteY29" fmla="*/ 359182 h 570674"/>
                  <a:gd name="connsiteX30" fmla="*/ 55754 w 479505"/>
                  <a:gd name="connsiteY30" fmla="*/ 401548 h 570674"/>
                  <a:gd name="connsiteX31" fmla="*/ 55743 w 479505"/>
                  <a:gd name="connsiteY31" fmla="*/ 402886 h 570674"/>
                  <a:gd name="connsiteX32" fmla="*/ 138915 w 479505"/>
                  <a:gd name="connsiteY32" fmla="*/ 486087 h 570674"/>
                  <a:gd name="connsiteX33" fmla="*/ 173459 w 479505"/>
                  <a:gd name="connsiteY33" fmla="*/ 486087 h 570674"/>
                  <a:gd name="connsiteX34" fmla="*/ 173459 w 479505"/>
                  <a:gd name="connsiteY34" fmla="*/ 570674 h 570674"/>
                  <a:gd name="connsiteX35" fmla="*/ 396192 w 479505"/>
                  <a:gd name="connsiteY35" fmla="*/ 570674 h 570674"/>
                  <a:gd name="connsiteX36" fmla="*/ 396192 w 479505"/>
                  <a:gd name="connsiteY36" fmla="*/ 392322 h 570674"/>
                  <a:gd name="connsiteX37" fmla="*/ 479287 w 479505"/>
                  <a:gd name="connsiteY37" fmla="*/ 221708 h 570674"/>
                  <a:gd name="connsiteX38" fmla="*/ 479287 w 479505"/>
                  <a:gd name="connsiteY38" fmla="*/ 202459 h 570674"/>
                  <a:gd name="connsiteX39" fmla="*/ 267642 w 479505"/>
                  <a:gd name="connsiteY39" fmla="*/ 0 h 570674"/>
                  <a:gd name="connsiteX40" fmla="*/ 257855 w 479505"/>
                  <a:gd name="connsiteY40" fmla="*/ 222 h 57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79505" h="570674">
                    <a:moveTo>
                      <a:pt x="267642" y="32369"/>
                    </a:moveTo>
                    <a:cubicBezTo>
                      <a:pt x="363722" y="32275"/>
                      <a:pt x="442799" y="107932"/>
                      <a:pt x="446952" y="203923"/>
                    </a:cubicBezTo>
                    <a:cubicBezTo>
                      <a:pt x="447198" y="209334"/>
                      <a:pt x="447198" y="214822"/>
                      <a:pt x="446952" y="220235"/>
                    </a:cubicBezTo>
                    <a:lnTo>
                      <a:pt x="446915" y="221045"/>
                    </a:lnTo>
                    <a:lnTo>
                      <a:pt x="446915" y="221854"/>
                    </a:lnTo>
                    <a:cubicBezTo>
                      <a:pt x="443981" y="277721"/>
                      <a:pt x="418515" y="330009"/>
                      <a:pt x="376340" y="366764"/>
                    </a:cubicBezTo>
                    <a:lnTo>
                      <a:pt x="363819" y="376475"/>
                    </a:lnTo>
                    <a:lnTo>
                      <a:pt x="363819" y="538311"/>
                    </a:lnTo>
                    <a:lnTo>
                      <a:pt x="205827" y="538311"/>
                    </a:lnTo>
                    <a:lnTo>
                      <a:pt x="205827" y="453716"/>
                    </a:lnTo>
                    <a:lnTo>
                      <a:pt x="140805" y="453716"/>
                    </a:lnTo>
                    <a:cubicBezTo>
                      <a:pt x="129992" y="453954"/>
                      <a:pt x="119364" y="450897"/>
                      <a:pt x="110330" y="444952"/>
                    </a:cubicBezTo>
                    <a:cubicBezTo>
                      <a:pt x="96410" y="435480"/>
                      <a:pt x="88089" y="419724"/>
                      <a:pt x="88110" y="402888"/>
                    </a:cubicBezTo>
                    <a:lnTo>
                      <a:pt x="88110" y="402015"/>
                    </a:lnTo>
                    <a:lnTo>
                      <a:pt x="88110" y="359180"/>
                    </a:lnTo>
                    <a:lnTo>
                      <a:pt x="88110" y="326811"/>
                    </a:lnTo>
                    <a:lnTo>
                      <a:pt x="34945" y="326811"/>
                    </a:lnTo>
                    <a:cubicBezTo>
                      <a:pt x="34783" y="326811"/>
                      <a:pt x="34728" y="326703"/>
                      <a:pt x="34805" y="326569"/>
                    </a:cubicBezTo>
                    <a:lnTo>
                      <a:pt x="83734" y="241329"/>
                    </a:lnTo>
                    <a:lnTo>
                      <a:pt x="88029" y="233845"/>
                    </a:lnTo>
                    <a:lnTo>
                      <a:pt x="88029" y="220969"/>
                    </a:lnTo>
                    <a:lnTo>
                      <a:pt x="88005" y="220235"/>
                    </a:lnTo>
                    <a:cubicBezTo>
                      <a:pt x="83601" y="121142"/>
                      <a:pt x="160243" y="37185"/>
                      <a:pt x="259325" y="32558"/>
                    </a:cubicBezTo>
                    <a:cubicBezTo>
                      <a:pt x="262104" y="32432"/>
                      <a:pt x="264887" y="32369"/>
                      <a:pt x="267642" y="32369"/>
                    </a:cubicBezTo>
                    <a:close/>
                    <a:moveTo>
                      <a:pt x="257855" y="222"/>
                    </a:moveTo>
                    <a:cubicBezTo>
                      <a:pt x="140865" y="5553"/>
                      <a:pt x="50346" y="104713"/>
                      <a:pt x="55672" y="221703"/>
                    </a:cubicBezTo>
                    <a:lnTo>
                      <a:pt x="55672" y="225217"/>
                    </a:lnTo>
                    <a:lnTo>
                      <a:pt x="7119" y="309819"/>
                    </a:lnTo>
                    <a:cubicBezTo>
                      <a:pt x="-9795" y="335917"/>
                      <a:pt x="6407" y="357060"/>
                      <a:pt x="24744" y="359182"/>
                    </a:cubicBezTo>
                    <a:lnTo>
                      <a:pt x="55754" y="359182"/>
                    </a:lnTo>
                    <a:lnTo>
                      <a:pt x="55754" y="401548"/>
                    </a:lnTo>
                    <a:lnTo>
                      <a:pt x="55743" y="402886"/>
                    </a:lnTo>
                    <a:cubicBezTo>
                      <a:pt x="55737" y="448829"/>
                      <a:pt x="92972" y="486079"/>
                      <a:pt x="138915" y="486087"/>
                    </a:cubicBezTo>
                    <a:lnTo>
                      <a:pt x="173459" y="486087"/>
                    </a:lnTo>
                    <a:lnTo>
                      <a:pt x="173459" y="570674"/>
                    </a:lnTo>
                    <a:lnTo>
                      <a:pt x="396192" y="570674"/>
                    </a:lnTo>
                    <a:lnTo>
                      <a:pt x="396192" y="392322"/>
                    </a:lnTo>
                    <a:cubicBezTo>
                      <a:pt x="448870" y="351431"/>
                      <a:pt x="479572" y="288394"/>
                      <a:pt x="479287" y="221708"/>
                    </a:cubicBezTo>
                    <a:cubicBezTo>
                      <a:pt x="479578" y="215294"/>
                      <a:pt x="479578" y="208879"/>
                      <a:pt x="479287" y="202459"/>
                    </a:cubicBezTo>
                    <a:cubicBezTo>
                      <a:pt x="474165" y="89263"/>
                      <a:pt x="380952" y="97"/>
                      <a:pt x="267642" y="0"/>
                    </a:cubicBezTo>
                    <a:cubicBezTo>
                      <a:pt x="267642" y="0"/>
                      <a:pt x="261126" y="74"/>
                      <a:pt x="257855" y="222"/>
                    </a:cubicBez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78E15C8-CAC9-1F91-8B01-67EAEDEC0AB7}"/>
                  </a:ext>
                </a:extLst>
              </p:cNvPr>
              <p:cNvSpPr/>
              <p:nvPr/>
            </p:nvSpPr>
            <p:spPr>
              <a:xfrm>
                <a:off x="4085400" y="2835932"/>
                <a:ext cx="89160" cy="89169"/>
              </a:xfrm>
              <a:custGeom>
                <a:avLst/>
                <a:gdLst>
                  <a:gd name="connsiteX0" fmla="*/ 44582 w 89160"/>
                  <a:gd name="connsiteY0" fmla="*/ 32369 h 89169"/>
                  <a:gd name="connsiteX1" fmla="*/ 56785 w 89160"/>
                  <a:gd name="connsiteY1" fmla="*/ 44601 h 89169"/>
                  <a:gd name="connsiteX2" fmla="*/ 44552 w 89160"/>
                  <a:gd name="connsiteY2" fmla="*/ 56804 h 89169"/>
                  <a:gd name="connsiteX3" fmla="*/ 42128 w 89160"/>
                  <a:gd name="connsiteY3" fmla="*/ 56558 h 89169"/>
                  <a:gd name="connsiteX4" fmla="*/ 32618 w 89160"/>
                  <a:gd name="connsiteY4" fmla="*/ 47043 h 89169"/>
                  <a:gd name="connsiteX5" fmla="*/ 42162 w 89160"/>
                  <a:gd name="connsiteY5" fmla="*/ 32615 h 89169"/>
                  <a:gd name="connsiteX6" fmla="*/ 44582 w 89160"/>
                  <a:gd name="connsiteY6" fmla="*/ 32369 h 89169"/>
                  <a:gd name="connsiteX7" fmla="*/ 44582 w 89160"/>
                  <a:gd name="connsiteY7" fmla="*/ 0 h 89169"/>
                  <a:gd name="connsiteX8" fmla="*/ 0 w 89160"/>
                  <a:gd name="connsiteY8" fmla="*/ 44588 h 89169"/>
                  <a:gd name="connsiteX9" fmla="*/ 44590 w 89160"/>
                  <a:gd name="connsiteY9" fmla="*/ 89169 h 89169"/>
                  <a:gd name="connsiteX10" fmla="*/ 47427 w 89160"/>
                  <a:gd name="connsiteY10" fmla="*/ 89079 h 89169"/>
                  <a:gd name="connsiteX11" fmla="*/ 89068 w 89160"/>
                  <a:gd name="connsiteY11" fmla="*/ 47436 h 89169"/>
                  <a:gd name="connsiteX12" fmla="*/ 47428 w 89160"/>
                  <a:gd name="connsiteY12" fmla="*/ 91 h 89169"/>
                  <a:gd name="connsiteX13" fmla="*/ 44582 w 89160"/>
                  <a:gd name="connsiteY13" fmla="*/ 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160" h="89169">
                    <a:moveTo>
                      <a:pt x="44582" y="32369"/>
                    </a:moveTo>
                    <a:cubicBezTo>
                      <a:pt x="51329" y="32377"/>
                      <a:pt x="56793" y="37854"/>
                      <a:pt x="56785" y="44601"/>
                    </a:cubicBezTo>
                    <a:cubicBezTo>
                      <a:pt x="56776" y="51348"/>
                      <a:pt x="51301" y="56812"/>
                      <a:pt x="44552" y="56804"/>
                    </a:cubicBezTo>
                    <a:cubicBezTo>
                      <a:pt x="43738" y="56802"/>
                      <a:pt x="42926" y="56720"/>
                      <a:pt x="42128" y="56558"/>
                    </a:cubicBezTo>
                    <a:cubicBezTo>
                      <a:pt x="37477" y="55330"/>
                      <a:pt x="33843" y="51696"/>
                      <a:pt x="32618" y="47043"/>
                    </a:cubicBezTo>
                    <a:cubicBezTo>
                      <a:pt x="31270" y="40424"/>
                      <a:pt x="35543" y="33965"/>
                      <a:pt x="42162" y="32615"/>
                    </a:cubicBezTo>
                    <a:cubicBezTo>
                      <a:pt x="42958" y="32453"/>
                      <a:pt x="43769" y="32370"/>
                      <a:pt x="44582" y="32369"/>
                    </a:cubicBezTo>
                    <a:moveTo>
                      <a:pt x="44582" y="0"/>
                    </a:moveTo>
                    <a:cubicBezTo>
                      <a:pt x="19959" y="2"/>
                      <a:pt x="-2" y="19965"/>
                      <a:pt x="0" y="44588"/>
                    </a:cubicBezTo>
                    <a:cubicBezTo>
                      <a:pt x="3" y="69213"/>
                      <a:pt x="19965" y="89171"/>
                      <a:pt x="44590" y="89169"/>
                    </a:cubicBezTo>
                    <a:cubicBezTo>
                      <a:pt x="45536" y="89169"/>
                      <a:pt x="46482" y="89139"/>
                      <a:pt x="47427" y="89079"/>
                    </a:cubicBezTo>
                    <a:cubicBezTo>
                      <a:pt x="69444" y="86870"/>
                      <a:pt x="86858" y="69454"/>
                      <a:pt x="89068" y="47436"/>
                    </a:cubicBezTo>
                    <a:cubicBezTo>
                      <a:pt x="90644" y="22864"/>
                      <a:pt x="72001" y="1667"/>
                      <a:pt x="47428" y="91"/>
                    </a:cubicBezTo>
                    <a:cubicBezTo>
                      <a:pt x="46482" y="31"/>
                      <a:pt x="45531" y="0"/>
                      <a:pt x="44582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4B5DB50-00E8-20FE-8AA1-49B66E1252C1}"/>
                  </a:ext>
                </a:extLst>
              </p:cNvPr>
              <p:cNvSpPr/>
              <p:nvPr/>
            </p:nvSpPr>
            <p:spPr>
              <a:xfrm>
                <a:off x="3912198" y="2715517"/>
                <a:ext cx="155159" cy="155188"/>
              </a:xfrm>
              <a:custGeom>
                <a:avLst/>
                <a:gdLst>
                  <a:gd name="connsiteX0" fmla="*/ 77588 w 155159"/>
                  <a:gd name="connsiteY0" fmla="*/ 32370 h 155188"/>
                  <a:gd name="connsiteX1" fmla="*/ 122788 w 155159"/>
                  <a:gd name="connsiteY1" fmla="*/ 77622 h 155188"/>
                  <a:gd name="connsiteX2" fmla="*/ 77536 w 155159"/>
                  <a:gd name="connsiteY2" fmla="*/ 122822 h 155188"/>
                  <a:gd name="connsiteX3" fmla="*/ 74675 w 155159"/>
                  <a:gd name="connsiteY3" fmla="*/ 122729 h 155188"/>
                  <a:gd name="connsiteX4" fmla="*/ 32467 w 155159"/>
                  <a:gd name="connsiteY4" fmla="*/ 80522 h 155188"/>
                  <a:gd name="connsiteX5" fmla="*/ 74756 w 155159"/>
                  <a:gd name="connsiteY5" fmla="*/ 32463 h 155188"/>
                  <a:gd name="connsiteX6" fmla="*/ 77581 w 155159"/>
                  <a:gd name="connsiteY6" fmla="*/ 32370 h 155188"/>
                  <a:gd name="connsiteX7" fmla="*/ 77109 w 155159"/>
                  <a:gd name="connsiteY7" fmla="*/ 2 h 155188"/>
                  <a:gd name="connsiteX8" fmla="*/ 2 w 155159"/>
                  <a:gd name="connsiteY8" fmla="*/ 78080 h 155188"/>
                  <a:gd name="connsiteX9" fmla="*/ 78080 w 155159"/>
                  <a:gd name="connsiteY9" fmla="*/ 155187 h 155188"/>
                  <a:gd name="connsiteX10" fmla="*/ 80603 w 155159"/>
                  <a:gd name="connsiteY10" fmla="*/ 155131 h 155188"/>
                  <a:gd name="connsiteX11" fmla="*/ 155098 w 155159"/>
                  <a:gd name="connsiteY11" fmla="*/ 80634 h 155188"/>
                  <a:gd name="connsiteX12" fmla="*/ 80619 w 155159"/>
                  <a:gd name="connsiteY12" fmla="*/ 60 h 155188"/>
                  <a:gd name="connsiteX13" fmla="*/ 77575 w 155159"/>
                  <a:gd name="connsiteY13" fmla="*/ 0 h 1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59" h="155188">
                    <a:moveTo>
                      <a:pt x="77588" y="32370"/>
                    </a:moveTo>
                    <a:cubicBezTo>
                      <a:pt x="102565" y="32385"/>
                      <a:pt x="122802" y="52645"/>
                      <a:pt x="122788" y="77622"/>
                    </a:cubicBezTo>
                    <a:cubicBezTo>
                      <a:pt x="122773" y="102599"/>
                      <a:pt x="102513" y="122836"/>
                      <a:pt x="77536" y="122822"/>
                    </a:cubicBezTo>
                    <a:cubicBezTo>
                      <a:pt x="76581" y="122822"/>
                      <a:pt x="75626" y="122791"/>
                      <a:pt x="74675" y="122729"/>
                    </a:cubicBezTo>
                    <a:cubicBezTo>
                      <a:pt x="52369" y="120464"/>
                      <a:pt x="34733" y="102828"/>
                      <a:pt x="32467" y="80522"/>
                    </a:cubicBezTo>
                    <a:cubicBezTo>
                      <a:pt x="30873" y="55574"/>
                      <a:pt x="49807" y="34057"/>
                      <a:pt x="74756" y="32463"/>
                    </a:cubicBezTo>
                    <a:cubicBezTo>
                      <a:pt x="75696" y="32403"/>
                      <a:pt x="76640" y="32372"/>
                      <a:pt x="77581" y="32370"/>
                    </a:cubicBezTo>
                    <a:moveTo>
                      <a:pt x="77109" y="2"/>
                    </a:moveTo>
                    <a:cubicBezTo>
                      <a:pt x="34256" y="270"/>
                      <a:pt x="-267" y="35227"/>
                      <a:pt x="2" y="78080"/>
                    </a:cubicBezTo>
                    <a:cubicBezTo>
                      <a:pt x="269" y="120933"/>
                      <a:pt x="35225" y="155456"/>
                      <a:pt x="78080" y="155187"/>
                    </a:cubicBezTo>
                    <a:cubicBezTo>
                      <a:pt x="78921" y="155182"/>
                      <a:pt x="79761" y="155163"/>
                      <a:pt x="80603" y="155131"/>
                    </a:cubicBezTo>
                    <a:cubicBezTo>
                      <a:pt x="120598" y="152483"/>
                      <a:pt x="152452" y="120629"/>
                      <a:pt x="155098" y="80634"/>
                    </a:cubicBezTo>
                    <a:cubicBezTo>
                      <a:pt x="156781" y="37816"/>
                      <a:pt x="123437" y="1743"/>
                      <a:pt x="80619" y="60"/>
                    </a:cubicBezTo>
                    <a:cubicBezTo>
                      <a:pt x="79604" y="19"/>
                      <a:pt x="78590" y="0"/>
                      <a:pt x="77575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D70B6-50FE-A09B-498B-D4F81DFCF4AB}"/>
                  </a:ext>
                </a:extLst>
              </p:cNvPr>
              <p:cNvSpPr/>
              <p:nvPr/>
            </p:nvSpPr>
            <p:spPr>
              <a:xfrm>
                <a:off x="3228513" y="1940036"/>
                <a:ext cx="1112412" cy="776889"/>
              </a:xfrm>
              <a:custGeom>
                <a:avLst/>
                <a:gdLst>
                  <a:gd name="connsiteX0" fmla="*/ 543352 w 1112412"/>
                  <a:gd name="connsiteY0" fmla="*/ 32369 h 776889"/>
                  <a:gd name="connsiteX1" fmla="*/ 546692 w 1112412"/>
                  <a:gd name="connsiteY1" fmla="*/ 32422 h 776889"/>
                  <a:gd name="connsiteX2" fmla="*/ 674374 w 1112412"/>
                  <a:gd name="connsiteY2" fmla="*/ 132804 h 776889"/>
                  <a:gd name="connsiteX3" fmla="*/ 674646 w 1112412"/>
                  <a:gd name="connsiteY3" fmla="*/ 132846 h 776889"/>
                  <a:gd name="connsiteX4" fmla="*/ 785928 w 1112412"/>
                  <a:gd name="connsiteY4" fmla="*/ 72676 h 776889"/>
                  <a:gd name="connsiteX5" fmla="*/ 920247 w 1112412"/>
                  <a:gd name="connsiteY5" fmla="*/ 207006 h 776889"/>
                  <a:gd name="connsiteX6" fmla="*/ 916279 w 1112412"/>
                  <a:gd name="connsiteY6" fmla="*/ 237661 h 776889"/>
                  <a:gd name="connsiteX7" fmla="*/ 916462 w 1112412"/>
                  <a:gd name="connsiteY7" fmla="*/ 237846 h 776889"/>
                  <a:gd name="connsiteX8" fmla="*/ 947110 w 1112412"/>
                  <a:gd name="connsiteY8" fmla="*/ 233876 h 776889"/>
                  <a:gd name="connsiteX9" fmla="*/ 1080013 w 1112412"/>
                  <a:gd name="connsiteY9" fmla="*/ 369659 h 776889"/>
                  <a:gd name="connsiteX10" fmla="*/ 951116 w 1112412"/>
                  <a:gd name="connsiteY10" fmla="*/ 502460 h 776889"/>
                  <a:gd name="connsiteX11" fmla="*/ 945891 w 1112412"/>
                  <a:gd name="connsiteY11" fmla="*/ 502559 h 776889"/>
                  <a:gd name="connsiteX12" fmla="*/ 945752 w 1112412"/>
                  <a:gd name="connsiteY12" fmla="*/ 502698 h 776889"/>
                  <a:gd name="connsiteX13" fmla="*/ 813079 w 1112412"/>
                  <a:gd name="connsiteY13" fmla="*/ 623489 h 776889"/>
                  <a:gd name="connsiteX14" fmla="*/ 800382 w 1112412"/>
                  <a:gd name="connsiteY14" fmla="*/ 622888 h 776889"/>
                  <a:gd name="connsiteX15" fmla="*/ 731163 w 1112412"/>
                  <a:gd name="connsiteY15" fmla="*/ 595488 h 776889"/>
                  <a:gd name="connsiteX16" fmla="*/ 730916 w 1112412"/>
                  <a:gd name="connsiteY16" fmla="*/ 595624 h 776889"/>
                  <a:gd name="connsiteX17" fmla="*/ 732211 w 1112412"/>
                  <a:gd name="connsiteY17" fmla="*/ 610040 h 776889"/>
                  <a:gd name="connsiteX18" fmla="*/ 597613 w 1112412"/>
                  <a:gd name="connsiteY18" fmla="*/ 744482 h 776889"/>
                  <a:gd name="connsiteX19" fmla="*/ 597416 w 1112412"/>
                  <a:gd name="connsiteY19" fmla="*/ 744482 h 776889"/>
                  <a:gd name="connsiteX20" fmla="*/ 463610 w 1112412"/>
                  <a:gd name="connsiteY20" fmla="*/ 622536 h 776889"/>
                  <a:gd name="connsiteX21" fmla="*/ 463338 w 1112412"/>
                  <a:gd name="connsiteY21" fmla="*/ 622461 h 776889"/>
                  <a:gd name="connsiteX22" fmla="*/ 356474 w 1112412"/>
                  <a:gd name="connsiteY22" fmla="*/ 677221 h 776889"/>
                  <a:gd name="connsiteX23" fmla="*/ 356132 w 1112412"/>
                  <a:gd name="connsiteY23" fmla="*/ 677221 h 776889"/>
                  <a:gd name="connsiteX24" fmla="*/ 221813 w 1112412"/>
                  <a:gd name="connsiteY24" fmla="*/ 542871 h 776889"/>
                  <a:gd name="connsiteX25" fmla="*/ 221813 w 1112412"/>
                  <a:gd name="connsiteY25" fmla="*/ 531010 h 776889"/>
                  <a:gd name="connsiteX26" fmla="*/ 221689 w 1112412"/>
                  <a:gd name="connsiteY26" fmla="*/ 530851 h 776889"/>
                  <a:gd name="connsiteX27" fmla="*/ 221598 w 1112412"/>
                  <a:gd name="connsiteY27" fmla="*/ 530871 h 776889"/>
                  <a:gd name="connsiteX28" fmla="*/ 168101 w 1112412"/>
                  <a:gd name="connsiteY28" fmla="*/ 542865 h 776889"/>
                  <a:gd name="connsiteX29" fmla="*/ 166662 w 1112412"/>
                  <a:gd name="connsiteY29" fmla="*/ 542873 h 776889"/>
                  <a:gd name="connsiteX30" fmla="*/ 32405 w 1112412"/>
                  <a:gd name="connsiteY30" fmla="*/ 408431 h 776889"/>
                  <a:gd name="connsiteX31" fmla="*/ 165283 w 1112412"/>
                  <a:gd name="connsiteY31" fmla="*/ 274181 h 776889"/>
                  <a:gd name="connsiteX32" fmla="*/ 168101 w 1112412"/>
                  <a:gd name="connsiteY32" fmla="*/ 274181 h 776889"/>
                  <a:gd name="connsiteX33" fmla="*/ 168115 w 1112412"/>
                  <a:gd name="connsiteY33" fmla="*/ 274181 h 776889"/>
                  <a:gd name="connsiteX34" fmla="*/ 198746 w 1112412"/>
                  <a:gd name="connsiteY34" fmla="*/ 278150 h 776889"/>
                  <a:gd name="connsiteX35" fmla="*/ 198930 w 1112412"/>
                  <a:gd name="connsiteY35" fmla="*/ 277964 h 776889"/>
                  <a:gd name="connsiteX36" fmla="*/ 194965 w 1112412"/>
                  <a:gd name="connsiteY36" fmla="*/ 247310 h 776889"/>
                  <a:gd name="connsiteX37" fmla="*/ 329328 w 1112412"/>
                  <a:gd name="connsiteY37" fmla="*/ 112980 h 776889"/>
                  <a:gd name="connsiteX38" fmla="*/ 412393 w 1112412"/>
                  <a:gd name="connsiteY38" fmla="*/ 141047 h 776889"/>
                  <a:gd name="connsiteX39" fmla="*/ 412590 w 1112412"/>
                  <a:gd name="connsiteY39" fmla="*/ 141050 h 776889"/>
                  <a:gd name="connsiteX40" fmla="*/ 412632 w 1112412"/>
                  <a:gd name="connsiteY40" fmla="*/ 140955 h 776889"/>
                  <a:gd name="connsiteX41" fmla="*/ 543352 w 1112412"/>
                  <a:gd name="connsiteY41" fmla="*/ 32369 h 776889"/>
                  <a:gd name="connsiteX42" fmla="*/ 543352 w 1112412"/>
                  <a:gd name="connsiteY42" fmla="*/ 0 h 776889"/>
                  <a:gd name="connsiteX43" fmla="*/ 394324 w 1112412"/>
                  <a:gd name="connsiteY43" fmla="*/ 93708 h 776889"/>
                  <a:gd name="connsiteX44" fmla="*/ 329245 w 1112412"/>
                  <a:gd name="connsiteY44" fmla="*/ 80610 h 776889"/>
                  <a:gd name="connsiteX45" fmla="*/ 162697 w 1112412"/>
                  <a:gd name="connsiteY45" fmla="*/ 241855 h 776889"/>
                  <a:gd name="connsiteX46" fmla="*/ 50 w 1112412"/>
                  <a:gd name="connsiteY46" fmla="*/ 412548 h 776889"/>
                  <a:gd name="connsiteX47" fmla="*/ 166665 w 1112412"/>
                  <a:gd name="connsiteY47" fmla="*/ 575243 h 776889"/>
                  <a:gd name="connsiteX48" fmla="*/ 168983 w 1112412"/>
                  <a:gd name="connsiteY48" fmla="*/ 575224 h 776889"/>
                  <a:gd name="connsiteX49" fmla="*/ 192264 w 1112412"/>
                  <a:gd name="connsiteY49" fmla="*/ 573042 h 776889"/>
                  <a:gd name="connsiteX50" fmla="*/ 356474 w 1112412"/>
                  <a:gd name="connsiteY50" fmla="*/ 709588 h 776889"/>
                  <a:gd name="connsiteX51" fmla="*/ 446992 w 1112412"/>
                  <a:gd name="connsiteY51" fmla="*/ 682303 h 776889"/>
                  <a:gd name="connsiteX52" fmla="*/ 670059 w 1112412"/>
                  <a:gd name="connsiteY52" fmla="*/ 760281 h 776889"/>
                  <a:gd name="connsiteX53" fmla="*/ 760334 w 1112412"/>
                  <a:gd name="connsiteY53" fmla="*/ 647303 h 776889"/>
                  <a:gd name="connsiteX54" fmla="*/ 797333 w 1112412"/>
                  <a:gd name="connsiteY54" fmla="*/ 655120 h 776889"/>
                  <a:gd name="connsiteX55" fmla="*/ 813073 w 1112412"/>
                  <a:gd name="connsiteY55" fmla="*/ 655863 h 776889"/>
                  <a:gd name="connsiteX56" fmla="*/ 973211 w 1112412"/>
                  <a:gd name="connsiteY56" fmla="*/ 532628 h 776889"/>
                  <a:gd name="connsiteX57" fmla="*/ 1110098 w 1112412"/>
                  <a:gd name="connsiteY57" fmla="*/ 340693 h 776889"/>
                  <a:gd name="connsiteX58" fmla="*/ 952511 w 1112412"/>
                  <a:gd name="connsiteY58" fmla="*/ 201657 h 776889"/>
                  <a:gd name="connsiteX59" fmla="*/ 785878 w 1112412"/>
                  <a:gd name="connsiteY59" fmla="*/ 40307 h 776889"/>
                  <a:gd name="connsiteX60" fmla="*/ 683521 w 1112412"/>
                  <a:gd name="connsiteY60" fmla="*/ 75814 h 776889"/>
                  <a:gd name="connsiteX61" fmla="*/ 544378 w 1112412"/>
                  <a:gd name="connsiteY61" fmla="*/ 0 h 776889"/>
                  <a:gd name="connsiteX62" fmla="*/ 543352 w 1112412"/>
                  <a:gd name="connsiteY62" fmla="*/ 0 h 7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112412" h="776889">
                    <a:moveTo>
                      <a:pt x="543352" y="32369"/>
                    </a:moveTo>
                    <a:cubicBezTo>
                      <a:pt x="543630" y="32369"/>
                      <a:pt x="545855" y="32398"/>
                      <a:pt x="546692" y="32422"/>
                    </a:cubicBezTo>
                    <a:cubicBezTo>
                      <a:pt x="606681" y="34205"/>
                      <a:pt x="658483" y="74930"/>
                      <a:pt x="674374" y="132804"/>
                    </a:cubicBezTo>
                    <a:cubicBezTo>
                      <a:pt x="674423" y="132981"/>
                      <a:pt x="674544" y="133000"/>
                      <a:pt x="674646" y="132846"/>
                    </a:cubicBezTo>
                    <a:cubicBezTo>
                      <a:pt x="699258" y="95347"/>
                      <a:pt x="741075" y="72737"/>
                      <a:pt x="785928" y="72676"/>
                    </a:cubicBezTo>
                    <a:cubicBezTo>
                      <a:pt x="860024" y="72896"/>
                      <a:pt x="920034" y="132911"/>
                      <a:pt x="920247" y="207006"/>
                    </a:cubicBezTo>
                    <a:cubicBezTo>
                      <a:pt x="920231" y="217351"/>
                      <a:pt x="918897" y="227653"/>
                      <a:pt x="916279" y="237661"/>
                    </a:cubicBezTo>
                    <a:cubicBezTo>
                      <a:pt x="916242" y="237799"/>
                      <a:pt x="916326" y="237881"/>
                      <a:pt x="916462" y="237846"/>
                    </a:cubicBezTo>
                    <a:cubicBezTo>
                      <a:pt x="926469" y="235227"/>
                      <a:pt x="936767" y="233892"/>
                      <a:pt x="947110" y="233876"/>
                    </a:cubicBezTo>
                    <a:cubicBezTo>
                      <a:pt x="1021306" y="234672"/>
                      <a:pt x="1080809" y="295464"/>
                      <a:pt x="1080013" y="369659"/>
                    </a:cubicBezTo>
                    <a:cubicBezTo>
                      <a:pt x="1079246" y="441180"/>
                      <a:pt x="1022581" y="499562"/>
                      <a:pt x="951116" y="502460"/>
                    </a:cubicBezTo>
                    <a:cubicBezTo>
                      <a:pt x="949925" y="502507"/>
                      <a:pt x="946584" y="502551"/>
                      <a:pt x="945891" y="502559"/>
                    </a:cubicBezTo>
                    <a:cubicBezTo>
                      <a:pt x="945817" y="502562"/>
                      <a:pt x="945755" y="502624"/>
                      <a:pt x="945752" y="502698"/>
                    </a:cubicBezTo>
                    <a:cubicBezTo>
                      <a:pt x="939223" y="571116"/>
                      <a:pt x="881808" y="623390"/>
                      <a:pt x="813079" y="623489"/>
                    </a:cubicBezTo>
                    <a:cubicBezTo>
                      <a:pt x="808878" y="623489"/>
                      <a:pt x="804645" y="623288"/>
                      <a:pt x="800382" y="622888"/>
                    </a:cubicBezTo>
                    <a:cubicBezTo>
                      <a:pt x="775177" y="620506"/>
                      <a:pt x="751171" y="611003"/>
                      <a:pt x="731163" y="595488"/>
                    </a:cubicBezTo>
                    <a:cubicBezTo>
                      <a:pt x="731002" y="595362"/>
                      <a:pt x="730890" y="595422"/>
                      <a:pt x="730916" y="595624"/>
                    </a:cubicBezTo>
                    <a:cubicBezTo>
                      <a:pt x="731660" y="600395"/>
                      <a:pt x="732092" y="605212"/>
                      <a:pt x="732211" y="610040"/>
                    </a:cubicBezTo>
                    <a:cubicBezTo>
                      <a:pt x="732114" y="684310"/>
                      <a:pt x="671883" y="744470"/>
                      <a:pt x="597613" y="744482"/>
                    </a:cubicBezTo>
                    <a:lnTo>
                      <a:pt x="597416" y="744482"/>
                    </a:lnTo>
                    <a:cubicBezTo>
                      <a:pt x="528058" y="744375"/>
                      <a:pt x="470134" y="691586"/>
                      <a:pt x="463610" y="622536"/>
                    </a:cubicBezTo>
                    <a:cubicBezTo>
                      <a:pt x="463589" y="622316"/>
                      <a:pt x="463466" y="622282"/>
                      <a:pt x="463338" y="622461"/>
                    </a:cubicBezTo>
                    <a:cubicBezTo>
                      <a:pt x="438598" y="656840"/>
                      <a:pt x="398830" y="677218"/>
                      <a:pt x="356474" y="677221"/>
                    </a:cubicBezTo>
                    <a:lnTo>
                      <a:pt x="356132" y="677221"/>
                    </a:lnTo>
                    <a:cubicBezTo>
                      <a:pt x="282032" y="676995"/>
                      <a:pt x="222024" y="616971"/>
                      <a:pt x="221813" y="542871"/>
                    </a:cubicBezTo>
                    <a:lnTo>
                      <a:pt x="221813" y="531010"/>
                    </a:lnTo>
                    <a:cubicBezTo>
                      <a:pt x="221823" y="530932"/>
                      <a:pt x="221768" y="530861"/>
                      <a:pt x="221689" y="530851"/>
                    </a:cubicBezTo>
                    <a:cubicBezTo>
                      <a:pt x="221658" y="530846"/>
                      <a:pt x="221626" y="530854"/>
                      <a:pt x="221598" y="530871"/>
                    </a:cubicBezTo>
                    <a:cubicBezTo>
                      <a:pt x="204710" y="538291"/>
                      <a:pt x="186541" y="542365"/>
                      <a:pt x="168101" y="542865"/>
                    </a:cubicBezTo>
                    <a:cubicBezTo>
                      <a:pt x="167615" y="542865"/>
                      <a:pt x="167141" y="542873"/>
                      <a:pt x="166662" y="542873"/>
                    </a:cubicBezTo>
                    <a:cubicBezTo>
                      <a:pt x="92463" y="542821"/>
                      <a:pt x="32354" y="482630"/>
                      <a:pt x="32405" y="408431"/>
                    </a:cubicBezTo>
                    <a:cubicBezTo>
                      <a:pt x="32456" y="334840"/>
                      <a:pt x="91697" y="274987"/>
                      <a:pt x="165283" y="274181"/>
                    </a:cubicBezTo>
                    <a:cubicBezTo>
                      <a:pt x="165752" y="274181"/>
                      <a:pt x="167630" y="274181"/>
                      <a:pt x="168101" y="274181"/>
                    </a:cubicBezTo>
                    <a:lnTo>
                      <a:pt x="168115" y="274181"/>
                    </a:lnTo>
                    <a:cubicBezTo>
                      <a:pt x="178452" y="274198"/>
                      <a:pt x="188745" y="275531"/>
                      <a:pt x="198746" y="278150"/>
                    </a:cubicBezTo>
                    <a:cubicBezTo>
                      <a:pt x="198885" y="278185"/>
                      <a:pt x="198967" y="278103"/>
                      <a:pt x="198930" y="277964"/>
                    </a:cubicBezTo>
                    <a:cubicBezTo>
                      <a:pt x="196227" y="267973"/>
                      <a:pt x="194894" y="257660"/>
                      <a:pt x="194965" y="247310"/>
                    </a:cubicBezTo>
                    <a:cubicBezTo>
                      <a:pt x="195185" y="173200"/>
                      <a:pt x="255218" y="113182"/>
                      <a:pt x="329328" y="112980"/>
                    </a:cubicBezTo>
                    <a:cubicBezTo>
                      <a:pt x="359329" y="113072"/>
                      <a:pt x="388485" y="122924"/>
                      <a:pt x="412393" y="141047"/>
                    </a:cubicBezTo>
                    <a:cubicBezTo>
                      <a:pt x="412446" y="141102"/>
                      <a:pt x="412533" y="141104"/>
                      <a:pt x="412590" y="141050"/>
                    </a:cubicBezTo>
                    <a:cubicBezTo>
                      <a:pt x="412616" y="141026"/>
                      <a:pt x="412630" y="140992"/>
                      <a:pt x="412632" y="140955"/>
                    </a:cubicBezTo>
                    <a:cubicBezTo>
                      <a:pt x="424390" y="78014"/>
                      <a:pt x="479323" y="32383"/>
                      <a:pt x="543352" y="32369"/>
                    </a:cubicBezTo>
                    <a:moveTo>
                      <a:pt x="543352" y="0"/>
                    </a:moveTo>
                    <a:cubicBezTo>
                      <a:pt x="479799" y="14"/>
                      <a:pt x="421875" y="36437"/>
                      <a:pt x="394324" y="93708"/>
                    </a:cubicBezTo>
                    <a:cubicBezTo>
                      <a:pt x="373689" y="85151"/>
                      <a:pt x="351583" y="80702"/>
                      <a:pt x="329245" y="80610"/>
                    </a:cubicBezTo>
                    <a:cubicBezTo>
                      <a:pt x="239495" y="81054"/>
                      <a:pt x="166045" y="152166"/>
                      <a:pt x="162697" y="241855"/>
                    </a:cubicBezTo>
                    <a:cubicBezTo>
                      <a:pt x="70647" y="244077"/>
                      <a:pt x="-2172" y="320498"/>
                      <a:pt x="50" y="412548"/>
                    </a:cubicBezTo>
                    <a:cubicBezTo>
                      <a:pt x="2233" y="503009"/>
                      <a:pt x="76177" y="575214"/>
                      <a:pt x="166665" y="575243"/>
                    </a:cubicBezTo>
                    <a:lnTo>
                      <a:pt x="168983" y="575224"/>
                    </a:lnTo>
                    <a:cubicBezTo>
                      <a:pt x="176783" y="575015"/>
                      <a:pt x="184560" y="574285"/>
                      <a:pt x="192264" y="573042"/>
                    </a:cubicBezTo>
                    <a:cubicBezTo>
                      <a:pt x="207225" y="652017"/>
                      <a:pt x="276096" y="709284"/>
                      <a:pt x="356474" y="709588"/>
                    </a:cubicBezTo>
                    <a:cubicBezTo>
                      <a:pt x="388669" y="709562"/>
                      <a:pt x="420146" y="700073"/>
                      <a:pt x="446992" y="682303"/>
                    </a:cubicBezTo>
                    <a:cubicBezTo>
                      <a:pt x="487058" y="765434"/>
                      <a:pt x="586928" y="800347"/>
                      <a:pt x="670059" y="760281"/>
                    </a:cubicBezTo>
                    <a:cubicBezTo>
                      <a:pt x="715733" y="738269"/>
                      <a:pt x="748942" y="696709"/>
                      <a:pt x="760334" y="647303"/>
                    </a:cubicBezTo>
                    <a:cubicBezTo>
                      <a:pt x="772328" y="651310"/>
                      <a:pt x="784742" y="653933"/>
                      <a:pt x="797333" y="655120"/>
                    </a:cubicBezTo>
                    <a:cubicBezTo>
                      <a:pt x="802556" y="655605"/>
                      <a:pt x="807853" y="655863"/>
                      <a:pt x="813073" y="655863"/>
                    </a:cubicBezTo>
                    <a:cubicBezTo>
                      <a:pt x="888315" y="656130"/>
                      <a:pt x="954197" y="605430"/>
                      <a:pt x="973211" y="532628"/>
                    </a:cubicBezTo>
                    <a:cubicBezTo>
                      <a:pt x="1064013" y="517428"/>
                      <a:pt x="1125299" y="431495"/>
                      <a:pt x="1110098" y="340693"/>
                    </a:cubicBezTo>
                    <a:cubicBezTo>
                      <a:pt x="1097076" y="262904"/>
                      <a:pt x="1031318" y="204886"/>
                      <a:pt x="952511" y="201657"/>
                    </a:cubicBezTo>
                    <a:cubicBezTo>
                      <a:pt x="949196" y="111904"/>
                      <a:pt x="875693" y="40730"/>
                      <a:pt x="785878" y="40307"/>
                    </a:cubicBezTo>
                    <a:cubicBezTo>
                      <a:pt x="748738" y="40302"/>
                      <a:pt x="712679" y="52810"/>
                      <a:pt x="683521" y="75814"/>
                    </a:cubicBezTo>
                    <a:cubicBezTo>
                      <a:pt x="652490" y="29134"/>
                      <a:pt x="600426" y="768"/>
                      <a:pt x="544378" y="0"/>
                    </a:cubicBezTo>
                    <a:lnTo>
                      <a:pt x="543352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173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480645" y="1992898"/>
              <a:ext cx="1154490" cy="1154490"/>
              <a:chOff x="7480645" y="1992898"/>
              <a:chExt cx="1154490" cy="1154490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/>
              <p:nvPr/>
            </p:nvSpPr>
            <p:spPr>
              <a:xfrm>
                <a:off x="7769267" y="2094765"/>
                <a:ext cx="577245" cy="950756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16966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/>
              <p:nvPr/>
            </p:nvSpPr>
            <p:spPr>
              <a:xfrm>
                <a:off x="7480645" y="1992898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966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/>
              <p:nvPr/>
            </p:nvSpPr>
            <p:spPr>
              <a:xfrm>
                <a:off x="7480645" y="24512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966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/>
              <p:nvPr/>
            </p:nvSpPr>
            <p:spPr>
              <a:xfrm>
                <a:off x="7480645" y="29096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966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/>
              <p:nvPr/>
            </p:nvSpPr>
            <p:spPr>
              <a:xfrm>
                <a:off x="8397446" y="24512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966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999717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1738</TotalTime>
  <Words>45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10</cp:revision>
  <dcterms:created xsi:type="dcterms:W3CDTF">2023-11-26T10:48:19Z</dcterms:created>
  <dcterms:modified xsi:type="dcterms:W3CDTF">2025-05-03T11:24:44Z</dcterms:modified>
</cp:coreProperties>
</file>