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252A"/>
    <a:srgbClr val="8E3B46"/>
    <a:srgbClr val="E6AA04"/>
    <a:srgbClr val="000000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2852267" y="1022404"/>
            <a:ext cx="5792850" cy="2295794"/>
            <a:chOff x="2852267" y="1022404"/>
            <a:chExt cx="5792850" cy="2295794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7" y="1798114"/>
              <a:ext cx="1071162" cy="10711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98008" y="1467198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rgbClr val="8E3B46"/>
                  </a:solidFill>
                </a:rPr>
                <a:t>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5A10B6-50CD-10DE-51F1-A5EC210658D5}"/>
                </a:ext>
              </a:extLst>
            </p:cNvPr>
            <p:cNvSpPr txBox="1"/>
            <p:nvPr/>
          </p:nvSpPr>
          <p:spPr>
            <a:xfrm>
              <a:off x="2882747" y="1633504"/>
              <a:ext cx="87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/scripts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70A77-40B5-3AC5-7EAF-CAA6CD00A345}"/>
                </a:ext>
              </a:extLst>
            </p:cNvPr>
            <p:cNvSpPr txBox="1"/>
            <p:nvPr/>
          </p:nvSpPr>
          <p:spPr>
            <a:xfrm>
              <a:off x="4439403" y="1632710"/>
              <a:ext cx="1680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/climate_scripts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1A1AC-C69C-6F73-CA73-86E183B84A9B}"/>
                </a:ext>
              </a:extLst>
            </p:cNvPr>
            <p:cNvSpPr txBox="1"/>
            <p:nvPr/>
          </p:nvSpPr>
          <p:spPr>
            <a:xfrm>
              <a:off x="6119478" y="1022404"/>
              <a:ext cx="2392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my_current_script.qmd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3923429" y="2332901"/>
              <a:ext cx="861486" cy="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5" y="1794939"/>
              <a:ext cx="1071162" cy="1071162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5856077" y="1794939"/>
              <a:ext cx="750547" cy="5355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6624" y="2492749"/>
              <a:ext cx="825449" cy="82544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AB057F-526D-1E7C-1CDD-E0B2B841C131}"/>
                </a:ext>
              </a:extLst>
            </p:cNvPr>
            <p:cNvSpPr txBox="1"/>
            <p:nvPr/>
          </p:nvSpPr>
          <p:spPr>
            <a:xfrm>
              <a:off x="7786869" y="2113818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268135" y="1862418"/>
              <a:ext cx="407484" cy="927847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24" h="840441">
                  <a:moveTo>
                    <a:pt x="0" y="0"/>
                  </a:moveTo>
                  <a:cubicBezTo>
                    <a:pt x="191621" y="121584"/>
                    <a:pt x="383242" y="243168"/>
                    <a:pt x="410136" y="383241"/>
                  </a:cubicBezTo>
                  <a:cubicBezTo>
                    <a:pt x="437030" y="523314"/>
                    <a:pt x="299197" y="681877"/>
                    <a:pt x="161365" y="840441"/>
                  </a:cubicBezTo>
                </a:path>
              </a:pathLst>
            </a:custGeom>
            <a:noFill/>
            <a:ln w="190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E49D-F9E4-25B1-BCB2-5B94060D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roup 593">
            <a:extLst>
              <a:ext uri="{FF2B5EF4-FFF2-40B4-BE49-F238E27FC236}">
                <a16:creationId xmlns:a16="http://schemas.microsoft.com/office/drawing/2014/main" id="{24700ED6-290E-63E8-72CA-AD3108C0C2D9}"/>
              </a:ext>
            </a:extLst>
          </p:cNvPr>
          <p:cNvGrpSpPr/>
          <p:nvPr/>
        </p:nvGrpSpPr>
        <p:grpSpPr>
          <a:xfrm>
            <a:off x="-838199" y="-419100"/>
            <a:ext cx="11420982" cy="7448550"/>
            <a:chOff x="-838199" y="-419100"/>
            <a:chExt cx="11420982" cy="74485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997C4A-6240-EAE7-50A0-5C6CBBF04302}"/>
                </a:ext>
              </a:extLst>
            </p:cNvPr>
            <p:cNvGrpSpPr/>
            <p:nvPr/>
          </p:nvGrpSpPr>
          <p:grpSpPr>
            <a:xfrm>
              <a:off x="3677416" y="1754359"/>
              <a:ext cx="4304233" cy="3349282"/>
              <a:chOff x="3717421" y="1526680"/>
              <a:chExt cx="4304233" cy="334928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4AE90BF-EDAA-489A-C751-8A4563F33A95}"/>
                  </a:ext>
                </a:extLst>
              </p:cNvPr>
              <p:cNvSpPr/>
              <p:nvPr/>
            </p:nvSpPr>
            <p:spPr>
              <a:xfrm>
                <a:off x="4170348" y="1880075"/>
                <a:ext cx="3349951" cy="2615013"/>
              </a:xfrm>
              <a:prstGeom prst="rect">
                <a:avLst/>
              </a:prstGeom>
              <a:noFill/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6C01F8-9ED0-9065-DAAF-6042F4E12906}"/>
                  </a:ext>
                </a:extLst>
              </p:cNvPr>
              <p:cNvSpPr txBox="1"/>
              <p:nvPr/>
            </p:nvSpPr>
            <p:spPr>
              <a:xfrm>
                <a:off x="3717421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ymax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1573F8-87A2-BAB1-84FB-B2EEC23F901C}"/>
                  </a:ext>
                </a:extLst>
              </p:cNvPr>
              <p:cNvSpPr/>
              <p:nvPr/>
            </p:nvSpPr>
            <p:spPr>
              <a:xfrm>
                <a:off x="4134348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B32308-471D-B320-E4CC-6281CDFA1F11}"/>
                  </a:ext>
                </a:extLst>
              </p:cNvPr>
              <p:cNvSpPr/>
              <p:nvPr/>
            </p:nvSpPr>
            <p:spPr>
              <a:xfrm>
                <a:off x="4132746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DD797E-E257-F86F-1F7E-21FE35404300}"/>
                  </a:ext>
                </a:extLst>
              </p:cNvPr>
              <p:cNvSpPr/>
              <p:nvPr/>
            </p:nvSpPr>
            <p:spPr>
              <a:xfrm>
                <a:off x="7484299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3AD6184-D53E-4A78-4EA8-00C55436BE2D}"/>
                  </a:ext>
                </a:extLst>
              </p:cNvPr>
              <p:cNvSpPr/>
              <p:nvPr/>
            </p:nvSpPr>
            <p:spPr>
              <a:xfrm>
                <a:off x="7484299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68D60-D9A3-FAE4-A49E-B4EC6B438561}"/>
                  </a:ext>
                </a:extLst>
              </p:cNvPr>
              <p:cNvSpPr txBox="1"/>
              <p:nvPr/>
            </p:nvSpPr>
            <p:spPr>
              <a:xfrm>
                <a:off x="3717421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ymin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E2FE54-27BD-C249-2BF6-A84DB9030BCE}"/>
                  </a:ext>
                </a:extLst>
              </p:cNvPr>
              <p:cNvSpPr txBox="1"/>
              <p:nvPr/>
            </p:nvSpPr>
            <p:spPr>
              <a:xfrm>
                <a:off x="7115800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BEE5C-2F27-D104-8259-6E86713E1BBE}"/>
                  </a:ext>
                </a:extLst>
              </p:cNvPr>
              <p:cNvSpPr txBox="1"/>
              <p:nvPr/>
            </p:nvSpPr>
            <p:spPr>
              <a:xfrm>
                <a:off x="7115800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ymax</a:t>
                </a:r>
              </a:p>
            </p:txBody>
          </p: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03EA5FE5-8593-343F-7FD1-2189C1E38191}"/>
                </a:ext>
              </a:extLst>
            </p:cNvPr>
            <p:cNvGrpSpPr/>
            <p:nvPr/>
          </p:nvGrpSpPr>
          <p:grpSpPr>
            <a:xfrm>
              <a:off x="1002170" y="-77133"/>
              <a:ext cx="9580613" cy="6959960"/>
              <a:chOff x="1002170" y="-77133"/>
              <a:chExt cx="9580613" cy="6959960"/>
            </a:xfrm>
          </p:grpSpPr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6A3AA4D9-C033-2A3A-8284-C2DC8F04D4D3}"/>
                  </a:ext>
                </a:extLst>
              </p:cNvPr>
              <p:cNvSpPr txBox="1"/>
              <p:nvPr/>
            </p:nvSpPr>
            <p:spPr>
              <a:xfrm>
                <a:off x="440055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E13BC3D6-36D2-72B1-1D85-F4BED23B6CC2}"/>
                  </a:ext>
                </a:extLst>
              </p:cNvPr>
              <p:cNvSpPr txBox="1"/>
              <p:nvPr/>
            </p:nvSpPr>
            <p:spPr>
              <a:xfrm>
                <a:off x="5584285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54839C1D-986A-6E38-C58C-6406F2D0E471}"/>
                  </a:ext>
                </a:extLst>
              </p:cNvPr>
              <p:cNvSpPr txBox="1"/>
              <p:nvPr/>
            </p:nvSpPr>
            <p:spPr>
              <a:xfrm>
                <a:off x="676802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A49224D5-0AA8-57B1-BF96-E7C14E2FB1FC}"/>
                  </a:ext>
                </a:extLst>
              </p:cNvPr>
              <p:cNvSpPr txBox="1"/>
              <p:nvPr/>
            </p:nvSpPr>
            <p:spPr>
              <a:xfrm>
                <a:off x="440055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76272DF1-DD78-98B9-0F24-A11D3AC463C3}"/>
                  </a:ext>
                </a:extLst>
              </p:cNvPr>
              <p:cNvSpPr txBox="1"/>
              <p:nvPr/>
            </p:nvSpPr>
            <p:spPr>
              <a:xfrm>
                <a:off x="5584285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9940F904-D639-3DF7-B146-62F15F5C01EE}"/>
                  </a:ext>
                </a:extLst>
              </p:cNvPr>
              <p:cNvSpPr txBox="1"/>
              <p:nvPr/>
            </p:nvSpPr>
            <p:spPr>
              <a:xfrm>
                <a:off x="676802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19F306B1-9781-537D-748A-5688FFD123DE}"/>
                  </a:ext>
                </a:extLst>
              </p:cNvPr>
              <p:cNvSpPr txBox="1"/>
              <p:nvPr/>
            </p:nvSpPr>
            <p:spPr>
              <a:xfrm>
                <a:off x="440055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C2C57842-1D27-1C18-1047-777FE369C946}"/>
                  </a:ext>
                </a:extLst>
              </p:cNvPr>
              <p:cNvSpPr txBox="1"/>
              <p:nvPr/>
            </p:nvSpPr>
            <p:spPr>
              <a:xfrm>
                <a:off x="5584285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5355E43B-1643-9B23-AA29-73E2DF3A8451}"/>
                  </a:ext>
                </a:extLst>
              </p:cNvPr>
              <p:cNvSpPr txBox="1"/>
              <p:nvPr/>
            </p:nvSpPr>
            <p:spPr>
              <a:xfrm>
                <a:off x="676802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BF5DF47-7F23-7D7B-3A81-807356E33DFF}"/>
                  </a:ext>
                </a:extLst>
              </p:cNvPr>
              <p:cNvSpPr txBox="1"/>
              <p:nvPr/>
            </p:nvSpPr>
            <p:spPr>
              <a:xfrm>
                <a:off x="440055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A4A1A4AE-9126-B6CA-25AF-2784BEDCE5BB}"/>
                  </a:ext>
                </a:extLst>
              </p:cNvPr>
              <p:cNvSpPr txBox="1"/>
              <p:nvPr/>
            </p:nvSpPr>
            <p:spPr>
              <a:xfrm>
                <a:off x="5584285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BD862EA5-3726-FCE8-8714-3CAEA2FC29E3}"/>
                  </a:ext>
                </a:extLst>
              </p:cNvPr>
              <p:cNvSpPr txBox="1"/>
              <p:nvPr/>
            </p:nvSpPr>
            <p:spPr>
              <a:xfrm>
                <a:off x="676802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E44A52CE-7EBC-9D40-9E3A-61A2595DA85E}"/>
                  </a:ext>
                </a:extLst>
              </p:cNvPr>
              <p:cNvSpPr txBox="1"/>
              <p:nvPr/>
            </p:nvSpPr>
            <p:spPr>
              <a:xfrm>
                <a:off x="440055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37618FE1-C063-8474-66D3-DF2C4EB8EDF8}"/>
                  </a:ext>
                </a:extLst>
              </p:cNvPr>
              <p:cNvSpPr txBox="1"/>
              <p:nvPr/>
            </p:nvSpPr>
            <p:spPr>
              <a:xfrm>
                <a:off x="5584285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28D903A5-D951-7DB5-4DD6-48C62231062E}"/>
                  </a:ext>
                </a:extLst>
              </p:cNvPr>
              <p:cNvSpPr txBox="1"/>
              <p:nvPr/>
            </p:nvSpPr>
            <p:spPr>
              <a:xfrm>
                <a:off x="676802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48C6BAE2-3A6B-E542-CFFD-FA5A1FA87358}"/>
                  </a:ext>
                </a:extLst>
              </p:cNvPr>
              <p:cNvSpPr txBox="1"/>
              <p:nvPr/>
            </p:nvSpPr>
            <p:spPr>
              <a:xfrm>
                <a:off x="440055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E925D370-219E-2E87-4358-A9F3C0D72910}"/>
                  </a:ext>
                </a:extLst>
              </p:cNvPr>
              <p:cNvSpPr txBox="1"/>
              <p:nvPr/>
            </p:nvSpPr>
            <p:spPr>
              <a:xfrm>
                <a:off x="5584285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8002674D-DF86-F8CB-8049-F5E14CA30CF7}"/>
                  </a:ext>
                </a:extLst>
              </p:cNvPr>
              <p:cNvSpPr txBox="1"/>
              <p:nvPr/>
            </p:nvSpPr>
            <p:spPr>
              <a:xfrm>
                <a:off x="676802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7CDC5EF3-0B23-EFC0-31BA-591EFC4589F7}"/>
                  </a:ext>
                </a:extLst>
              </p:cNvPr>
              <p:cNvSpPr txBox="1"/>
              <p:nvPr/>
            </p:nvSpPr>
            <p:spPr>
              <a:xfrm>
                <a:off x="440124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85A1BFDD-45AD-DA1D-81CE-0B08C7A861B5}"/>
                  </a:ext>
                </a:extLst>
              </p:cNvPr>
              <p:cNvSpPr txBox="1"/>
              <p:nvPr/>
            </p:nvSpPr>
            <p:spPr>
              <a:xfrm>
                <a:off x="5584980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C5629A40-5772-1A08-5E9C-F0EC56BB45E8}"/>
                  </a:ext>
                </a:extLst>
              </p:cNvPr>
              <p:cNvSpPr txBox="1"/>
              <p:nvPr/>
            </p:nvSpPr>
            <p:spPr>
              <a:xfrm>
                <a:off x="676871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BCB825FB-F14E-9C32-115B-DFEDF79FC183}"/>
                  </a:ext>
                </a:extLst>
              </p:cNvPr>
              <p:cNvSpPr txBox="1"/>
              <p:nvPr/>
            </p:nvSpPr>
            <p:spPr>
              <a:xfrm>
                <a:off x="440124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196A5702-50D7-6A60-ED8F-F86F7CACBA03}"/>
                  </a:ext>
                </a:extLst>
              </p:cNvPr>
              <p:cNvSpPr txBox="1"/>
              <p:nvPr/>
            </p:nvSpPr>
            <p:spPr>
              <a:xfrm>
                <a:off x="5584980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37DA3A3E-BA9F-D90B-6703-B53CCF40BEC3}"/>
                  </a:ext>
                </a:extLst>
              </p:cNvPr>
              <p:cNvSpPr txBox="1"/>
              <p:nvPr/>
            </p:nvSpPr>
            <p:spPr>
              <a:xfrm>
                <a:off x="676871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FABD5AEF-490E-F088-9192-1332714FC835}"/>
                  </a:ext>
                </a:extLst>
              </p:cNvPr>
              <p:cNvSpPr txBox="1"/>
              <p:nvPr/>
            </p:nvSpPr>
            <p:spPr>
              <a:xfrm>
                <a:off x="440124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E3B7771B-FF8D-71EF-5BD8-CF8726C4867F}"/>
                  </a:ext>
                </a:extLst>
              </p:cNvPr>
              <p:cNvSpPr txBox="1"/>
              <p:nvPr/>
            </p:nvSpPr>
            <p:spPr>
              <a:xfrm>
                <a:off x="5584980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37C37365-9ED2-FC96-3F50-6A8A1624A5CD}"/>
                  </a:ext>
                </a:extLst>
              </p:cNvPr>
              <p:cNvSpPr txBox="1"/>
              <p:nvPr/>
            </p:nvSpPr>
            <p:spPr>
              <a:xfrm>
                <a:off x="676871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AA8AA59C-75BA-457A-6DFC-B5418439180E}"/>
                  </a:ext>
                </a:extLst>
              </p:cNvPr>
              <p:cNvSpPr txBox="1"/>
              <p:nvPr/>
            </p:nvSpPr>
            <p:spPr>
              <a:xfrm>
                <a:off x="790029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6F569D54-71DD-D5C8-9A39-8ECD338B56C9}"/>
                  </a:ext>
                </a:extLst>
              </p:cNvPr>
              <p:cNvSpPr txBox="1"/>
              <p:nvPr/>
            </p:nvSpPr>
            <p:spPr>
              <a:xfrm>
                <a:off x="9084028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D1C03520-20E6-8C4E-5E0D-DCAF4ACC92BA}"/>
                  </a:ext>
                </a:extLst>
              </p:cNvPr>
              <p:cNvSpPr txBox="1"/>
              <p:nvPr/>
            </p:nvSpPr>
            <p:spPr>
              <a:xfrm>
                <a:off x="1026776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74AE5511-55AA-BB4E-E85E-ACA9F7EEB042}"/>
                  </a:ext>
                </a:extLst>
              </p:cNvPr>
              <p:cNvSpPr txBox="1"/>
              <p:nvPr/>
            </p:nvSpPr>
            <p:spPr>
              <a:xfrm>
                <a:off x="790029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13FD02D0-756E-D7AD-BC6A-7DE80DE5401B}"/>
                  </a:ext>
                </a:extLst>
              </p:cNvPr>
              <p:cNvSpPr txBox="1"/>
              <p:nvPr/>
            </p:nvSpPr>
            <p:spPr>
              <a:xfrm>
                <a:off x="9084028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CCDFF70F-A61F-7C69-BD85-E7084D90695A}"/>
                  </a:ext>
                </a:extLst>
              </p:cNvPr>
              <p:cNvSpPr txBox="1"/>
              <p:nvPr/>
            </p:nvSpPr>
            <p:spPr>
              <a:xfrm>
                <a:off x="1026776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49A0A579-52DF-94BA-ED43-FEB2E40A9FF9}"/>
                  </a:ext>
                </a:extLst>
              </p:cNvPr>
              <p:cNvSpPr txBox="1"/>
              <p:nvPr/>
            </p:nvSpPr>
            <p:spPr>
              <a:xfrm>
                <a:off x="790029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C585D628-2E7A-6218-3C09-C5864C472E5D}"/>
                  </a:ext>
                </a:extLst>
              </p:cNvPr>
              <p:cNvSpPr txBox="1"/>
              <p:nvPr/>
            </p:nvSpPr>
            <p:spPr>
              <a:xfrm>
                <a:off x="9084028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8F5437F-9BED-9572-49E5-650C61AE8D04}"/>
                  </a:ext>
                </a:extLst>
              </p:cNvPr>
              <p:cNvSpPr txBox="1"/>
              <p:nvPr/>
            </p:nvSpPr>
            <p:spPr>
              <a:xfrm>
                <a:off x="1026776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7EA09929-979E-4FBF-0BBC-97350BE78ECC}"/>
                  </a:ext>
                </a:extLst>
              </p:cNvPr>
              <p:cNvSpPr txBox="1"/>
              <p:nvPr/>
            </p:nvSpPr>
            <p:spPr>
              <a:xfrm>
                <a:off x="790029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F51CD2E8-AB20-5188-DB76-B534D1CE7DDD}"/>
                  </a:ext>
                </a:extLst>
              </p:cNvPr>
              <p:cNvSpPr txBox="1"/>
              <p:nvPr/>
            </p:nvSpPr>
            <p:spPr>
              <a:xfrm>
                <a:off x="9084028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B714FAA9-BAFD-C0AE-3889-CCC721A16ADF}"/>
                  </a:ext>
                </a:extLst>
              </p:cNvPr>
              <p:cNvSpPr txBox="1"/>
              <p:nvPr/>
            </p:nvSpPr>
            <p:spPr>
              <a:xfrm>
                <a:off x="1026776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BA07BA91-98FA-D800-3591-25F4CDFB2412}"/>
                  </a:ext>
                </a:extLst>
              </p:cNvPr>
              <p:cNvSpPr txBox="1"/>
              <p:nvPr/>
            </p:nvSpPr>
            <p:spPr>
              <a:xfrm>
                <a:off x="790029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95AB29D2-5D96-1E2D-F4AD-993AD1831907}"/>
                  </a:ext>
                </a:extLst>
              </p:cNvPr>
              <p:cNvSpPr txBox="1"/>
              <p:nvPr/>
            </p:nvSpPr>
            <p:spPr>
              <a:xfrm>
                <a:off x="9084028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773E6F26-579F-AF38-051A-78AEB0943994}"/>
                  </a:ext>
                </a:extLst>
              </p:cNvPr>
              <p:cNvSpPr txBox="1"/>
              <p:nvPr/>
            </p:nvSpPr>
            <p:spPr>
              <a:xfrm>
                <a:off x="1026776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8AF49F8A-3A90-A1D6-2584-88E34468B657}"/>
                  </a:ext>
                </a:extLst>
              </p:cNvPr>
              <p:cNvSpPr txBox="1"/>
              <p:nvPr/>
            </p:nvSpPr>
            <p:spPr>
              <a:xfrm>
                <a:off x="790029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B4EE14DA-04C7-B200-8ABC-C3300507D14D}"/>
                  </a:ext>
                </a:extLst>
              </p:cNvPr>
              <p:cNvSpPr txBox="1"/>
              <p:nvPr/>
            </p:nvSpPr>
            <p:spPr>
              <a:xfrm>
                <a:off x="9084028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27F8D46F-B1DD-BA56-7830-27D86C4B1A4F}"/>
                  </a:ext>
                </a:extLst>
              </p:cNvPr>
              <p:cNvSpPr txBox="1"/>
              <p:nvPr/>
            </p:nvSpPr>
            <p:spPr>
              <a:xfrm>
                <a:off x="1026776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8C1C8A55-1F04-41E1-E658-48BB38ECD656}"/>
                  </a:ext>
                </a:extLst>
              </p:cNvPr>
              <p:cNvSpPr txBox="1"/>
              <p:nvPr/>
            </p:nvSpPr>
            <p:spPr>
              <a:xfrm>
                <a:off x="790098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307685D0-1B8F-FB3D-C3A3-F3AA91B96067}"/>
                  </a:ext>
                </a:extLst>
              </p:cNvPr>
              <p:cNvSpPr txBox="1"/>
              <p:nvPr/>
            </p:nvSpPr>
            <p:spPr>
              <a:xfrm>
                <a:off x="9084723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CBDBA43A-FFFA-0209-EC5D-6DCCB4DF3094}"/>
                  </a:ext>
                </a:extLst>
              </p:cNvPr>
              <p:cNvSpPr txBox="1"/>
              <p:nvPr/>
            </p:nvSpPr>
            <p:spPr>
              <a:xfrm>
                <a:off x="1026845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242E0BF9-93AF-5A83-1D10-AA27F2131187}"/>
                  </a:ext>
                </a:extLst>
              </p:cNvPr>
              <p:cNvSpPr txBox="1"/>
              <p:nvPr/>
            </p:nvSpPr>
            <p:spPr>
              <a:xfrm>
                <a:off x="790098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072DB6CA-FCBA-CF9F-3B7B-6BA5CB02DD55}"/>
                  </a:ext>
                </a:extLst>
              </p:cNvPr>
              <p:cNvSpPr txBox="1"/>
              <p:nvPr/>
            </p:nvSpPr>
            <p:spPr>
              <a:xfrm>
                <a:off x="9084723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F27FCD0E-CA74-8987-79E8-105C7893CA11}"/>
                  </a:ext>
                </a:extLst>
              </p:cNvPr>
              <p:cNvSpPr txBox="1"/>
              <p:nvPr/>
            </p:nvSpPr>
            <p:spPr>
              <a:xfrm>
                <a:off x="1026845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28B7E6FF-EC12-43CE-60AD-324193415CEB}"/>
                  </a:ext>
                </a:extLst>
              </p:cNvPr>
              <p:cNvSpPr txBox="1"/>
              <p:nvPr/>
            </p:nvSpPr>
            <p:spPr>
              <a:xfrm>
                <a:off x="790098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72C26E86-E775-24E5-3DEE-64D1C7BDF492}"/>
                  </a:ext>
                </a:extLst>
              </p:cNvPr>
              <p:cNvSpPr txBox="1"/>
              <p:nvPr/>
            </p:nvSpPr>
            <p:spPr>
              <a:xfrm>
                <a:off x="9084723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2BD8257C-757D-7886-A51E-00A4A5001F34}"/>
                  </a:ext>
                </a:extLst>
              </p:cNvPr>
              <p:cNvSpPr txBox="1"/>
              <p:nvPr/>
            </p:nvSpPr>
            <p:spPr>
              <a:xfrm>
                <a:off x="1026845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873308A4-96EA-4197-CAC4-3FE71E2BC3F8}"/>
                  </a:ext>
                </a:extLst>
              </p:cNvPr>
              <p:cNvSpPr txBox="1"/>
              <p:nvPr/>
            </p:nvSpPr>
            <p:spPr>
              <a:xfrm>
                <a:off x="100217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6A629013-0B0F-FFF6-6E05-4021A85F45A1}"/>
                  </a:ext>
                </a:extLst>
              </p:cNvPr>
              <p:cNvSpPr txBox="1"/>
              <p:nvPr/>
            </p:nvSpPr>
            <p:spPr>
              <a:xfrm>
                <a:off x="2185905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DE6AE5E9-401A-103D-865B-9BC4D09642A4}"/>
                  </a:ext>
                </a:extLst>
              </p:cNvPr>
              <p:cNvSpPr txBox="1"/>
              <p:nvPr/>
            </p:nvSpPr>
            <p:spPr>
              <a:xfrm>
                <a:off x="336964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8DF65AB1-7604-FE39-E719-DC1F4BEE7EFF}"/>
                  </a:ext>
                </a:extLst>
              </p:cNvPr>
              <p:cNvSpPr txBox="1"/>
              <p:nvPr/>
            </p:nvSpPr>
            <p:spPr>
              <a:xfrm>
                <a:off x="100217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FEC639F0-8BC8-C4F5-A1C2-0187FE7C8CA2}"/>
                  </a:ext>
                </a:extLst>
              </p:cNvPr>
              <p:cNvSpPr txBox="1"/>
              <p:nvPr/>
            </p:nvSpPr>
            <p:spPr>
              <a:xfrm>
                <a:off x="2185905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A7984B1C-FA3B-F6C0-CBE1-7B144990FC84}"/>
                  </a:ext>
                </a:extLst>
              </p:cNvPr>
              <p:cNvSpPr txBox="1"/>
              <p:nvPr/>
            </p:nvSpPr>
            <p:spPr>
              <a:xfrm>
                <a:off x="336964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F9A3A788-6064-064F-058F-D08FE186A47B}"/>
                  </a:ext>
                </a:extLst>
              </p:cNvPr>
              <p:cNvSpPr txBox="1"/>
              <p:nvPr/>
            </p:nvSpPr>
            <p:spPr>
              <a:xfrm>
                <a:off x="100217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FB1819D-4A18-C92A-E18C-45C7D58E095A}"/>
                  </a:ext>
                </a:extLst>
              </p:cNvPr>
              <p:cNvSpPr txBox="1"/>
              <p:nvPr/>
            </p:nvSpPr>
            <p:spPr>
              <a:xfrm>
                <a:off x="2185905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97BBD744-A060-6CF4-8875-CF11FBD69E28}"/>
                  </a:ext>
                </a:extLst>
              </p:cNvPr>
              <p:cNvSpPr txBox="1"/>
              <p:nvPr/>
            </p:nvSpPr>
            <p:spPr>
              <a:xfrm>
                <a:off x="336964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6B6315AF-08D9-513D-47B3-93455ED5C79D}"/>
                  </a:ext>
                </a:extLst>
              </p:cNvPr>
              <p:cNvSpPr txBox="1"/>
              <p:nvPr/>
            </p:nvSpPr>
            <p:spPr>
              <a:xfrm>
                <a:off x="100217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76D72980-8416-AC5D-4F19-289C3C2FD781}"/>
                  </a:ext>
                </a:extLst>
              </p:cNvPr>
              <p:cNvSpPr txBox="1"/>
              <p:nvPr/>
            </p:nvSpPr>
            <p:spPr>
              <a:xfrm>
                <a:off x="2185905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3F6244D9-5988-35F2-29FB-16BBB71E551C}"/>
                  </a:ext>
                </a:extLst>
              </p:cNvPr>
              <p:cNvSpPr txBox="1"/>
              <p:nvPr/>
            </p:nvSpPr>
            <p:spPr>
              <a:xfrm>
                <a:off x="336964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1F7B1139-840D-B502-635A-B8FDF0DB9504}"/>
                  </a:ext>
                </a:extLst>
              </p:cNvPr>
              <p:cNvSpPr txBox="1"/>
              <p:nvPr/>
            </p:nvSpPr>
            <p:spPr>
              <a:xfrm>
                <a:off x="100217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B991FEBF-310A-9DAE-E9DA-2F2C661526BC}"/>
                  </a:ext>
                </a:extLst>
              </p:cNvPr>
              <p:cNvSpPr txBox="1"/>
              <p:nvPr/>
            </p:nvSpPr>
            <p:spPr>
              <a:xfrm>
                <a:off x="2185905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DFF951F3-6F6B-503D-37BF-6FE5CC3BC474}"/>
                  </a:ext>
                </a:extLst>
              </p:cNvPr>
              <p:cNvSpPr txBox="1"/>
              <p:nvPr/>
            </p:nvSpPr>
            <p:spPr>
              <a:xfrm>
                <a:off x="336964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1F389C3A-E322-B383-4ABE-E6C677E8719C}"/>
                  </a:ext>
                </a:extLst>
              </p:cNvPr>
              <p:cNvSpPr txBox="1"/>
              <p:nvPr/>
            </p:nvSpPr>
            <p:spPr>
              <a:xfrm>
                <a:off x="100217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5B763EA8-7289-1D0F-0954-FC930817A504}"/>
                  </a:ext>
                </a:extLst>
              </p:cNvPr>
              <p:cNvSpPr txBox="1"/>
              <p:nvPr/>
            </p:nvSpPr>
            <p:spPr>
              <a:xfrm>
                <a:off x="2185905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ECC2F11E-5BB1-B036-8153-3DC8D709B42F}"/>
                  </a:ext>
                </a:extLst>
              </p:cNvPr>
              <p:cNvSpPr txBox="1"/>
              <p:nvPr/>
            </p:nvSpPr>
            <p:spPr>
              <a:xfrm>
                <a:off x="336964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FD517E19-D34E-DFB9-EA6B-2BD65DB11B98}"/>
                  </a:ext>
                </a:extLst>
              </p:cNvPr>
              <p:cNvSpPr txBox="1"/>
              <p:nvPr/>
            </p:nvSpPr>
            <p:spPr>
              <a:xfrm>
                <a:off x="100286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D3D15553-DC4A-C6D1-47E0-733CF630838B}"/>
                  </a:ext>
                </a:extLst>
              </p:cNvPr>
              <p:cNvSpPr txBox="1"/>
              <p:nvPr/>
            </p:nvSpPr>
            <p:spPr>
              <a:xfrm>
                <a:off x="2186600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A49A42EF-01E7-6F1D-4AC2-4BB536D6AC30}"/>
                  </a:ext>
                </a:extLst>
              </p:cNvPr>
              <p:cNvSpPr txBox="1"/>
              <p:nvPr/>
            </p:nvSpPr>
            <p:spPr>
              <a:xfrm>
                <a:off x="337033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E7342A11-FD3D-7D78-6AC6-B6218A05A569}"/>
                  </a:ext>
                </a:extLst>
              </p:cNvPr>
              <p:cNvSpPr txBox="1"/>
              <p:nvPr/>
            </p:nvSpPr>
            <p:spPr>
              <a:xfrm>
                <a:off x="100286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B0B7D34F-CDA8-3AAB-A83D-AB0A82780F51}"/>
                  </a:ext>
                </a:extLst>
              </p:cNvPr>
              <p:cNvSpPr txBox="1"/>
              <p:nvPr/>
            </p:nvSpPr>
            <p:spPr>
              <a:xfrm>
                <a:off x="2186600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963D1769-1880-D61A-A57D-DD957D775171}"/>
                  </a:ext>
                </a:extLst>
              </p:cNvPr>
              <p:cNvSpPr txBox="1"/>
              <p:nvPr/>
            </p:nvSpPr>
            <p:spPr>
              <a:xfrm>
                <a:off x="337033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0D7FF31C-BCD6-3C2E-2F40-AEB9F9B8594B}"/>
                  </a:ext>
                </a:extLst>
              </p:cNvPr>
              <p:cNvSpPr txBox="1"/>
              <p:nvPr/>
            </p:nvSpPr>
            <p:spPr>
              <a:xfrm>
                <a:off x="100286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C009478F-CF39-DB92-B02B-F76B03CFFF2C}"/>
                  </a:ext>
                </a:extLst>
              </p:cNvPr>
              <p:cNvSpPr txBox="1"/>
              <p:nvPr/>
            </p:nvSpPr>
            <p:spPr>
              <a:xfrm>
                <a:off x="2186600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56894F19-36C8-5DC9-47DF-B88BA759DD07}"/>
                  </a:ext>
                </a:extLst>
              </p:cNvPr>
              <p:cNvSpPr txBox="1"/>
              <p:nvPr/>
            </p:nvSpPr>
            <p:spPr>
              <a:xfrm>
                <a:off x="337033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</p:grp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800BFFD-DCEA-2B93-9746-FCA074CB9493}"/>
                </a:ext>
              </a:extLst>
            </p:cNvPr>
            <p:cNvSpPr/>
            <p:nvPr/>
          </p:nvSpPr>
          <p:spPr>
            <a:xfrm>
              <a:off x="-838199" y="-419100"/>
              <a:ext cx="4972050" cy="7448550"/>
            </a:xfrm>
            <a:prstGeom prst="rect">
              <a:avLst/>
            </a:prstGeom>
            <a:solidFill>
              <a:srgbClr val="E6AA0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2010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04482-2827-924C-C995-A5993492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roup 582">
            <a:extLst>
              <a:ext uri="{FF2B5EF4-FFF2-40B4-BE49-F238E27FC236}">
                <a16:creationId xmlns:a16="http://schemas.microsoft.com/office/drawing/2014/main" id="{81EB9ECE-CF21-C543-3772-7234B8EEF53F}"/>
              </a:ext>
            </a:extLst>
          </p:cNvPr>
          <p:cNvGrpSpPr/>
          <p:nvPr/>
        </p:nvGrpSpPr>
        <p:grpSpPr>
          <a:xfrm>
            <a:off x="-838199" y="-419100"/>
            <a:ext cx="13487398" cy="7600950"/>
            <a:chOff x="-838199" y="-419100"/>
            <a:chExt cx="13487398" cy="76009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A5BD25-6536-02FC-5EAF-87A3A4B273E0}"/>
                </a:ext>
              </a:extLst>
            </p:cNvPr>
            <p:cNvGrpSpPr/>
            <p:nvPr/>
          </p:nvGrpSpPr>
          <p:grpSpPr>
            <a:xfrm>
              <a:off x="3677416" y="1754359"/>
              <a:ext cx="4304233" cy="3349282"/>
              <a:chOff x="3717421" y="1526680"/>
              <a:chExt cx="4304233" cy="334928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AA6A5B6-A582-0702-832C-E9D584FDF47E}"/>
                  </a:ext>
                </a:extLst>
              </p:cNvPr>
              <p:cNvSpPr/>
              <p:nvPr/>
            </p:nvSpPr>
            <p:spPr>
              <a:xfrm>
                <a:off x="4170348" y="1880075"/>
                <a:ext cx="3349951" cy="2615013"/>
              </a:xfrm>
              <a:prstGeom prst="rect">
                <a:avLst/>
              </a:prstGeom>
              <a:noFill/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226000-A23F-58FC-4953-144EA96E9E6C}"/>
                  </a:ext>
                </a:extLst>
              </p:cNvPr>
              <p:cNvSpPr txBox="1"/>
              <p:nvPr/>
            </p:nvSpPr>
            <p:spPr>
              <a:xfrm>
                <a:off x="3717421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ymax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045E367-3A0F-A457-2E5B-4326FC44AD84}"/>
                  </a:ext>
                </a:extLst>
              </p:cNvPr>
              <p:cNvSpPr/>
              <p:nvPr/>
            </p:nvSpPr>
            <p:spPr>
              <a:xfrm>
                <a:off x="4134348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F5ABD8F-39B1-F6D4-1D5A-B00D3C93826F}"/>
                  </a:ext>
                </a:extLst>
              </p:cNvPr>
              <p:cNvSpPr/>
              <p:nvPr/>
            </p:nvSpPr>
            <p:spPr>
              <a:xfrm>
                <a:off x="4132746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B4DAB9-1607-017F-CAF5-F0B52B476DF0}"/>
                  </a:ext>
                </a:extLst>
              </p:cNvPr>
              <p:cNvSpPr/>
              <p:nvPr/>
            </p:nvSpPr>
            <p:spPr>
              <a:xfrm>
                <a:off x="7484299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1551F5-0828-CC05-E61C-919DF006017D}"/>
                  </a:ext>
                </a:extLst>
              </p:cNvPr>
              <p:cNvSpPr/>
              <p:nvPr/>
            </p:nvSpPr>
            <p:spPr>
              <a:xfrm>
                <a:off x="7484299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C078E7-B634-4B26-1463-D4A31246C0F1}"/>
                  </a:ext>
                </a:extLst>
              </p:cNvPr>
              <p:cNvSpPr txBox="1"/>
              <p:nvPr/>
            </p:nvSpPr>
            <p:spPr>
              <a:xfrm>
                <a:off x="3717421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ymin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7261B7-0707-D579-C6A8-3057654116BE}"/>
                  </a:ext>
                </a:extLst>
              </p:cNvPr>
              <p:cNvSpPr txBox="1"/>
              <p:nvPr/>
            </p:nvSpPr>
            <p:spPr>
              <a:xfrm>
                <a:off x="7115800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B945DB-A482-297B-5B38-5F31674FB000}"/>
                  </a:ext>
                </a:extLst>
              </p:cNvPr>
              <p:cNvSpPr txBox="1"/>
              <p:nvPr/>
            </p:nvSpPr>
            <p:spPr>
              <a:xfrm>
                <a:off x="7115800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ymax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261BEC-655A-575A-4DC7-836B85DA2E4C}"/>
                </a:ext>
              </a:extLst>
            </p:cNvPr>
            <p:cNvGrpSpPr/>
            <p:nvPr/>
          </p:nvGrpSpPr>
          <p:grpSpPr>
            <a:xfrm>
              <a:off x="1002170" y="-77133"/>
              <a:ext cx="9580613" cy="6959960"/>
              <a:chOff x="1002170" y="-77133"/>
              <a:chExt cx="9580613" cy="695996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43443B-A0E0-33C0-ACFD-976F09509BB8}"/>
                  </a:ext>
                </a:extLst>
              </p:cNvPr>
              <p:cNvSpPr txBox="1"/>
              <p:nvPr/>
            </p:nvSpPr>
            <p:spPr>
              <a:xfrm>
                <a:off x="440055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8D6C9E-1943-87CC-8118-16391256F051}"/>
                  </a:ext>
                </a:extLst>
              </p:cNvPr>
              <p:cNvSpPr txBox="1"/>
              <p:nvPr/>
            </p:nvSpPr>
            <p:spPr>
              <a:xfrm>
                <a:off x="5584285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A080D2-23D5-CBAC-4188-4711BDC80CD9}"/>
                  </a:ext>
                </a:extLst>
              </p:cNvPr>
              <p:cNvSpPr txBox="1"/>
              <p:nvPr/>
            </p:nvSpPr>
            <p:spPr>
              <a:xfrm>
                <a:off x="676802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DA333F-DA39-5416-FF6F-CEA422ABD537}"/>
                  </a:ext>
                </a:extLst>
              </p:cNvPr>
              <p:cNvSpPr txBox="1"/>
              <p:nvPr/>
            </p:nvSpPr>
            <p:spPr>
              <a:xfrm>
                <a:off x="440055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37224B-E1AF-5ABF-22AA-98AD35DF275B}"/>
                  </a:ext>
                </a:extLst>
              </p:cNvPr>
              <p:cNvSpPr txBox="1"/>
              <p:nvPr/>
            </p:nvSpPr>
            <p:spPr>
              <a:xfrm>
                <a:off x="5584285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EFD633-7657-F113-6C1C-7E438A511735}"/>
                  </a:ext>
                </a:extLst>
              </p:cNvPr>
              <p:cNvSpPr txBox="1"/>
              <p:nvPr/>
            </p:nvSpPr>
            <p:spPr>
              <a:xfrm>
                <a:off x="676802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07F24-8178-CEE9-0A8F-5EBD8D64BA12}"/>
                  </a:ext>
                </a:extLst>
              </p:cNvPr>
              <p:cNvSpPr txBox="1"/>
              <p:nvPr/>
            </p:nvSpPr>
            <p:spPr>
              <a:xfrm>
                <a:off x="440055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AFB16FE-F273-96A0-ECA5-286E85DA3A05}"/>
                  </a:ext>
                </a:extLst>
              </p:cNvPr>
              <p:cNvSpPr txBox="1"/>
              <p:nvPr/>
            </p:nvSpPr>
            <p:spPr>
              <a:xfrm>
                <a:off x="5584285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FD263DB-439F-94EC-4342-DB8AE2DC95C5}"/>
                  </a:ext>
                </a:extLst>
              </p:cNvPr>
              <p:cNvSpPr txBox="1"/>
              <p:nvPr/>
            </p:nvSpPr>
            <p:spPr>
              <a:xfrm>
                <a:off x="676802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52FCEC6-02C0-0FC2-3708-9E24625D36BF}"/>
                  </a:ext>
                </a:extLst>
              </p:cNvPr>
              <p:cNvSpPr txBox="1"/>
              <p:nvPr/>
            </p:nvSpPr>
            <p:spPr>
              <a:xfrm>
                <a:off x="440055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6413EC66-AD9C-33D2-75F8-E2E33AF24EB7}"/>
                  </a:ext>
                </a:extLst>
              </p:cNvPr>
              <p:cNvSpPr txBox="1"/>
              <p:nvPr/>
            </p:nvSpPr>
            <p:spPr>
              <a:xfrm>
                <a:off x="5584285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AD043121-48A0-BED4-F053-FE7B94E8772F}"/>
                  </a:ext>
                </a:extLst>
              </p:cNvPr>
              <p:cNvSpPr txBox="1"/>
              <p:nvPr/>
            </p:nvSpPr>
            <p:spPr>
              <a:xfrm>
                <a:off x="676802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DF9C5BF1-2136-D1FC-7E09-D38A7CEB4BEB}"/>
                  </a:ext>
                </a:extLst>
              </p:cNvPr>
              <p:cNvSpPr txBox="1"/>
              <p:nvPr/>
            </p:nvSpPr>
            <p:spPr>
              <a:xfrm>
                <a:off x="440055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1D1CA93B-8365-85EE-4800-FB6E8D9206E8}"/>
                  </a:ext>
                </a:extLst>
              </p:cNvPr>
              <p:cNvSpPr txBox="1"/>
              <p:nvPr/>
            </p:nvSpPr>
            <p:spPr>
              <a:xfrm>
                <a:off x="5584285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D3FBAB7F-AA23-249B-8399-B42771AC0749}"/>
                  </a:ext>
                </a:extLst>
              </p:cNvPr>
              <p:cNvSpPr txBox="1"/>
              <p:nvPr/>
            </p:nvSpPr>
            <p:spPr>
              <a:xfrm>
                <a:off x="676802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64E78F07-5D15-1CD5-8CD6-87338696509F}"/>
                  </a:ext>
                </a:extLst>
              </p:cNvPr>
              <p:cNvSpPr txBox="1"/>
              <p:nvPr/>
            </p:nvSpPr>
            <p:spPr>
              <a:xfrm>
                <a:off x="440055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24AFE0AE-EB7B-CC88-72E3-D53CDD5E57A9}"/>
                  </a:ext>
                </a:extLst>
              </p:cNvPr>
              <p:cNvSpPr txBox="1"/>
              <p:nvPr/>
            </p:nvSpPr>
            <p:spPr>
              <a:xfrm>
                <a:off x="5584285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11786791-A87F-1D3E-20EA-CD8A8B4A6052}"/>
                  </a:ext>
                </a:extLst>
              </p:cNvPr>
              <p:cNvSpPr txBox="1"/>
              <p:nvPr/>
            </p:nvSpPr>
            <p:spPr>
              <a:xfrm>
                <a:off x="676802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94B1BE38-87AF-E7A3-A8D2-69391DC50AF0}"/>
                  </a:ext>
                </a:extLst>
              </p:cNvPr>
              <p:cNvSpPr txBox="1"/>
              <p:nvPr/>
            </p:nvSpPr>
            <p:spPr>
              <a:xfrm>
                <a:off x="440124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8451E223-1D46-9B67-1E09-0FD2A6B29762}"/>
                  </a:ext>
                </a:extLst>
              </p:cNvPr>
              <p:cNvSpPr txBox="1"/>
              <p:nvPr/>
            </p:nvSpPr>
            <p:spPr>
              <a:xfrm>
                <a:off x="5584980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647B1B1-4AC2-F138-F8CF-E438FD713934}"/>
                  </a:ext>
                </a:extLst>
              </p:cNvPr>
              <p:cNvSpPr txBox="1"/>
              <p:nvPr/>
            </p:nvSpPr>
            <p:spPr>
              <a:xfrm>
                <a:off x="676871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EF4DE819-3008-F6D5-122B-6B19A158BE74}"/>
                  </a:ext>
                </a:extLst>
              </p:cNvPr>
              <p:cNvSpPr txBox="1"/>
              <p:nvPr/>
            </p:nvSpPr>
            <p:spPr>
              <a:xfrm>
                <a:off x="440124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F1C30CE4-22A0-E708-AF27-69D740FA70DA}"/>
                  </a:ext>
                </a:extLst>
              </p:cNvPr>
              <p:cNvSpPr txBox="1"/>
              <p:nvPr/>
            </p:nvSpPr>
            <p:spPr>
              <a:xfrm>
                <a:off x="5584980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6D805B8A-AB21-8D7D-7972-CBC436F32857}"/>
                  </a:ext>
                </a:extLst>
              </p:cNvPr>
              <p:cNvSpPr txBox="1"/>
              <p:nvPr/>
            </p:nvSpPr>
            <p:spPr>
              <a:xfrm>
                <a:off x="676871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ABF69DB1-B741-F080-601B-3A79E45AFF68}"/>
                  </a:ext>
                </a:extLst>
              </p:cNvPr>
              <p:cNvSpPr txBox="1"/>
              <p:nvPr/>
            </p:nvSpPr>
            <p:spPr>
              <a:xfrm>
                <a:off x="440124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AB9F9B2F-96FB-26C7-36CF-2234D89B4248}"/>
                  </a:ext>
                </a:extLst>
              </p:cNvPr>
              <p:cNvSpPr txBox="1"/>
              <p:nvPr/>
            </p:nvSpPr>
            <p:spPr>
              <a:xfrm>
                <a:off x="5584980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5051FE56-20C7-DA29-C77F-1E25C25DD4A4}"/>
                  </a:ext>
                </a:extLst>
              </p:cNvPr>
              <p:cNvSpPr txBox="1"/>
              <p:nvPr/>
            </p:nvSpPr>
            <p:spPr>
              <a:xfrm>
                <a:off x="676871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67B2587-E134-EFA4-044D-9A443E36B015}"/>
                  </a:ext>
                </a:extLst>
              </p:cNvPr>
              <p:cNvSpPr txBox="1"/>
              <p:nvPr/>
            </p:nvSpPr>
            <p:spPr>
              <a:xfrm>
                <a:off x="790029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4EEA3DC3-5372-DC36-DE03-CA0E06A70D20}"/>
                  </a:ext>
                </a:extLst>
              </p:cNvPr>
              <p:cNvSpPr txBox="1"/>
              <p:nvPr/>
            </p:nvSpPr>
            <p:spPr>
              <a:xfrm>
                <a:off x="9084028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1" name="TextBox 530">
                <a:extLst>
                  <a:ext uri="{FF2B5EF4-FFF2-40B4-BE49-F238E27FC236}">
                    <a16:creationId xmlns:a16="http://schemas.microsoft.com/office/drawing/2014/main" id="{43233609-34A0-30FE-8AC5-3B4A03A6E1A0}"/>
                  </a:ext>
                </a:extLst>
              </p:cNvPr>
              <p:cNvSpPr txBox="1"/>
              <p:nvPr/>
            </p:nvSpPr>
            <p:spPr>
              <a:xfrm>
                <a:off x="1026776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7DCA8B24-D5AD-8298-241D-CD648A361940}"/>
                  </a:ext>
                </a:extLst>
              </p:cNvPr>
              <p:cNvSpPr txBox="1"/>
              <p:nvPr/>
            </p:nvSpPr>
            <p:spPr>
              <a:xfrm>
                <a:off x="790029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176DE27B-840C-48C6-1A53-A77E622EF620}"/>
                  </a:ext>
                </a:extLst>
              </p:cNvPr>
              <p:cNvSpPr txBox="1"/>
              <p:nvPr/>
            </p:nvSpPr>
            <p:spPr>
              <a:xfrm>
                <a:off x="9084028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6DF475D7-21A4-19F7-7646-46B25C327B42}"/>
                  </a:ext>
                </a:extLst>
              </p:cNvPr>
              <p:cNvSpPr txBox="1"/>
              <p:nvPr/>
            </p:nvSpPr>
            <p:spPr>
              <a:xfrm>
                <a:off x="1026776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3ABD3DAA-CDC2-0C6B-368F-EDCAC41AE817}"/>
                  </a:ext>
                </a:extLst>
              </p:cNvPr>
              <p:cNvSpPr txBox="1"/>
              <p:nvPr/>
            </p:nvSpPr>
            <p:spPr>
              <a:xfrm>
                <a:off x="790029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94559211-EDDF-3553-0604-43EC4EB3F213}"/>
                  </a:ext>
                </a:extLst>
              </p:cNvPr>
              <p:cNvSpPr txBox="1"/>
              <p:nvPr/>
            </p:nvSpPr>
            <p:spPr>
              <a:xfrm>
                <a:off x="9084028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CCD5248A-9A89-3835-292D-BEDCC45710EE}"/>
                  </a:ext>
                </a:extLst>
              </p:cNvPr>
              <p:cNvSpPr txBox="1"/>
              <p:nvPr/>
            </p:nvSpPr>
            <p:spPr>
              <a:xfrm>
                <a:off x="1026776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23B4E8A8-0C7D-0B24-3E98-2D193C99C381}"/>
                  </a:ext>
                </a:extLst>
              </p:cNvPr>
              <p:cNvSpPr txBox="1"/>
              <p:nvPr/>
            </p:nvSpPr>
            <p:spPr>
              <a:xfrm>
                <a:off x="790029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008DF50E-A1A3-D94C-6D88-36FEB131191C}"/>
                  </a:ext>
                </a:extLst>
              </p:cNvPr>
              <p:cNvSpPr txBox="1"/>
              <p:nvPr/>
            </p:nvSpPr>
            <p:spPr>
              <a:xfrm>
                <a:off x="9084028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2D073734-B0A4-C5F4-26AF-A6F4E36B6734}"/>
                  </a:ext>
                </a:extLst>
              </p:cNvPr>
              <p:cNvSpPr txBox="1"/>
              <p:nvPr/>
            </p:nvSpPr>
            <p:spPr>
              <a:xfrm>
                <a:off x="1026776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1" name="TextBox 540">
                <a:extLst>
                  <a:ext uri="{FF2B5EF4-FFF2-40B4-BE49-F238E27FC236}">
                    <a16:creationId xmlns:a16="http://schemas.microsoft.com/office/drawing/2014/main" id="{44F7A6B2-821E-38F1-0344-22D475550423}"/>
                  </a:ext>
                </a:extLst>
              </p:cNvPr>
              <p:cNvSpPr txBox="1"/>
              <p:nvPr/>
            </p:nvSpPr>
            <p:spPr>
              <a:xfrm>
                <a:off x="790029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7EDE3AE5-F2C7-A5ED-CAC5-F5E965BCB11B}"/>
                  </a:ext>
                </a:extLst>
              </p:cNvPr>
              <p:cNvSpPr txBox="1"/>
              <p:nvPr/>
            </p:nvSpPr>
            <p:spPr>
              <a:xfrm>
                <a:off x="9084028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3A864D4E-7A64-2FAE-4A41-FB2F13AB5079}"/>
                  </a:ext>
                </a:extLst>
              </p:cNvPr>
              <p:cNvSpPr txBox="1"/>
              <p:nvPr/>
            </p:nvSpPr>
            <p:spPr>
              <a:xfrm>
                <a:off x="1026776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B2F9AD31-0BA6-514C-3F4A-E319F261624D}"/>
                  </a:ext>
                </a:extLst>
              </p:cNvPr>
              <p:cNvSpPr txBox="1"/>
              <p:nvPr/>
            </p:nvSpPr>
            <p:spPr>
              <a:xfrm>
                <a:off x="790029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A45C062F-3B8C-F25B-5886-AE07A8C8C5D3}"/>
                  </a:ext>
                </a:extLst>
              </p:cNvPr>
              <p:cNvSpPr txBox="1"/>
              <p:nvPr/>
            </p:nvSpPr>
            <p:spPr>
              <a:xfrm>
                <a:off x="9084028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60AC3CEE-5B03-1195-691E-FD74A96773C5}"/>
                  </a:ext>
                </a:extLst>
              </p:cNvPr>
              <p:cNvSpPr txBox="1"/>
              <p:nvPr/>
            </p:nvSpPr>
            <p:spPr>
              <a:xfrm>
                <a:off x="1026776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0F3EA81E-DEB6-F9FD-B8CC-0F60B8BEF21D}"/>
                  </a:ext>
                </a:extLst>
              </p:cNvPr>
              <p:cNvSpPr txBox="1"/>
              <p:nvPr/>
            </p:nvSpPr>
            <p:spPr>
              <a:xfrm>
                <a:off x="790098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DACE8B90-EFDD-63D9-A836-93E4B0C0EC26}"/>
                  </a:ext>
                </a:extLst>
              </p:cNvPr>
              <p:cNvSpPr txBox="1"/>
              <p:nvPr/>
            </p:nvSpPr>
            <p:spPr>
              <a:xfrm>
                <a:off x="9084723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61E8BAEE-9828-0ADA-08EB-51A9445D883B}"/>
                  </a:ext>
                </a:extLst>
              </p:cNvPr>
              <p:cNvSpPr txBox="1"/>
              <p:nvPr/>
            </p:nvSpPr>
            <p:spPr>
              <a:xfrm>
                <a:off x="1026845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39B1970D-043D-10C5-57D8-F1C1554275D0}"/>
                  </a:ext>
                </a:extLst>
              </p:cNvPr>
              <p:cNvSpPr txBox="1"/>
              <p:nvPr/>
            </p:nvSpPr>
            <p:spPr>
              <a:xfrm>
                <a:off x="790098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6E64F782-FB1E-BB08-E87D-E4BB2099654B}"/>
                  </a:ext>
                </a:extLst>
              </p:cNvPr>
              <p:cNvSpPr txBox="1"/>
              <p:nvPr/>
            </p:nvSpPr>
            <p:spPr>
              <a:xfrm>
                <a:off x="9084723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482A57D0-2372-BF02-7738-1F666B12DFC7}"/>
                  </a:ext>
                </a:extLst>
              </p:cNvPr>
              <p:cNvSpPr txBox="1"/>
              <p:nvPr/>
            </p:nvSpPr>
            <p:spPr>
              <a:xfrm>
                <a:off x="1026845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3AB9FC74-B1FC-3C91-ADCB-D6699DBFB1A6}"/>
                  </a:ext>
                </a:extLst>
              </p:cNvPr>
              <p:cNvSpPr txBox="1"/>
              <p:nvPr/>
            </p:nvSpPr>
            <p:spPr>
              <a:xfrm>
                <a:off x="790098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204B79A4-16E1-FB5A-9337-323881B047A9}"/>
                  </a:ext>
                </a:extLst>
              </p:cNvPr>
              <p:cNvSpPr txBox="1"/>
              <p:nvPr/>
            </p:nvSpPr>
            <p:spPr>
              <a:xfrm>
                <a:off x="9084723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5" name="TextBox 554">
                <a:extLst>
                  <a:ext uri="{FF2B5EF4-FFF2-40B4-BE49-F238E27FC236}">
                    <a16:creationId xmlns:a16="http://schemas.microsoft.com/office/drawing/2014/main" id="{AF4B88BB-6B75-EDAF-6860-D1C1A2C40B28}"/>
                  </a:ext>
                </a:extLst>
              </p:cNvPr>
              <p:cNvSpPr txBox="1"/>
              <p:nvPr/>
            </p:nvSpPr>
            <p:spPr>
              <a:xfrm>
                <a:off x="1026845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6" name="TextBox 555">
                <a:extLst>
                  <a:ext uri="{FF2B5EF4-FFF2-40B4-BE49-F238E27FC236}">
                    <a16:creationId xmlns:a16="http://schemas.microsoft.com/office/drawing/2014/main" id="{27D0C61A-0427-9F6F-83F6-C0590ED2ACFA}"/>
                  </a:ext>
                </a:extLst>
              </p:cNvPr>
              <p:cNvSpPr txBox="1"/>
              <p:nvPr/>
            </p:nvSpPr>
            <p:spPr>
              <a:xfrm>
                <a:off x="100217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7" name="TextBox 556">
                <a:extLst>
                  <a:ext uri="{FF2B5EF4-FFF2-40B4-BE49-F238E27FC236}">
                    <a16:creationId xmlns:a16="http://schemas.microsoft.com/office/drawing/2014/main" id="{9E36EE9B-8E62-7C65-0364-EF165B4BA37D}"/>
                  </a:ext>
                </a:extLst>
              </p:cNvPr>
              <p:cNvSpPr txBox="1"/>
              <p:nvPr/>
            </p:nvSpPr>
            <p:spPr>
              <a:xfrm>
                <a:off x="2185905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F7A173AC-0BCD-3F3B-2C76-A19A36E75056}"/>
                  </a:ext>
                </a:extLst>
              </p:cNvPr>
              <p:cNvSpPr txBox="1"/>
              <p:nvPr/>
            </p:nvSpPr>
            <p:spPr>
              <a:xfrm>
                <a:off x="336964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5CD9587F-4BD2-E3F8-D52C-A0CCD6B9CFE5}"/>
                  </a:ext>
                </a:extLst>
              </p:cNvPr>
              <p:cNvSpPr txBox="1"/>
              <p:nvPr/>
            </p:nvSpPr>
            <p:spPr>
              <a:xfrm>
                <a:off x="100217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D7C4039C-8BAF-3381-9AF0-C53D2F884317}"/>
                  </a:ext>
                </a:extLst>
              </p:cNvPr>
              <p:cNvSpPr txBox="1"/>
              <p:nvPr/>
            </p:nvSpPr>
            <p:spPr>
              <a:xfrm>
                <a:off x="2185905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15C3EBE3-A534-28AA-EE42-415F29B8D4F6}"/>
                  </a:ext>
                </a:extLst>
              </p:cNvPr>
              <p:cNvSpPr txBox="1"/>
              <p:nvPr/>
            </p:nvSpPr>
            <p:spPr>
              <a:xfrm>
                <a:off x="336964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289B7C9D-372F-1F52-A55C-3AB333AC8ED7}"/>
                  </a:ext>
                </a:extLst>
              </p:cNvPr>
              <p:cNvSpPr txBox="1"/>
              <p:nvPr/>
            </p:nvSpPr>
            <p:spPr>
              <a:xfrm>
                <a:off x="100217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48495FE6-A061-094E-75D0-BF128FE35C02}"/>
                  </a:ext>
                </a:extLst>
              </p:cNvPr>
              <p:cNvSpPr txBox="1"/>
              <p:nvPr/>
            </p:nvSpPr>
            <p:spPr>
              <a:xfrm>
                <a:off x="2185905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AA766B00-6C6A-4B3B-D1EA-80CC9923F7D3}"/>
                  </a:ext>
                </a:extLst>
              </p:cNvPr>
              <p:cNvSpPr txBox="1"/>
              <p:nvPr/>
            </p:nvSpPr>
            <p:spPr>
              <a:xfrm>
                <a:off x="336964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3A1E6605-88A4-68EA-CFDA-2FB355F6F899}"/>
                  </a:ext>
                </a:extLst>
              </p:cNvPr>
              <p:cNvSpPr txBox="1"/>
              <p:nvPr/>
            </p:nvSpPr>
            <p:spPr>
              <a:xfrm>
                <a:off x="100217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CE833019-A68D-C708-AA6B-C97C9164C4C7}"/>
                  </a:ext>
                </a:extLst>
              </p:cNvPr>
              <p:cNvSpPr txBox="1"/>
              <p:nvPr/>
            </p:nvSpPr>
            <p:spPr>
              <a:xfrm>
                <a:off x="2185905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44921A02-BA12-4640-96B1-8391CF1B683E}"/>
                  </a:ext>
                </a:extLst>
              </p:cNvPr>
              <p:cNvSpPr txBox="1"/>
              <p:nvPr/>
            </p:nvSpPr>
            <p:spPr>
              <a:xfrm>
                <a:off x="336964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33FC2538-8336-0C77-5FFB-F9FA8DFC46C3}"/>
                  </a:ext>
                </a:extLst>
              </p:cNvPr>
              <p:cNvSpPr txBox="1"/>
              <p:nvPr/>
            </p:nvSpPr>
            <p:spPr>
              <a:xfrm>
                <a:off x="100217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AAB26AB1-3B27-B77D-BAA1-DBBCF7711523}"/>
                  </a:ext>
                </a:extLst>
              </p:cNvPr>
              <p:cNvSpPr txBox="1"/>
              <p:nvPr/>
            </p:nvSpPr>
            <p:spPr>
              <a:xfrm>
                <a:off x="2185905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B4677DEE-9A30-17B4-4A79-1A8D15303A92}"/>
                  </a:ext>
                </a:extLst>
              </p:cNvPr>
              <p:cNvSpPr txBox="1"/>
              <p:nvPr/>
            </p:nvSpPr>
            <p:spPr>
              <a:xfrm>
                <a:off x="336964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7D696CAC-F136-DD7C-59C6-4034BB001662}"/>
                  </a:ext>
                </a:extLst>
              </p:cNvPr>
              <p:cNvSpPr txBox="1"/>
              <p:nvPr/>
            </p:nvSpPr>
            <p:spPr>
              <a:xfrm>
                <a:off x="100217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24AC2F51-4349-7FC3-38A3-493360C939F3}"/>
                  </a:ext>
                </a:extLst>
              </p:cNvPr>
              <p:cNvSpPr txBox="1"/>
              <p:nvPr/>
            </p:nvSpPr>
            <p:spPr>
              <a:xfrm>
                <a:off x="2185905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5FFEBA19-4289-795E-AB9A-6F80059C10D7}"/>
                  </a:ext>
                </a:extLst>
              </p:cNvPr>
              <p:cNvSpPr txBox="1"/>
              <p:nvPr/>
            </p:nvSpPr>
            <p:spPr>
              <a:xfrm>
                <a:off x="336964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C997FE95-3F6C-D15E-4518-ED81D10A511B}"/>
                  </a:ext>
                </a:extLst>
              </p:cNvPr>
              <p:cNvSpPr txBox="1"/>
              <p:nvPr/>
            </p:nvSpPr>
            <p:spPr>
              <a:xfrm>
                <a:off x="100286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CB7FDBAB-43F5-F700-702F-A77D1DD34C1E}"/>
                  </a:ext>
                </a:extLst>
              </p:cNvPr>
              <p:cNvSpPr txBox="1"/>
              <p:nvPr/>
            </p:nvSpPr>
            <p:spPr>
              <a:xfrm>
                <a:off x="2186600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D1F932C8-B1E6-161F-A829-6B9CCE776490}"/>
                  </a:ext>
                </a:extLst>
              </p:cNvPr>
              <p:cNvSpPr txBox="1"/>
              <p:nvPr/>
            </p:nvSpPr>
            <p:spPr>
              <a:xfrm>
                <a:off x="337033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370AB32B-CFEA-C5ED-46DD-585555E73E39}"/>
                  </a:ext>
                </a:extLst>
              </p:cNvPr>
              <p:cNvSpPr txBox="1"/>
              <p:nvPr/>
            </p:nvSpPr>
            <p:spPr>
              <a:xfrm>
                <a:off x="100286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85B890D9-3B30-DBAC-D669-4B37E9C7C1C3}"/>
                  </a:ext>
                </a:extLst>
              </p:cNvPr>
              <p:cNvSpPr txBox="1"/>
              <p:nvPr/>
            </p:nvSpPr>
            <p:spPr>
              <a:xfrm>
                <a:off x="2186600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20DB99F8-7C66-247A-BE83-2F27FCA27F6C}"/>
                  </a:ext>
                </a:extLst>
              </p:cNvPr>
              <p:cNvSpPr txBox="1"/>
              <p:nvPr/>
            </p:nvSpPr>
            <p:spPr>
              <a:xfrm>
                <a:off x="337033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947C0BE-CF15-F56C-CB1F-B33D939EADF8}"/>
                  </a:ext>
                </a:extLst>
              </p:cNvPr>
              <p:cNvSpPr txBox="1"/>
              <p:nvPr/>
            </p:nvSpPr>
            <p:spPr>
              <a:xfrm>
                <a:off x="100286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9F3B52AC-73D4-88B6-E60B-3BC12B4FB461}"/>
                  </a:ext>
                </a:extLst>
              </p:cNvPr>
              <p:cNvSpPr txBox="1"/>
              <p:nvPr/>
            </p:nvSpPr>
            <p:spPr>
              <a:xfrm>
                <a:off x="2186600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6F59E9E4-0B6E-0174-F1DC-B558EB646E11}"/>
                  </a:ext>
                </a:extLst>
              </p:cNvPr>
              <p:cNvSpPr txBox="1"/>
              <p:nvPr/>
            </p:nvSpPr>
            <p:spPr>
              <a:xfrm>
                <a:off x="337033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</p:grp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9389F236-3BAA-9E12-F281-A13F9E4C0FC5}"/>
                </a:ext>
              </a:extLst>
            </p:cNvPr>
            <p:cNvSpPr/>
            <p:nvPr/>
          </p:nvSpPr>
          <p:spPr>
            <a:xfrm>
              <a:off x="-838199" y="-419100"/>
              <a:ext cx="4972050" cy="7448550"/>
            </a:xfrm>
            <a:prstGeom prst="rect">
              <a:avLst/>
            </a:prstGeom>
            <a:solidFill>
              <a:srgbClr val="E6AA0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731C9-BED5-F3FC-1A14-6C91B749D508}"/>
                </a:ext>
              </a:extLst>
            </p:cNvPr>
            <p:cNvSpPr/>
            <p:nvPr/>
          </p:nvSpPr>
          <p:spPr>
            <a:xfrm>
              <a:off x="-685800" y="4724400"/>
              <a:ext cx="13334999" cy="2457450"/>
            </a:xfrm>
            <a:prstGeom prst="rect">
              <a:avLst/>
            </a:prstGeom>
            <a:solidFill>
              <a:srgbClr val="8E3B4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8993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646F8-02F5-8741-6E22-9801DCB7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roup 665">
            <a:extLst>
              <a:ext uri="{FF2B5EF4-FFF2-40B4-BE49-F238E27FC236}">
                <a16:creationId xmlns:a16="http://schemas.microsoft.com/office/drawing/2014/main" id="{10D5737C-81E1-7E9B-B448-268A896D79E9}"/>
              </a:ext>
            </a:extLst>
          </p:cNvPr>
          <p:cNvGrpSpPr/>
          <p:nvPr/>
        </p:nvGrpSpPr>
        <p:grpSpPr>
          <a:xfrm>
            <a:off x="-838199" y="-419100"/>
            <a:ext cx="13639798" cy="7753350"/>
            <a:chOff x="-838199" y="-419100"/>
            <a:chExt cx="13639798" cy="7753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0E7803-0047-96E7-82C9-F80D0CAE651D}"/>
                </a:ext>
              </a:extLst>
            </p:cNvPr>
            <p:cNvGrpSpPr/>
            <p:nvPr/>
          </p:nvGrpSpPr>
          <p:grpSpPr>
            <a:xfrm>
              <a:off x="3677416" y="1754359"/>
              <a:ext cx="4304233" cy="3349282"/>
              <a:chOff x="3717421" y="1526680"/>
              <a:chExt cx="4304233" cy="334928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6CA3F06-BC39-7881-3954-D04CF51067BF}"/>
                  </a:ext>
                </a:extLst>
              </p:cNvPr>
              <p:cNvSpPr/>
              <p:nvPr/>
            </p:nvSpPr>
            <p:spPr>
              <a:xfrm>
                <a:off x="4170348" y="1880075"/>
                <a:ext cx="3349951" cy="2615013"/>
              </a:xfrm>
              <a:prstGeom prst="rect">
                <a:avLst/>
              </a:prstGeom>
              <a:noFill/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7D462B-E2DB-5E1C-0A2F-D3F4533D4C08}"/>
                  </a:ext>
                </a:extLst>
              </p:cNvPr>
              <p:cNvSpPr txBox="1"/>
              <p:nvPr/>
            </p:nvSpPr>
            <p:spPr>
              <a:xfrm>
                <a:off x="3717421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ymax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9130DF-8E00-299A-FEC9-EC0964CC839A}"/>
                  </a:ext>
                </a:extLst>
              </p:cNvPr>
              <p:cNvSpPr/>
              <p:nvPr/>
            </p:nvSpPr>
            <p:spPr>
              <a:xfrm>
                <a:off x="4134348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3A66F7B-8220-F637-9D39-A993F6AA6B6B}"/>
                  </a:ext>
                </a:extLst>
              </p:cNvPr>
              <p:cNvSpPr/>
              <p:nvPr/>
            </p:nvSpPr>
            <p:spPr>
              <a:xfrm>
                <a:off x="4132746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77F06F-E46B-9970-28F1-AA2CC2F990B9}"/>
                  </a:ext>
                </a:extLst>
              </p:cNvPr>
              <p:cNvSpPr/>
              <p:nvPr/>
            </p:nvSpPr>
            <p:spPr>
              <a:xfrm>
                <a:off x="7484299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E0B4D7-D2CB-C7FA-A8EC-1E5DC4FD8235}"/>
                  </a:ext>
                </a:extLst>
              </p:cNvPr>
              <p:cNvSpPr/>
              <p:nvPr/>
            </p:nvSpPr>
            <p:spPr>
              <a:xfrm>
                <a:off x="7484299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3A88E4-EBFE-1362-4985-4DC1C599675C}"/>
                  </a:ext>
                </a:extLst>
              </p:cNvPr>
              <p:cNvSpPr txBox="1"/>
              <p:nvPr/>
            </p:nvSpPr>
            <p:spPr>
              <a:xfrm>
                <a:off x="3717421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ymin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C1124C-1E4C-12A8-487E-63A65E2DFEE2}"/>
                  </a:ext>
                </a:extLst>
              </p:cNvPr>
              <p:cNvSpPr txBox="1"/>
              <p:nvPr/>
            </p:nvSpPr>
            <p:spPr>
              <a:xfrm>
                <a:off x="7115800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A03DA5-2C03-EF7A-ECFD-02A91E0C0680}"/>
                  </a:ext>
                </a:extLst>
              </p:cNvPr>
              <p:cNvSpPr txBox="1"/>
              <p:nvPr/>
            </p:nvSpPr>
            <p:spPr>
              <a:xfrm>
                <a:off x="7115800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ymax</a:t>
                </a:r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C15C3969-7C0C-B64E-8005-B1CD5FA11F8A}"/>
                </a:ext>
              </a:extLst>
            </p:cNvPr>
            <p:cNvGrpSpPr/>
            <p:nvPr/>
          </p:nvGrpSpPr>
          <p:grpSpPr>
            <a:xfrm>
              <a:off x="1002170" y="-77133"/>
              <a:ext cx="9580613" cy="6959960"/>
              <a:chOff x="1002170" y="-77133"/>
              <a:chExt cx="9580613" cy="6959960"/>
            </a:xfrm>
          </p:grpSpPr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6162B293-1795-4C5A-5B79-C1D9CECDD8DC}"/>
                  </a:ext>
                </a:extLst>
              </p:cNvPr>
              <p:cNvSpPr txBox="1"/>
              <p:nvPr/>
            </p:nvSpPr>
            <p:spPr>
              <a:xfrm>
                <a:off x="440055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DAD107B5-DF08-07D7-494F-D98B10C97D89}"/>
                  </a:ext>
                </a:extLst>
              </p:cNvPr>
              <p:cNvSpPr txBox="1"/>
              <p:nvPr/>
            </p:nvSpPr>
            <p:spPr>
              <a:xfrm>
                <a:off x="5584285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ACE958F1-7E29-3C8B-8EB8-5F7C9450808C}"/>
                  </a:ext>
                </a:extLst>
              </p:cNvPr>
              <p:cNvSpPr txBox="1"/>
              <p:nvPr/>
            </p:nvSpPr>
            <p:spPr>
              <a:xfrm>
                <a:off x="676802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0AD389CC-009F-B1DE-8316-A2D72B94E996}"/>
                  </a:ext>
                </a:extLst>
              </p:cNvPr>
              <p:cNvSpPr txBox="1"/>
              <p:nvPr/>
            </p:nvSpPr>
            <p:spPr>
              <a:xfrm>
                <a:off x="440055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73131487-A4A8-78A3-A0FC-F5F5A6C3F1B3}"/>
                  </a:ext>
                </a:extLst>
              </p:cNvPr>
              <p:cNvSpPr txBox="1"/>
              <p:nvPr/>
            </p:nvSpPr>
            <p:spPr>
              <a:xfrm>
                <a:off x="5584285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41D21115-9E18-2917-FC8D-C3992D6D7456}"/>
                  </a:ext>
                </a:extLst>
              </p:cNvPr>
              <p:cNvSpPr txBox="1"/>
              <p:nvPr/>
            </p:nvSpPr>
            <p:spPr>
              <a:xfrm>
                <a:off x="676802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3A97C47F-5ABA-C5BA-5A36-3BE2BA28895F}"/>
                  </a:ext>
                </a:extLst>
              </p:cNvPr>
              <p:cNvSpPr txBox="1"/>
              <p:nvPr/>
            </p:nvSpPr>
            <p:spPr>
              <a:xfrm>
                <a:off x="440055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17436058-55E2-8ACE-4AF2-5292F567D508}"/>
                  </a:ext>
                </a:extLst>
              </p:cNvPr>
              <p:cNvSpPr txBox="1"/>
              <p:nvPr/>
            </p:nvSpPr>
            <p:spPr>
              <a:xfrm>
                <a:off x="5584285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101D8602-CA84-F553-B87D-5DB914536CE2}"/>
                  </a:ext>
                </a:extLst>
              </p:cNvPr>
              <p:cNvSpPr txBox="1"/>
              <p:nvPr/>
            </p:nvSpPr>
            <p:spPr>
              <a:xfrm>
                <a:off x="676802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6E7D01B9-2063-CFA7-108D-2AF7F3869529}"/>
                  </a:ext>
                </a:extLst>
              </p:cNvPr>
              <p:cNvSpPr txBox="1"/>
              <p:nvPr/>
            </p:nvSpPr>
            <p:spPr>
              <a:xfrm>
                <a:off x="440055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59CD55A5-CC42-F44A-2742-2C4F324E0C32}"/>
                  </a:ext>
                </a:extLst>
              </p:cNvPr>
              <p:cNvSpPr txBox="1"/>
              <p:nvPr/>
            </p:nvSpPr>
            <p:spPr>
              <a:xfrm>
                <a:off x="5584285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BF6F4E66-0E71-BCFE-E2FE-093AE2C6864B}"/>
                  </a:ext>
                </a:extLst>
              </p:cNvPr>
              <p:cNvSpPr txBox="1"/>
              <p:nvPr/>
            </p:nvSpPr>
            <p:spPr>
              <a:xfrm>
                <a:off x="676802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BC408ABA-BFE0-983F-F5B6-778A0D28EBA2}"/>
                  </a:ext>
                </a:extLst>
              </p:cNvPr>
              <p:cNvSpPr txBox="1"/>
              <p:nvPr/>
            </p:nvSpPr>
            <p:spPr>
              <a:xfrm>
                <a:off x="440055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D35D372E-4C5A-1A86-6B64-A7F3DCD85068}"/>
                  </a:ext>
                </a:extLst>
              </p:cNvPr>
              <p:cNvSpPr txBox="1"/>
              <p:nvPr/>
            </p:nvSpPr>
            <p:spPr>
              <a:xfrm>
                <a:off x="5584285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30CFB71B-F5F2-1DF3-944F-E0AE60208FDF}"/>
                  </a:ext>
                </a:extLst>
              </p:cNvPr>
              <p:cNvSpPr txBox="1"/>
              <p:nvPr/>
            </p:nvSpPr>
            <p:spPr>
              <a:xfrm>
                <a:off x="676802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AEC7238A-F563-EC73-BC8E-BD56B86FC0E8}"/>
                  </a:ext>
                </a:extLst>
              </p:cNvPr>
              <p:cNvSpPr txBox="1"/>
              <p:nvPr/>
            </p:nvSpPr>
            <p:spPr>
              <a:xfrm>
                <a:off x="440055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2EFC07A9-3443-06C0-DBE9-9680DDBD6B68}"/>
                  </a:ext>
                </a:extLst>
              </p:cNvPr>
              <p:cNvSpPr txBox="1"/>
              <p:nvPr/>
            </p:nvSpPr>
            <p:spPr>
              <a:xfrm>
                <a:off x="5584285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BC5EAB55-3506-277C-4B3C-EC9292338DBB}"/>
                  </a:ext>
                </a:extLst>
              </p:cNvPr>
              <p:cNvSpPr txBox="1"/>
              <p:nvPr/>
            </p:nvSpPr>
            <p:spPr>
              <a:xfrm>
                <a:off x="676802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A25908B3-274A-DB74-CA79-19822A38986A}"/>
                  </a:ext>
                </a:extLst>
              </p:cNvPr>
              <p:cNvSpPr txBox="1"/>
              <p:nvPr/>
            </p:nvSpPr>
            <p:spPr>
              <a:xfrm>
                <a:off x="440124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A8E6A390-6AF4-B56B-3FF5-F4E4C3DFE4FE}"/>
                  </a:ext>
                </a:extLst>
              </p:cNvPr>
              <p:cNvSpPr txBox="1"/>
              <p:nvPr/>
            </p:nvSpPr>
            <p:spPr>
              <a:xfrm>
                <a:off x="5584980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B0D83D5-2E77-B3C5-17C8-57B47FAB7D7C}"/>
                  </a:ext>
                </a:extLst>
              </p:cNvPr>
              <p:cNvSpPr txBox="1"/>
              <p:nvPr/>
            </p:nvSpPr>
            <p:spPr>
              <a:xfrm>
                <a:off x="676871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98B22A8D-A34E-B755-E0AC-A487E812EE7D}"/>
                  </a:ext>
                </a:extLst>
              </p:cNvPr>
              <p:cNvSpPr txBox="1"/>
              <p:nvPr/>
            </p:nvSpPr>
            <p:spPr>
              <a:xfrm>
                <a:off x="440124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E2CCE822-8A7A-79AC-41B0-2525880A09B4}"/>
                  </a:ext>
                </a:extLst>
              </p:cNvPr>
              <p:cNvSpPr txBox="1"/>
              <p:nvPr/>
            </p:nvSpPr>
            <p:spPr>
              <a:xfrm>
                <a:off x="5584980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F8AFF4EB-3C03-A1AB-9483-EEAC3658B9BA}"/>
                  </a:ext>
                </a:extLst>
              </p:cNvPr>
              <p:cNvSpPr txBox="1"/>
              <p:nvPr/>
            </p:nvSpPr>
            <p:spPr>
              <a:xfrm>
                <a:off x="676871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87F56F53-619C-1630-ACB9-C6465EF838CB}"/>
                  </a:ext>
                </a:extLst>
              </p:cNvPr>
              <p:cNvSpPr txBox="1"/>
              <p:nvPr/>
            </p:nvSpPr>
            <p:spPr>
              <a:xfrm>
                <a:off x="440124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3D8A6E3C-C3E2-C9B3-D1CA-630091BE29F6}"/>
                  </a:ext>
                </a:extLst>
              </p:cNvPr>
              <p:cNvSpPr txBox="1"/>
              <p:nvPr/>
            </p:nvSpPr>
            <p:spPr>
              <a:xfrm>
                <a:off x="5584980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2D7BEF04-678D-167D-5C96-69E95917D1FA}"/>
                  </a:ext>
                </a:extLst>
              </p:cNvPr>
              <p:cNvSpPr txBox="1"/>
              <p:nvPr/>
            </p:nvSpPr>
            <p:spPr>
              <a:xfrm>
                <a:off x="676871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2AD8F56F-41F0-EF04-9850-35974C74CBF3}"/>
                  </a:ext>
                </a:extLst>
              </p:cNvPr>
              <p:cNvSpPr txBox="1"/>
              <p:nvPr/>
            </p:nvSpPr>
            <p:spPr>
              <a:xfrm>
                <a:off x="790029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AE58C3BD-58A9-9E65-E439-64B1DD237ECE}"/>
                  </a:ext>
                </a:extLst>
              </p:cNvPr>
              <p:cNvSpPr txBox="1"/>
              <p:nvPr/>
            </p:nvSpPr>
            <p:spPr>
              <a:xfrm>
                <a:off x="9084028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97963511-3B19-2A4B-BC32-350FA6B47226}"/>
                  </a:ext>
                </a:extLst>
              </p:cNvPr>
              <p:cNvSpPr txBox="1"/>
              <p:nvPr/>
            </p:nvSpPr>
            <p:spPr>
              <a:xfrm>
                <a:off x="1026776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9A5D9079-1AF0-3FF0-CCED-786C52541DE2}"/>
                  </a:ext>
                </a:extLst>
              </p:cNvPr>
              <p:cNvSpPr txBox="1"/>
              <p:nvPr/>
            </p:nvSpPr>
            <p:spPr>
              <a:xfrm>
                <a:off x="790029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255AB41F-4140-C10D-1039-AD1CBD2289D5}"/>
                  </a:ext>
                </a:extLst>
              </p:cNvPr>
              <p:cNvSpPr txBox="1"/>
              <p:nvPr/>
            </p:nvSpPr>
            <p:spPr>
              <a:xfrm>
                <a:off x="9084028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71B43D1D-B35F-88D5-7C82-8AFAB13833CF}"/>
                  </a:ext>
                </a:extLst>
              </p:cNvPr>
              <p:cNvSpPr txBox="1"/>
              <p:nvPr/>
            </p:nvSpPr>
            <p:spPr>
              <a:xfrm>
                <a:off x="1026776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0A0C6AFB-08FE-68ED-9F1B-B9EFF6EA587E}"/>
                  </a:ext>
                </a:extLst>
              </p:cNvPr>
              <p:cNvSpPr txBox="1"/>
              <p:nvPr/>
            </p:nvSpPr>
            <p:spPr>
              <a:xfrm>
                <a:off x="790029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E64C8C64-9E56-79EA-4750-F2DEBC2513A3}"/>
                  </a:ext>
                </a:extLst>
              </p:cNvPr>
              <p:cNvSpPr txBox="1"/>
              <p:nvPr/>
            </p:nvSpPr>
            <p:spPr>
              <a:xfrm>
                <a:off x="9084028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DFA88C05-13D7-CEF5-8BBD-A28ACEE71065}"/>
                  </a:ext>
                </a:extLst>
              </p:cNvPr>
              <p:cNvSpPr txBox="1"/>
              <p:nvPr/>
            </p:nvSpPr>
            <p:spPr>
              <a:xfrm>
                <a:off x="1026776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03D7CBD8-BA4F-6EEC-3579-E85F3B1FFFEC}"/>
                  </a:ext>
                </a:extLst>
              </p:cNvPr>
              <p:cNvSpPr txBox="1"/>
              <p:nvPr/>
            </p:nvSpPr>
            <p:spPr>
              <a:xfrm>
                <a:off x="790029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985EBF84-2A41-FEB4-8E86-AD22A00DA96F}"/>
                  </a:ext>
                </a:extLst>
              </p:cNvPr>
              <p:cNvSpPr txBox="1"/>
              <p:nvPr/>
            </p:nvSpPr>
            <p:spPr>
              <a:xfrm>
                <a:off x="9084028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FBE75DED-0518-BA4B-3CD8-90B1BB6803B6}"/>
                  </a:ext>
                </a:extLst>
              </p:cNvPr>
              <p:cNvSpPr txBox="1"/>
              <p:nvPr/>
            </p:nvSpPr>
            <p:spPr>
              <a:xfrm>
                <a:off x="1026776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2265AC04-AECD-8BBA-5E6C-8CB0C5BCA3BB}"/>
                  </a:ext>
                </a:extLst>
              </p:cNvPr>
              <p:cNvSpPr txBox="1"/>
              <p:nvPr/>
            </p:nvSpPr>
            <p:spPr>
              <a:xfrm>
                <a:off x="790029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F9A4CAFD-B594-C0F1-F4AB-DBCDCAA5C950}"/>
                  </a:ext>
                </a:extLst>
              </p:cNvPr>
              <p:cNvSpPr txBox="1"/>
              <p:nvPr/>
            </p:nvSpPr>
            <p:spPr>
              <a:xfrm>
                <a:off x="9084028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24DD1050-D37B-517E-793B-27DA2321B436}"/>
                  </a:ext>
                </a:extLst>
              </p:cNvPr>
              <p:cNvSpPr txBox="1"/>
              <p:nvPr/>
            </p:nvSpPr>
            <p:spPr>
              <a:xfrm>
                <a:off x="1026776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D488BEC9-7F8F-439E-4531-FCF8E4A6B648}"/>
                  </a:ext>
                </a:extLst>
              </p:cNvPr>
              <p:cNvSpPr txBox="1"/>
              <p:nvPr/>
            </p:nvSpPr>
            <p:spPr>
              <a:xfrm>
                <a:off x="790029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89D86A8A-5B7D-0833-3EDE-9EBA31EDEBA8}"/>
                  </a:ext>
                </a:extLst>
              </p:cNvPr>
              <p:cNvSpPr txBox="1"/>
              <p:nvPr/>
            </p:nvSpPr>
            <p:spPr>
              <a:xfrm>
                <a:off x="9084028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07FBC098-7C86-C3C6-1294-B71CBB7AA5EC}"/>
                  </a:ext>
                </a:extLst>
              </p:cNvPr>
              <p:cNvSpPr txBox="1"/>
              <p:nvPr/>
            </p:nvSpPr>
            <p:spPr>
              <a:xfrm>
                <a:off x="1026776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9C66206D-073A-13E4-22FB-ADA8E50A680F}"/>
                  </a:ext>
                </a:extLst>
              </p:cNvPr>
              <p:cNvSpPr txBox="1"/>
              <p:nvPr/>
            </p:nvSpPr>
            <p:spPr>
              <a:xfrm>
                <a:off x="790098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AEEFA285-1D46-0674-C0E2-25F8A1E642FD}"/>
                  </a:ext>
                </a:extLst>
              </p:cNvPr>
              <p:cNvSpPr txBox="1"/>
              <p:nvPr/>
            </p:nvSpPr>
            <p:spPr>
              <a:xfrm>
                <a:off x="9084723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3C3FECEF-F496-DAB5-A5DF-23429074561F}"/>
                  </a:ext>
                </a:extLst>
              </p:cNvPr>
              <p:cNvSpPr txBox="1"/>
              <p:nvPr/>
            </p:nvSpPr>
            <p:spPr>
              <a:xfrm>
                <a:off x="1026845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A79B9953-CCD1-64F4-FCFC-74F8F3C36BE9}"/>
                  </a:ext>
                </a:extLst>
              </p:cNvPr>
              <p:cNvSpPr txBox="1"/>
              <p:nvPr/>
            </p:nvSpPr>
            <p:spPr>
              <a:xfrm>
                <a:off x="790098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64BBA728-1479-16E5-309D-EC1C01AE1180}"/>
                  </a:ext>
                </a:extLst>
              </p:cNvPr>
              <p:cNvSpPr txBox="1"/>
              <p:nvPr/>
            </p:nvSpPr>
            <p:spPr>
              <a:xfrm>
                <a:off x="9084723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03AE51BD-2E93-D6AC-19AA-4C7E8CDA9224}"/>
                  </a:ext>
                </a:extLst>
              </p:cNvPr>
              <p:cNvSpPr txBox="1"/>
              <p:nvPr/>
            </p:nvSpPr>
            <p:spPr>
              <a:xfrm>
                <a:off x="1026845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4F476D6C-FC46-1026-8E65-8151F4188399}"/>
                  </a:ext>
                </a:extLst>
              </p:cNvPr>
              <p:cNvSpPr txBox="1"/>
              <p:nvPr/>
            </p:nvSpPr>
            <p:spPr>
              <a:xfrm>
                <a:off x="790098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70355201-7120-5233-E27A-D6D1884FB0AB}"/>
                  </a:ext>
                </a:extLst>
              </p:cNvPr>
              <p:cNvSpPr txBox="1"/>
              <p:nvPr/>
            </p:nvSpPr>
            <p:spPr>
              <a:xfrm>
                <a:off x="9084723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9CF2AE4D-B41C-E657-1299-AE3424B1219E}"/>
                  </a:ext>
                </a:extLst>
              </p:cNvPr>
              <p:cNvSpPr txBox="1"/>
              <p:nvPr/>
            </p:nvSpPr>
            <p:spPr>
              <a:xfrm>
                <a:off x="1026845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E50C7E46-F0B4-BCC3-6107-72A541A625B2}"/>
                  </a:ext>
                </a:extLst>
              </p:cNvPr>
              <p:cNvSpPr txBox="1"/>
              <p:nvPr/>
            </p:nvSpPr>
            <p:spPr>
              <a:xfrm>
                <a:off x="100217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5FD24FC6-726A-2792-72F4-0F2FE4CFFDBD}"/>
                  </a:ext>
                </a:extLst>
              </p:cNvPr>
              <p:cNvSpPr txBox="1"/>
              <p:nvPr/>
            </p:nvSpPr>
            <p:spPr>
              <a:xfrm>
                <a:off x="2185905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14A6EF11-28FB-45DE-FA3E-647A4E02A2E9}"/>
                  </a:ext>
                </a:extLst>
              </p:cNvPr>
              <p:cNvSpPr txBox="1"/>
              <p:nvPr/>
            </p:nvSpPr>
            <p:spPr>
              <a:xfrm>
                <a:off x="336964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65B1DF33-DCBF-A5E1-E9B8-86FE7E2F6AAF}"/>
                  </a:ext>
                </a:extLst>
              </p:cNvPr>
              <p:cNvSpPr txBox="1"/>
              <p:nvPr/>
            </p:nvSpPr>
            <p:spPr>
              <a:xfrm>
                <a:off x="100217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A2958680-787A-41E2-EA1E-33029503E8C1}"/>
                  </a:ext>
                </a:extLst>
              </p:cNvPr>
              <p:cNvSpPr txBox="1"/>
              <p:nvPr/>
            </p:nvSpPr>
            <p:spPr>
              <a:xfrm>
                <a:off x="2185905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DEDBE63D-5802-06FC-6C54-59B527B79828}"/>
                  </a:ext>
                </a:extLst>
              </p:cNvPr>
              <p:cNvSpPr txBox="1"/>
              <p:nvPr/>
            </p:nvSpPr>
            <p:spPr>
              <a:xfrm>
                <a:off x="336964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194CED68-31D8-8BEC-EFBA-1A8AF61DEE40}"/>
                  </a:ext>
                </a:extLst>
              </p:cNvPr>
              <p:cNvSpPr txBox="1"/>
              <p:nvPr/>
            </p:nvSpPr>
            <p:spPr>
              <a:xfrm>
                <a:off x="100217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9661640D-5E3E-BFAB-9C1C-49EA57EB1E8A}"/>
                  </a:ext>
                </a:extLst>
              </p:cNvPr>
              <p:cNvSpPr txBox="1"/>
              <p:nvPr/>
            </p:nvSpPr>
            <p:spPr>
              <a:xfrm>
                <a:off x="2185905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D7C26942-6E7B-D9A8-8789-EBFEB488E5C8}"/>
                  </a:ext>
                </a:extLst>
              </p:cNvPr>
              <p:cNvSpPr txBox="1"/>
              <p:nvPr/>
            </p:nvSpPr>
            <p:spPr>
              <a:xfrm>
                <a:off x="336964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2B80AB62-EE27-CD28-BD18-9C7289E04C0E}"/>
                  </a:ext>
                </a:extLst>
              </p:cNvPr>
              <p:cNvSpPr txBox="1"/>
              <p:nvPr/>
            </p:nvSpPr>
            <p:spPr>
              <a:xfrm>
                <a:off x="100217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F3EC7545-DE90-B9FC-DFD6-1155B8609723}"/>
                  </a:ext>
                </a:extLst>
              </p:cNvPr>
              <p:cNvSpPr txBox="1"/>
              <p:nvPr/>
            </p:nvSpPr>
            <p:spPr>
              <a:xfrm>
                <a:off x="2185905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B19EEDF4-1AF1-BE85-ABBB-73A9C1D3838C}"/>
                  </a:ext>
                </a:extLst>
              </p:cNvPr>
              <p:cNvSpPr txBox="1"/>
              <p:nvPr/>
            </p:nvSpPr>
            <p:spPr>
              <a:xfrm>
                <a:off x="336964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169EA576-69E9-305B-73A6-1D7D970C48C1}"/>
                  </a:ext>
                </a:extLst>
              </p:cNvPr>
              <p:cNvSpPr txBox="1"/>
              <p:nvPr/>
            </p:nvSpPr>
            <p:spPr>
              <a:xfrm>
                <a:off x="100217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F515CFA7-9478-E484-2BAE-7399F1C9270D}"/>
                  </a:ext>
                </a:extLst>
              </p:cNvPr>
              <p:cNvSpPr txBox="1"/>
              <p:nvPr/>
            </p:nvSpPr>
            <p:spPr>
              <a:xfrm>
                <a:off x="2185905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B6E90A55-5462-1A64-168C-E5522982F567}"/>
                  </a:ext>
                </a:extLst>
              </p:cNvPr>
              <p:cNvSpPr txBox="1"/>
              <p:nvPr/>
            </p:nvSpPr>
            <p:spPr>
              <a:xfrm>
                <a:off x="336964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4F25357D-FB46-2247-069F-9E8B16F3C1D3}"/>
                  </a:ext>
                </a:extLst>
              </p:cNvPr>
              <p:cNvSpPr txBox="1"/>
              <p:nvPr/>
            </p:nvSpPr>
            <p:spPr>
              <a:xfrm>
                <a:off x="100217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5D13814F-C117-5D9D-6BD6-C8BA07E6B39B}"/>
                  </a:ext>
                </a:extLst>
              </p:cNvPr>
              <p:cNvSpPr txBox="1"/>
              <p:nvPr/>
            </p:nvSpPr>
            <p:spPr>
              <a:xfrm>
                <a:off x="2185905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8853DB6A-532D-E321-CDEB-26F5993897BC}"/>
                  </a:ext>
                </a:extLst>
              </p:cNvPr>
              <p:cNvSpPr txBox="1"/>
              <p:nvPr/>
            </p:nvSpPr>
            <p:spPr>
              <a:xfrm>
                <a:off x="336964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0BF690F2-D3BE-2111-53E4-9A5F7AF45D2C}"/>
                  </a:ext>
                </a:extLst>
              </p:cNvPr>
              <p:cNvSpPr txBox="1"/>
              <p:nvPr/>
            </p:nvSpPr>
            <p:spPr>
              <a:xfrm>
                <a:off x="100286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4CE6EF0D-86DD-D24F-485E-A78538122812}"/>
                  </a:ext>
                </a:extLst>
              </p:cNvPr>
              <p:cNvSpPr txBox="1"/>
              <p:nvPr/>
            </p:nvSpPr>
            <p:spPr>
              <a:xfrm>
                <a:off x="2186600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8A32D251-83F8-D4FE-BFFD-B29EC3C72A7F}"/>
                  </a:ext>
                </a:extLst>
              </p:cNvPr>
              <p:cNvSpPr txBox="1"/>
              <p:nvPr/>
            </p:nvSpPr>
            <p:spPr>
              <a:xfrm>
                <a:off x="337033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8C0EE024-AF37-E6B1-7F86-2547373303FA}"/>
                  </a:ext>
                </a:extLst>
              </p:cNvPr>
              <p:cNvSpPr txBox="1"/>
              <p:nvPr/>
            </p:nvSpPr>
            <p:spPr>
              <a:xfrm>
                <a:off x="100286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3903B812-3D24-2868-F318-64E8CE64CFE6}"/>
                  </a:ext>
                </a:extLst>
              </p:cNvPr>
              <p:cNvSpPr txBox="1"/>
              <p:nvPr/>
            </p:nvSpPr>
            <p:spPr>
              <a:xfrm>
                <a:off x="2186600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24AA5B29-5C56-D06B-216D-73E40D3CEA69}"/>
                  </a:ext>
                </a:extLst>
              </p:cNvPr>
              <p:cNvSpPr txBox="1"/>
              <p:nvPr/>
            </p:nvSpPr>
            <p:spPr>
              <a:xfrm>
                <a:off x="337033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2601C08A-1A4F-D299-148C-1AFBE866A886}"/>
                  </a:ext>
                </a:extLst>
              </p:cNvPr>
              <p:cNvSpPr txBox="1"/>
              <p:nvPr/>
            </p:nvSpPr>
            <p:spPr>
              <a:xfrm>
                <a:off x="100286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0C516BF3-3DB9-0100-982C-65E91C22E260}"/>
                  </a:ext>
                </a:extLst>
              </p:cNvPr>
              <p:cNvSpPr txBox="1"/>
              <p:nvPr/>
            </p:nvSpPr>
            <p:spPr>
              <a:xfrm>
                <a:off x="2186600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BF88820-8E24-E5E1-5B84-07B239A2E5DD}"/>
                  </a:ext>
                </a:extLst>
              </p:cNvPr>
              <p:cNvSpPr txBox="1"/>
              <p:nvPr/>
            </p:nvSpPr>
            <p:spPr>
              <a:xfrm>
                <a:off x="337033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</p:grp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D5473E9F-B7FF-A6BE-2B82-758A29BA0FE5}"/>
                </a:ext>
              </a:extLst>
            </p:cNvPr>
            <p:cNvSpPr/>
            <p:nvPr/>
          </p:nvSpPr>
          <p:spPr>
            <a:xfrm>
              <a:off x="-838199" y="-419100"/>
              <a:ext cx="4972050" cy="7448550"/>
            </a:xfrm>
            <a:prstGeom prst="rect">
              <a:avLst/>
            </a:prstGeom>
            <a:solidFill>
              <a:srgbClr val="E6AA0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CBC02F-3D1B-662B-469A-3D33F6A8D3AA}"/>
                </a:ext>
              </a:extLst>
            </p:cNvPr>
            <p:cNvSpPr/>
            <p:nvPr/>
          </p:nvSpPr>
          <p:spPr>
            <a:xfrm>
              <a:off x="-685800" y="4724400"/>
              <a:ext cx="13334999" cy="2457450"/>
            </a:xfrm>
            <a:prstGeom prst="rect">
              <a:avLst/>
            </a:prstGeom>
            <a:solidFill>
              <a:srgbClr val="8E3B4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8CEF54-D25A-31B2-53DB-426E6A6CA4E2}"/>
                </a:ext>
              </a:extLst>
            </p:cNvPr>
            <p:cNvSpPr/>
            <p:nvPr/>
          </p:nvSpPr>
          <p:spPr>
            <a:xfrm>
              <a:off x="7477125" y="-419100"/>
              <a:ext cx="5324474" cy="7753350"/>
            </a:xfrm>
            <a:prstGeom prst="rect">
              <a:avLst/>
            </a:prstGeom>
            <a:solidFill>
              <a:srgbClr val="00252A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6327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8D70E-614F-089F-7DE8-FEC9387D2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roup 666">
            <a:extLst>
              <a:ext uri="{FF2B5EF4-FFF2-40B4-BE49-F238E27FC236}">
                <a16:creationId xmlns:a16="http://schemas.microsoft.com/office/drawing/2014/main" id="{244E6ECC-65C4-E7B4-8F1C-11D03597DADF}"/>
              </a:ext>
            </a:extLst>
          </p:cNvPr>
          <p:cNvGrpSpPr/>
          <p:nvPr/>
        </p:nvGrpSpPr>
        <p:grpSpPr>
          <a:xfrm>
            <a:off x="-1047750" y="-419100"/>
            <a:ext cx="14001749" cy="7753350"/>
            <a:chOff x="-1047750" y="-419100"/>
            <a:chExt cx="14001749" cy="7753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D16054-F2EA-C659-04EE-EEFD3F24F939}"/>
                </a:ext>
              </a:extLst>
            </p:cNvPr>
            <p:cNvGrpSpPr/>
            <p:nvPr/>
          </p:nvGrpSpPr>
          <p:grpSpPr>
            <a:xfrm>
              <a:off x="3677416" y="1754359"/>
              <a:ext cx="4304233" cy="3349282"/>
              <a:chOff x="3717421" y="1526680"/>
              <a:chExt cx="4304233" cy="334928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9BC12B-F322-C701-EF8D-796B840D1204}"/>
                  </a:ext>
                </a:extLst>
              </p:cNvPr>
              <p:cNvSpPr/>
              <p:nvPr/>
            </p:nvSpPr>
            <p:spPr>
              <a:xfrm>
                <a:off x="4170348" y="1880075"/>
                <a:ext cx="3349951" cy="2615013"/>
              </a:xfrm>
              <a:prstGeom prst="rect">
                <a:avLst/>
              </a:prstGeom>
              <a:noFill/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A77444-18ED-8094-9130-DA53491B0B69}"/>
                  </a:ext>
                </a:extLst>
              </p:cNvPr>
              <p:cNvSpPr txBox="1"/>
              <p:nvPr/>
            </p:nvSpPr>
            <p:spPr>
              <a:xfrm>
                <a:off x="3717421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ymax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8933B3-AD0F-6E2E-2C06-73F0847ABA84}"/>
                  </a:ext>
                </a:extLst>
              </p:cNvPr>
              <p:cNvSpPr/>
              <p:nvPr/>
            </p:nvSpPr>
            <p:spPr>
              <a:xfrm>
                <a:off x="4134348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C315E14-FB99-A2A2-A1BC-A667785FBF5F}"/>
                  </a:ext>
                </a:extLst>
              </p:cNvPr>
              <p:cNvSpPr/>
              <p:nvPr/>
            </p:nvSpPr>
            <p:spPr>
              <a:xfrm>
                <a:off x="4132746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B1ACFB1-4753-2C92-1538-104FC539C766}"/>
                  </a:ext>
                </a:extLst>
              </p:cNvPr>
              <p:cNvSpPr/>
              <p:nvPr/>
            </p:nvSpPr>
            <p:spPr>
              <a:xfrm>
                <a:off x="7484299" y="4459088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6988C5C-1EE9-9595-8061-A95D7DA8BA61}"/>
                  </a:ext>
                </a:extLst>
              </p:cNvPr>
              <p:cNvSpPr/>
              <p:nvPr/>
            </p:nvSpPr>
            <p:spPr>
              <a:xfrm>
                <a:off x="7484299" y="1844075"/>
                <a:ext cx="72000" cy="72000"/>
              </a:xfrm>
              <a:prstGeom prst="ellipse">
                <a:avLst/>
              </a:prstGeom>
              <a:solidFill>
                <a:srgbClr val="E6AA04"/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686396-B14A-13FC-5087-C313F4617DEB}"/>
                  </a:ext>
                </a:extLst>
              </p:cNvPr>
              <p:cNvSpPr txBox="1"/>
              <p:nvPr/>
            </p:nvSpPr>
            <p:spPr>
              <a:xfrm>
                <a:off x="3717421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xmin, ymin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A35648-9B3E-2BAD-8356-220D1BDDAA7B}"/>
                  </a:ext>
                </a:extLst>
              </p:cNvPr>
              <p:cNvSpPr txBox="1"/>
              <p:nvPr/>
            </p:nvSpPr>
            <p:spPr>
              <a:xfrm>
                <a:off x="7115800" y="4622046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ymin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B64032-2BC9-B57D-CDAA-F0E12E7F6ED6}"/>
                  </a:ext>
                </a:extLst>
              </p:cNvPr>
              <p:cNvSpPr txBox="1"/>
              <p:nvPr/>
            </p:nvSpPr>
            <p:spPr>
              <a:xfrm>
                <a:off x="7115800" y="1526680"/>
                <a:ext cx="90585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050" dirty="0"/>
                  <a:t>xmax, ymax</a:t>
                </a:r>
              </a:p>
            </p:txBody>
          </p: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EB17C248-557C-5561-A9E6-BABC6778D6B5}"/>
                </a:ext>
              </a:extLst>
            </p:cNvPr>
            <p:cNvGrpSpPr/>
            <p:nvPr/>
          </p:nvGrpSpPr>
          <p:grpSpPr>
            <a:xfrm>
              <a:off x="1002170" y="-77133"/>
              <a:ext cx="9580613" cy="6959960"/>
              <a:chOff x="1002170" y="-77133"/>
              <a:chExt cx="9580613" cy="6959960"/>
            </a:xfrm>
          </p:grpSpPr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D02065C9-9963-876E-21DC-E6DBC44DEA20}"/>
                  </a:ext>
                </a:extLst>
              </p:cNvPr>
              <p:cNvSpPr txBox="1"/>
              <p:nvPr/>
            </p:nvSpPr>
            <p:spPr>
              <a:xfrm>
                <a:off x="440055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E2CAE2CA-60FF-3238-73DA-E591A8415F87}"/>
                  </a:ext>
                </a:extLst>
              </p:cNvPr>
              <p:cNvSpPr txBox="1"/>
              <p:nvPr/>
            </p:nvSpPr>
            <p:spPr>
              <a:xfrm>
                <a:off x="5584285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B572F4B9-5A5E-28EA-BD8A-C1C00CAC5FFE}"/>
                  </a:ext>
                </a:extLst>
              </p:cNvPr>
              <p:cNvSpPr txBox="1"/>
              <p:nvPr/>
            </p:nvSpPr>
            <p:spPr>
              <a:xfrm>
                <a:off x="6768020" y="232410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3E815803-1924-4608-B74E-27B6D64A1E9D}"/>
                  </a:ext>
                </a:extLst>
              </p:cNvPr>
              <p:cNvSpPr txBox="1"/>
              <p:nvPr/>
            </p:nvSpPr>
            <p:spPr>
              <a:xfrm>
                <a:off x="440055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8FB1DC00-EF2B-B5D8-8798-CF5B59D66F25}"/>
                  </a:ext>
                </a:extLst>
              </p:cNvPr>
              <p:cNvSpPr txBox="1"/>
              <p:nvPr/>
            </p:nvSpPr>
            <p:spPr>
              <a:xfrm>
                <a:off x="5584285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79D65186-3A8C-925A-30DD-849F25C3519B}"/>
                  </a:ext>
                </a:extLst>
              </p:cNvPr>
              <p:cNvSpPr txBox="1"/>
              <p:nvPr/>
            </p:nvSpPr>
            <p:spPr>
              <a:xfrm>
                <a:off x="6768020" y="316285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7843B94C-D914-56E4-E388-111A550D6776}"/>
                  </a:ext>
                </a:extLst>
              </p:cNvPr>
              <p:cNvSpPr txBox="1"/>
              <p:nvPr/>
            </p:nvSpPr>
            <p:spPr>
              <a:xfrm>
                <a:off x="440055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7F0DEA09-E4ED-9F8B-90CB-32E8CE7AF5F7}"/>
                  </a:ext>
                </a:extLst>
              </p:cNvPr>
              <p:cNvSpPr txBox="1"/>
              <p:nvPr/>
            </p:nvSpPr>
            <p:spPr>
              <a:xfrm>
                <a:off x="5584285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C7217920-49FD-7103-70E0-7A603DD403C4}"/>
                  </a:ext>
                </a:extLst>
              </p:cNvPr>
              <p:cNvSpPr txBox="1"/>
              <p:nvPr/>
            </p:nvSpPr>
            <p:spPr>
              <a:xfrm>
                <a:off x="6768020" y="400161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</a:t>
                </a:r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79BC1D19-1806-BF97-3CD3-4C0DC98F4771}"/>
                  </a:ext>
                </a:extLst>
              </p:cNvPr>
              <p:cNvSpPr txBox="1"/>
              <p:nvPr/>
            </p:nvSpPr>
            <p:spPr>
              <a:xfrm>
                <a:off x="440055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3C5F2D9B-5BEA-6606-A932-743133EA66BB}"/>
                  </a:ext>
                </a:extLst>
              </p:cNvPr>
              <p:cNvSpPr txBox="1"/>
              <p:nvPr/>
            </p:nvSpPr>
            <p:spPr>
              <a:xfrm>
                <a:off x="5584285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E5B81E56-B1C5-DEB4-589C-6E97A1DF6A12}"/>
                  </a:ext>
                </a:extLst>
              </p:cNvPr>
              <p:cNvSpPr txBox="1"/>
              <p:nvPr/>
            </p:nvSpPr>
            <p:spPr>
              <a:xfrm>
                <a:off x="6768020" y="-52306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368A9682-E2F8-8EA9-85F8-9F296BF91F65}"/>
                  </a:ext>
                </a:extLst>
              </p:cNvPr>
              <p:cNvSpPr txBox="1"/>
              <p:nvPr/>
            </p:nvSpPr>
            <p:spPr>
              <a:xfrm>
                <a:off x="440055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CD4B3D58-982E-191B-8754-E9BF26DDC440}"/>
                  </a:ext>
                </a:extLst>
              </p:cNvPr>
              <p:cNvSpPr txBox="1"/>
              <p:nvPr/>
            </p:nvSpPr>
            <p:spPr>
              <a:xfrm>
                <a:off x="5584285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B44F0E38-F636-DF9C-7B4C-C5D65D619881}"/>
                  </a:ext>
                </a:extLst>
              </p:cNvPr>
              <p:cNvSpPr txBox="1"/>
              <p:nvPr/>
            </p:nvSpPr>
            <p:spPr>
              <a:xfrm>
                <a:off x="6768020" y="786449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1" name="TextBox 600">
                <a:extLst>
                  <a:ext uri="{FF2B5EF4-FFF2-40B4-BE49-F238E27FC236}">
                    <a16:creationId xmlns:a16="http://schemas.microsoft.com/office/drawing/2014/main" id="{2F95F15A-9CB9-F6E6-5193-455D0C9D0F8F}"/>
                  </a:ext>
                </a:extLst>
              </p:cNvPr>
              <p:cNvSpPr txBox="1"/>
              <p:nvPr/>
            </p:nvSpPr>
            <p:spPr>
              <a:xfrm>
                <a:off x="440055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2C1C11F9-3DF1-6AA9-4B69-9FA7288C31C4}"/>
                  </a:ext>
                </a:extLst>
              </p:cNvPr>
              <p:cNvSpPr txBox="1"/>
              <p:nvPr/>
            </p:nvSpPr>
            <p:spPr>
              <a:xfrm>
                <a:off x="5584285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F002C397-C64A-87A9-AA0B-C568213AF69F}"/>
                  </a:ext>
                </a:extLst>
              </p:cNvPr>
              <p:cNvSpPr txBox="1"/>
              <p:nvPr/>
            </p:nvSpPr>
            <p:spPr>
              <a:xfrm>
                <a:off x="6768020" y="1625204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4" name="TextBox 603">
                <a:extLst>
                  <a:ext uri="{FF2B5EF4-FFF2-40B4-BE49-F238E27FC236}">
                    <a16:creationId xmlns:a16="http://schemas.microsoft.com/office/drawing/2014/main" id="{8E938855-2119-7AC3-27D0-10DE47FC7457}"/>
                  </a:ext>
                </a:extLst>
              </p:cNvPr>
              <p:cNvSpPr txBox="1"/>
              <p:nvPr/>
            </p:nvSpPr>
            <p:spPr>
              <a:xfrm>
                <a:off x="440124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CCB5FDD-556A-9501-86F5-C312C0349EBF}"/>
                  </a:ext>
                </a:extLst>
              </p:cNvPr>
              <p:cNvSpPr txBox="1"/>
              <p:nvPr/>
            </p:nvSpPr>
            <p:spPr>
              <a:xfrm>
                <a:off x="5584980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AE7ED53A-9A25-317D-672E-B30B05F9DD62}"/>
                  </a:ext>
                </a:extLst>
              </p:cNvPr>
              <p:cNvSpPr txBox="1"/>
              <p:nvPr/>
            </p:nvSpPr>
            <p:spPr>
              <a:xfrm>
                <a:off x="6768715" y="483598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3DB56D14-5257-FD3D-1320-3795B14836BE}"/>
                  </a:ext>
                </a:extLst>
              </p:cNvPr>
              <p:cNvSpPr txBox="1"/>
              <p:nvPr/>
            </p:nvSpPr>
            <p:spPr>
              <a:xfrm>
                <a:off x="440124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0AB0793E-6CED-B20D-B5F0-ADE9964D4AE9}"/>
                  </a:ext>
                </a:extLst>
              </p:cNvPr>
              <p:cNvSpPr txBox="1"/>
              <p:nvPr/>
            </p:nvSpPr>
            <p:spPr>
              <a:xfrm>
                <a:off x="5584980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D612E49E-BD66-1A22-0B88-60C008F74637}"/>
                  </a:ext>
                </a:extLst>
              </p:cNvPr>
              <p:cNvSpPr txBox="1"/>
              <p:nvPr/>
            </p:nvSpPr>
            <p:spPr>
              <a:xfrm>
                <a:off x="6768715" y="5674740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48AA55E9-1358-A84E-A13B-7CD253876668}"/>
                  </a:ext>
                </a:extLst>
              </p:cNvPr>
              <p:cNvSpPr txBox="1"/>
              <p:nvPr/>
            </p:nvSpPr>
            <p:spPr>
              <a:xfrm>
                <a:off x="440124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07F0CCE-229B-EBEE-8C63-D9D31FD1E3DC}"/>
                  </a:ext>
                </a:extLst>
              </p:cNvPr>
              <p:cNvSpPr txBox="1"/>
              <p:nvPr/>
            </p:nvSpPr>
            <p:spPr>
              <a:xfrm>
                <a:off x="5584980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45A4441-F626-D0B3-6324-CF9FCA8F9D1B}"/>
                  </a:ext>
                </a:extLst>
              </p:cNvPr>
              <p:cNvSpPr txBox="1"/>
              <p:nvPr/>
            </p:nvSpPr>
            <p:spPr>
              <a:xfrm>
                <a:off x="6768715" y="6513495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0D4CDCB5-E027-C83B-0E90-C67A1DBE3998}"/>
                  </a:ext>
                </a:extLst>
              </p:cNvPr>
              <p:cNvSpPr txBox="1"/>
              <p:nvPr/>
            </p:nvSpPr>
            <p:spPr>
              <a:xfrm>
                <a:off x="790029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C896F567-62B0-A250-D897-2F91EED02808}"/>
                  </a:ext>
                </a:extLst>
              </p:cNvPr>
              <p:cNvSpPr txBox="1"/>
              <p:nvPr/>
            </p:nvSpPr>
            <p:spPr>
              <a:xfrm>
                <a:off x="9084028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64ED3E62-A41F-A836-8074-B4E8674D114A}"/>
                  </a:ext>
                </a:extLst>
              </p:cNvPr>
              <p:cNvSpPr txBox="1"/>
              <p:nvPr/>
            </p:nvSpPr>
            <p:spPr>
              <a:xfrm>
                <a:off x="10267763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E723F5A8-A8CE-85D7-1DFC-911F35341E4B}"/>
                  </a:ext>
                </a:extLst>
              </p:cNvPr>
              <p:cNvSpPr txBox="1"/>
              <p:nvPr/>
            </p:nvSpPr>
            <p:spPr>
              <a:xfrm>
                <a:off x="790029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CFBC5DA0-B5F0-0F34-FC64-A43A3CF09F22}"/>
                  </a:ext>
                </a:extLst>
              </p:cNvPr>
              <p:cNvSpPr txBox="1"/>
              <p:nvPr/>
            </p:nvSpPr>
            <p:spPr>
              <a:xfrm>
                <a:off x="9084028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CF7BDA0-ADD3-3A76-C056-4A1B81F2C6FB}"/>
                  </a:ext>
                </a:extLst>
              </p:cNvPr>
              <p:cNvSpPr txBox="1"/>
              <p:nvPr/>
            </p:nvSpPr>
            <p:spPr>
              <a:xfrm>
                <a:off x="10267763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B59B60BF-2F1D-1181-C9E3-D81AD7F4D118}"/>
                  </a:ext>
                </a:extLst>
              </p:cNvPr>
              <p:cNvSpPr txBox="1"/>
              <p:nvPr/>
            </p:nvSpPr>
            <p:spPr>
              <a:xfrm>
                <a:off x="790029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5E34A76C-0A26-2770-CBDE-A23914FF3120}"/>
                  </a:ext>
                </a:extLst>
              </p:cNvPr>
              <p:cNvSpPr txBox="1"/>
              <p:nvPr/>
            </p:nvSpPr>
            <p:spPr>
              <a:xfrm>
                <a:off x="9084028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29E6E79-E3CC-0025-7CAB-8D86740A1714}"/>
                  </a:ext>
                </a:extLst>
              </p:cNvPr>
              <p:cNvSpPr txBox="1"/>
              <p:nvPr/>
            </p:nvSpPr>
            <p:spPr>
              <a:xfrm>
                <a:off x="10267763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5F3A88FF-0323-20B2-BFC1-64129E4D3354}"/>
                  </a:ext>
                </a:extLst>
              </p:cNvPr>
              <p:cNvSpPr txBox="1"/>
              <p:nvPr/>
            </p:nvSpPr>
            <p:spPr>
              <a:xfrm>
                <a:off x="790029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5F999888-5949-78E9-670F-4EA206ABA33E}"/>
                  </a:ext>
                </a:extLst>
              </p:cNvPr>
              <p:cNvSpPr txBox="1"/>
              <p:nvPr/>
            </p:nvSpPr>
            <p:spPr>
              <a:xfrm>
                <a:off x="9084028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B6519228-A4D5-C92E-E161-CE9FEBA5A32B}"/>
                  </a:ext>
                </a:extLst>
              </p:cNvPr>
              <p:cNvSpPr txBox="1"/>
              <p:nvPr/>
            </p:nvSpPr>
            <p:spPr>
              <a:xfrm>
                <a:off x="10267763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878AB121-CB34-8078-45B9-3F15B1C100D9}"/>
                  </a:ext>
                </a:extLst>
              </p:cNvPr>
              <p:cNvSpPr txBox="1"/>
              <p:nvPr/>
            </p:nvSpPr>
            <p:spPr>
              <a:xfrm>
                <a:off x="790029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BB502C4C-C50F-33FF-8B9F-15291EC07D9B}"/>
                  </a:ext>
                </a:extLst>
              </p:cNvPr>
              <p:cNvSpPr txBox="1"/>
              <p:nvPr/>
            </p:nvSpPr>
            <p:spPr>
              <a:xfrm>
                <a:off x="9084028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549146F2-7987-DA45-BFA3-1B9D677F0B99}"/>
                  </a:ext>
                </a:extLst>
              </p:cNvPr>
              <p:cNvSpPr txBox="1"/>
              <p:nvPr/>
            </p:nvSpPr>
            <p:spPr>
              <a:xfrm>
                <a:off x="10267763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8C7D5E1B-9A4B-F3AC-D6A1-F25ECC81C138}"/>
                  </a:ext>
                </a:extLst>
              </p:cNvPr>
              <p:cNvSpPr txBox="1"/>
              <p:nvPr/>
            </p:nvSpPr>
            <p:spPr>
              <a:xfrm>
                <a:off x="790029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B52430C6-5D05-0B77-37E9-1A98B9BC5141}"/>
                  </a:ext>
                </a:extLst>
              </p:cNvPr>
              <p:cNvSpPr txBox="1"/>
              <p:nvPr/>
            </p:nvSpPr>
            <p:spPr>
              <a:xfrm>
                <a:off x="9084028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0800C766-8F51-ED36-3000-2C97CE5B7BE7}"/>
                  </a:ext>
                </a:extLst>
              </p:cNvPr>
              <p:cNvSpPr txBox="1"/>
              <p:nvPr/>
            </p:nvSpPr>
            <p:spPr>
              <a:xfrm>
                <a:off x="10267763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6316B44C-9E75-F93C-4651-B68182BB3014}"/>
                  </a:ext>
                </a:extLst>
              </p:cNvPr>
              <p:cNvSpPr txBox="1"/>
              <p:nvPr/>
            </p:nvSpPr>
            <p:spPr>
              <a:xfrm>
                <a:off x="790098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E9D10AD1-8F37-8E89-01F7-5A61D50E4352}"/>
                  </a:ext>
                </a:extLst>
              </p:cNvPr>
              <p:cNvSpPr txBox="1"/>
              <p:nvPr/>
            </p:nvSpPr>
            <p:spPr>
              <a:xfrm>
                <a:off x="9084723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0363F9C5-DAE7-691A-5552-26B118A4F029}"/>
                  </a:ext>
                </a:extLst>
              </p:cNvPr>
              <p:cNvSpPr txBox="1"/>
              <p:nvPr/>
            </p:nvSpPr>
            <p:spPr>
              <a:xfrm>
                <a:off x="10268458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6C518445-AE17-F6DF-E247-992C8CA1E998}"/>
                  </a:ext>
                </a:extLst>
              </p:cNvPr>
              <p:cNvSpPr txBox="1"/>
              <p:nvPr/>
            </p:nvSpPr>
            <p:spPr>
              <a:xfrm>
                <a:off x="790098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C3E93375-C24E-3DE6-E759-D73C509968B4}"/>
                  </a:ext>
                </a:extLst>
              </p:cNvPr>
              <p:cNvSpPr txBox="1"/>
              <p:nvPr/>
            </p:nvSpPr>
            <p:spPr>
              <a:xfrm>
                <a:off x="9084723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64D4ACF8-99C5-EE19-1390-9C77B83FD1CF}"/>
                  </a:ext>
                </a:extLst>
              </p:cNvPr>
              <p:cNvSpPr txBox="1"/>
              <p:nvPr/>
            </p:nvSpPr>
            <p:spPr>
              <a:xfrm>
                <a:off x="10268458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5AA948C6-09F0-1E01-FCF3-28F6AA31CD0E}"/>
                  </a:ext>
                </a:extLst>
              </p:cNvPr>
              <p:cNvSpPr txBox="1"/>
              <p:nvPr/>
            </p:nvSpPr>
            <p:spPr>
              <a:xfrm>
                <a:off x="790098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E50143A2-ED0C-CF15-B617-6D966FE67489}"/>
                  </a:ext>
                </a:extLst>
              </p:cNvPr>
              <p:cNvSpPr txBox="1"/>
              <p:nvPr/>
            </p:nvSpPr>
            <p:spPr>
              <a:xfrm>
                <a:off x="9084723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339E0B51-EF4C-BB9F-77E8-4077EBB94790}"/>
                  </a:ext>
                </a:extLst>
              </p:cNvPr>
              <p:cNvSpPr txBox="1"/>
              <p:nvPr/>
            </p:nvSpPr>
            <p:spPr>
              <a:xfrm>
                <a:off x="10268458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71F5A5C8-B176-F04B-78C1-79AFD092C7F6}"/>
                  </a:ext>
                </a:extLst>
              </p:cNvPr>
              <p:cNvSpPr txBox="1"/>
              <p:nvPr/>
            </p:nvSpPr>
            <p:spPr>
              <a:xfrm>
                <a:off x="100217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F71BFBF2-75AB-76B1-8597-10FB81E44DCA}"/>
                  </a:ext>
                </a:extLst>
              </p:cNvPr>
              <p:cNvSpPr txBox="1"/>
              <p:nvPr/>
            </p:nvSpPr>
            <p:spPr>
              <a:xfrm>
                <a:off x="2185905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8C18E52A-4F7C-A54B-E445-54611794FEA8}"/>
                  </a:ext>
                </a:extLst>
              </p:cNvPr>
              <p:cNvSpPr txBox="1"/>
              <p:nvPr/>
            </p:nvSpPr>
            <p:spPr>
              <a:xfrm>
                <a:off x="3369640" y="229927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619ED0D2-2B23-A5EB-B03C-87CB06232151}"/>
                  </a:ext>
                </a:extLst>
              </p:cNvPr>
              <p:cNvSpPr txBox="1"/>
              <p:nvPr/>
            </p:nvSpPr>
            <p:spPr>
              <a:xfrm>
                <a:off x="100217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3039F934-0F6E-6ABB-AFB4-F488035C3FE7}"/>
                  </a:ext>
                </a:extLst>
              </p:cNvPr>
              <p:cNvSpPr txBox="1"/>
              <p:nvPr/>
            </p:nvSpPr>
            <p:spPr>
              <a:xfrm>
                <a:off x="2185905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B2ED1226-7628-73CF-0695-49C4FBBCDBAF}"/>
                  </a:ext>
                </a:extLst>
              </p:cNvPr>
              <p:cNvSpPr txBox="1"/>
              <p:nvPr/>
            </p:nvSpPr>
            <p:spPr>
              <a:xfrm>
                <a:off x="3369640" y="313802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2855642D-6E1A-BC79-8865-3C6F2543DB7B}"/>
                  </a:ext>
                </a:extLst>
              </p:cNvPr>
              <p:cNvSpPr txBox="1"/>
              <p:nvPr/>
            </p:nvSpPr>
            <p:spPr>
              <a:xfrm>
                <a:off x="100217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B2E7CD5C-D494-B39A-B1BF-2410F9D68459}"/>
                  </a:ext>
                </a:extLst>
              </p:cNvPr>
              <p:cNvSpPr txBox="1"/>
              <p:nvPr/>
            </p:nvSpPr>
            <p:spPr>
              <a:xfrm>
                <a:off x="2185905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D1259571-8951-829A-EB7A-93F1428C6511}"/>
                  </a:ext>
                </a:extLst>
              </p:cNvPr>
              <p:cNvSpPr txBox="1"/>
              <p:nvPr/>
            </p:nvSpPr>
            <p:spPr>
              <a:xfrm>
                <a:off x="3369640" y="397678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3A678CBA-F229-2A14-019F-128D8F7DFF25}"/>
                  </a:ext>
                </a:extLst>
              </p:cNvPr>
              <p:cNvSpPr txBox="1"/>
              <p:nvPr/>
            </p:nvSpPr>
            <p:spPr>
              <a:xfrm>
                <a:off x="100217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0" name="TextBox 649">
                <a:extLst>
                  <a:ext uri="{FF2B5EF4-FFF2-40B4-BE49-F238E27FC236}">
                    <a16:creationId xmlns:a16="http://schemas.microsoft.com/office/drawing/2014/main" id="{E713F1CB-B20E-DCB8-6106-3F16CEEB812B}"/>
                  </a:ext>
                </a:extLst>
              </p:cNvPr>
              <p:cNvSpPr txBox="1"/>
              <p:nvPr/>
            </p:nvSpPr>
            <p:spPr>
              <a:xfrm>
                <a:off x="2185905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1" name="TextBox 650">
                <a:extLst>
                  <a:ext uri="{FF2B5EF4-FFF2-40B4-BE49-F238E27FC236}">
                    <a16:creationId xmlns:a16="http://schemas.microsoft.com/office/drawing/2014/main" id="{2408F2FE-AEEA-2D3F-19F2-99AA7A6F8DE1}"/>
                  </a:ext>
                </a:extLst>
              </p:cNvPr>
              <p:cNvSpPr txBox="1"/>
              <p:nvPr/>
            </p:nvSpPr>
            <p:spPr>
              <a:xfrm>
                <a:off x="3369640" y="-7713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2" name="TextBox 651">
                <a:extLst>
                  <a:ext uri="{FF2B5EF4-FFF2-40B4-BE49-F238E27FC236}">
                    <a16:creationId xmlns:a16="http://schemas.microsoft.com/office/drawing/2014/main" id="{987B8719-F20E-55C5-2EF2-F75B98F87217}"/>
                  </a:ext>
                </a:extLst>
              </p:cNvPr>
              <p:cNvSpPr txBox="1"/>
              <p:nvPr/>
            </p:nvSpPr>
            <p:spPr>
              <a:xfrm>
                <a:off x="100217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4CB550E4-0240-AB8F-576F-2E98DD3ED3E1}"/>
                  </a:ext>
                </a:extLst>
              </p:cNvPr>
              <p:cNvSpPr txBox="1"/>
              <p:nvPr/>
            </p:nvSpPr>
            <p:spPr>
              <a:xfrm>
                <a:off x="2185905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4" name="TextBox 653">
                <a:extLst>
                  <a:ext uri="{FF2B5EF4-FFF2-40B4-BE49-F238E27FC236}">
                    <a16:creationId xmlns:a16="http://schemas.microsoft.com/office/drawing/2014/main" id="{A4BFF166-EECB-9425-4229-730C3770632C}"/>
                  </a:ext>
                </a:extLst>
              </p:cNvPr>
              <p:cNvSpPr txBox="1"/>
              <p:nvPr/>
            </p:nvSpPr>
            <p:spPr>
              <a:xfrm>
                <a:off x="3369640" y="761622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5" name="TextBox 654">
                <a:extLst>
                  <a:ext uri="{FF2B5EF4-FFF2-40B4-BE49-F238E27FC236}">
                    <a16:creationId xmlns:a16="http://schemas.microsoft.com/office/drawing/2014/main" id="{3DDEC32F-1304-4717-7325-B8511E5A399D}"/>
                  </a:ext>
                </a:extLst>
              </p:cNvPr>
              <p:cNvSpPr txBox="1"/>
              <p:nvPr/>
            </p:nvSpPr>
            <p:spPr>
              <a:xfrm>
                <a:off x="100217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6" name="TextBox 655">
                <a:extLst>
                  <a:ext uri="{FF2B5EF4-FFF2-40B4-BE49-F238E27FC236}">
                    <a16:creationId xmlns:a16="http://schemas.microsoft.com/office/drawing/2014/main" id="{985209E5-6F11-8C90-02F9-0BEE57094571}"/>
                  </a:ext>
                </a:extLst>
              </p:cNvPr>
              <p:cNvSpPr txBox="1"/>
              <p:nvPr/>
            </p:nvSpPr>
            <p:spPr>
              <a:xfrm>
                <a:off x="2185905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4B72BB5A-445D-4596-4FFC-D4A360053934}"/>
                  </a:ext>
                </a:extLst>
              </p:cNvPr>
              <p:cNvSpPr txBox="1"/>
              <p:nvPr/>
            </p:nvSpPr>
            <p:spPr>
              <a:xfrm>
                <a:off x="3369640" y="1600377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8" name="TextBox 657">
                <a:extLst>
                  <a:ext uri="{FF2B5EF4-FFF2-40B4-BE49-F238E27FC236}">
                    <a16:creationId xmlns:a16="http://schemas.microsoft.com/office/drawing/2014/main" id="{1464468B-91AB-07EE-823B-E1B11829B0B8}"/>
                  </a:ext>
                </a:extLst>
              </p:cNvPr>
              <p:cNvSpPr txBox="1"/>
              <p:nvPr/>
            </p:nvSpPr>
            <p:spPr>
              <a:xfrm>
                <a:off x="100286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E4A7BCC-B6F4-8653-91F0-E160A2FE6099}"/>
                  </a:ext>
                </a:extLst>
              </p:cNvPr>
              <p:cNvSpPr txBox="1"/>
              <p:nvPr/>
            </p:nvSpPr>
            <p:spPr>
              <a:xfrm>
                <a:off x="2186600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94E28451-14FC-3FB3-3E5B-6ACEF447D14A}"/>
                  </a:ext>
                </a:extLst>
              </p:cNvPr>
              <p:cNvSpPr txBox="1"/>
              <p:nvPr/>
            </p:nvSpPr>
            <p:spPr>
              <a:xfrm>
                <a:off x="3370335" y="481115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DA228A3D-F191-2F81-51CF-F93BC9B27CCA}"/>
                  </a:ext>
                </a:extLst>
              </p:cNvPr>
              <p:cNvSpPr txBox="1"/>
              <p:nvPr/>
            </p:nvSpPr>
            <p:spPr>
              <a:xfrm>
                <a:off x="100286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8C38B13A-63C8-E0B0-F955-A6A0F00113B0}"/>
                  </a:ext>
                </a:extLst>
              </p:cNvPr>
              <p:cNvSpPr txBox="1"/>
              <p:nvPr/>
            </p:nvSpPr>
            <p:spPr>
              <a:xfrm>
                <a:off x="2186600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E098A316-293C-8C06-B7C3-D2ADF714657A}"/>
                  </a:ext>
                </a:extLst>
              </p:cNvPr>
              <p:cNvSpPr txBox="1"/>
              <p:nvPr/>
            </p:nvSpPr>
            <p:spPr>
              <a:xfrm>
                <a:off x="3370335" y="5649913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65E41C5E-10C7-6F96-6430-72D5FF699CC9}"/>
                  </a:ext>
                </a:extLst>
              </p:cNvPr>
              <p:cNvSpPr txBox="1"/>
              <p:nvPr/>
            </p:nvSpPr>
            <p:spPr>
              <a:xfrm>
                <a:off x="100286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2E947FFA-E79E-B07F-B5DD-1126D0FB7F4F}"/>
                  </a:ext>
                </a:extLst>
              </p:cNvPr>
              <p:cNvSpPr txBox="1"/>
              <p:nvPr/>
            </p:nvSpPr>
            <p:spPr>
              <a:xfrm>
                <a:off x="2186600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C684BB94-76EA-741B-7FC2-D098E816615E}"/>
                  </a:ext>
                </a:extLst>
              </p:cNvPr>
              <p:cNvSpPr txBox="1"/>
              <p:nvPr/>
            </p:nvSpPr>
            <p:spPr>
              <a:xfrm>
                <a:off x="3370335" y="6488668"/>
                <a:ext cx="314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T</a:t>
                </a:r>
              </a:p>
            </p:txBody>
          </p:sp>
        </p:grp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797B34B-8D0D-6E2B-209E-FA0B3E8E6FA3}"/>
                </a:ext>
              </a:extLst>
            </p:cNvPr>
            <p:cNvSpPr/>
            <p:nvPr/>
          </p:nvSpPr>
          <p:spPr>
            <a:xfrm>
              <a:off x="-838199" y="-419100"/>
              <a:ext cx="4972050" cy="7448550"/>
            </a:xfrm>
            <a:prstGeom prst="rect">
              <a:avLst/>
            </a:prstGeom>
            <a:solidFill>
              <a:srgbClr val="E6AA04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80CC39-227D-5163-3F63-6547D85ED001}"/>
                </a:ext>
              </a:extLst>
            </p:cNvPr>
            <p:cNvSpPr/>
            <p:nvPr/>
          </p:nvSpPr>
          <p:spPr>
            <a:xfrm>
              <a:off x="-685800" y="4724400"/>
              <a:ext cx="13334999" cy="2457450"/>
            </a:xfrm>
            <a:prstGeom prst="rect">
              <a:avLst/>
            </a:prstGeom>
            <a:solidFill>
              <a:srgbClr val="8E3B46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F502E8-74CC-0107-4B70-A1CAD51E6000}"/>
                </a:ext>
              </a:extLst>
            </p:cNvPr>
            <p:cNvSpPr/>
            <p:nvPr/>
          </p:nvSpPr>
          <p:spPr>
            <a:xfrm>
              <a:off x="7477125" y="-419100"/>
              <a:ext cx="5324474" cy="7753350"/>
            </a:xfrm>
            <a:prstGeom prst="rect">
              <a:avLst/>
            </a:prstGeom>
            <a:solidFill>
              <a:srgbClr val="00252A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E1FEDD-BBB9-4FE2-E970-847EA3AFD342}"/>
                </a:ext>
              </a:extLst>
            </p:cNvPr>
            <p:cNvSpPr/>
            <p:nvPr/>
          </p:nvSpPr>
          <p:spPr>
            <a:xfrm>
              <a:off x="-1047750" y="-295275"/>
              <a:ext cx="14001749" cy="240030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25098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7175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9F8834-E535-9488-A643-1CCC25196A94}"/>
              </a:ext>
            </a:extLst>
          </p:cNvPr>
          <p:cNvGrpSpPr>
            <a:grpSpLocks noChangeAspect="1"/>
          </p:cNvGrpSpPr>
          <p:nvPr/>
        </p:nvGrpSpPr>
        <p:grpSpPr>
          <a:xfrm>
            <a:off x="2211970" y="742271"/>
            <a:ext cx="7704560" cy="2485282"/>
            <a:chOff x="1621364" y="722100"/>
            <a:chExt cx="7704560" cy="2485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1621364" y="1415514"/>
              <a:ext cx="40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863599" y="1239396"/>
              <a:ext cx="174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map(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863598" y="2663448"/>
              <a:ext cx="235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for (i in 1:10)</a:t>
              </a:r>
              <a:r>
                <a:rPr lang="en-AU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04304" y="1928844"/>
              <a:ext cx="184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BF3A8-C112-C7C4-5A25-D1BEEBEF8B51}"/>
                </a:ext>
              </a:extLst>
            </p:cNvPr>
            <p:cNvSpPr txBox="1"/>
            <p:nvPr/>
          </p:nvSpPr>
          <p:spPr>
            <a:xfrm>
              <a:off x="7443450" y="72210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4040B-E605-5C03-B276-CF5AECBC15A5}"/>
                </a:ext>
              </a:extLst>
            </p:cNvPr>
            <p:cNvSpPr txBox="1"/>
            <p:nvPr/>
          </p:nvSpPr>
          <p:spPr>
            <a:xfrm>
              <a:off x="7443450" y="92654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443450" y="11352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443450" y="134052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443450" y="15500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B2A2-F6F4-8A81-50DB-A61DCD59E7FD}"/>
                </a:ext>
              </a:extLst>
            </p:cNvPr>
            <p:cNvSpPr txBox="1"/>
            <p:nvPr/>
          </p:nvSpPr>
          <p:spPr>
            <a:xfrm>
              <a:off x="7443450" y="1752932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EC0D0D-534D-AC2E-C0AB-0D4E24AA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3" y="90223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D1C56-EB0A-455A-F1FF-507FBD1C3BD1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10667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31541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52066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730216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14C44-0F76-DFB9-782F-91BA0E632F6A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933069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8560824" y="2470709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53271" y="1762477"/>
              <a:ext cx="328664" cy="373402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5851306" y="1424062"/>
              <a:ext cx="1012293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851306" y="2113510"/>
              <a:ext cx="101229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639</Words>
  <Application>Microsoft Office PowerPoint</Application>
  <PresentationFormat>Widescreen</PresentationFormat>
  <Paragraphs>416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19</cp:revision>
  <dcterms:created xsi:type="dcterms:W3CDTF">2023-11-26T10:48:19Z</dcterms:created>
  <dcterms:modified xsi:type="dcterms:W3CDTF">2025-05-29T11:09:11Z</dcterms:modified>
</cp:coreProperties>
</file>