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2A"/>
    <a:srgbClr val="E6AA04"/>
    <a:srgbClr val="8E3B46"/>
    <a:srgbClr val="F5F5F5"/>
    <a:srgbClr val="DDC4C7"/>
    <a:srgbClr val="F7E5B3"/>
    <a:srgbClr val="B2BDBF"/>
    <a:srgbClr val="CCCCCC"/>
    <a:srgbClr val="7FD7F7"/>
    <a:srgbClr val="7F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608460" y="1165517"/>
            <a:ext cx="5107523" cy="1800000"/>
            <a:chOff x="2852266" y="1387286"/>
            <a:chExt cx="5107523" cy="1936235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58910" y="1711194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2126693"/>
              <a:ext cx="495181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5592" y="2485971"/>
              <a:ext cx="837550" cy="837550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38025" y="2062769"/>
              <a:ext cx="621764" cy="888938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  <a:gd name="connsiteX0" fmla="*/ 0 w 452281"/>
                <a:gd name="connsiteY0" fmla="*/ 0 h 623657"/>
                <a:gd name="connsiteX1" fmla="*/ 448893 w 452281"/>
                <a:gd name="connsiteY1" fmla="*/ 166457 h 623657"/>
                <a:gd name="connsiteX2" fmla="*/ 200122 w 452281"/>
                <a:gd name="connsiteY2" fmla="*/ 623657 h 623657"/>
                <a:gd name="connsiteX0" fmla="*/ 0 w 452281"/>
                <a:gd name="connsiteY0" fmla="*/ 13666 h 637323"/>
                <a:gd name="connsiteX1" fmla="*/ 448893 w 452281"/>
                <a:gd name="connsiteY1" fmla="*/ 180123 h 637323"/>
                <a:gd name="connsiteX2" fmla="*/ 200122 w 452281"/>
                <a:gd name="connsiteY2" fmla="*/ 637323 h 637323"/>
                <a:gd name="connsiteX0" fmla="*/ 0 w 402451"/>
                <a:gd name="connsiteY0" fmla="*/ 8240 h 712417"/>
                <a:gd name="connsiteX1" fmla="*/ 399063 w 402451"/>
                <a:gd name="connsiteY1" fmla="*/ 255217 h 712417"/>
                <a:gd name="connsiteX2" fmla="*/ 150292 w 402451"/>
                <a:gd name="connsiteY2" fmla="*/ 712417 h 712417"/>
                <a:gd name="connsiteX0" fmla="*/ 0 w 400892"/>
                <a:gd name="connsiteY0" fmla="*/ 8240 h 644285"/>
                <a:gd name="connsiteX1" fmla="*/ 399063 w 400892"/>
                <a:gd name="connsiteY1" fmla="*/ 255217 h 644285"/>
                <a:gd name="connsiteX2" fmla="*/ 11874 w 400892"/>
                <a:gd name="connsiteY2" fmla="*/ 644285 h 644285"/>
                <a:gd name="connsiteX0" fmla="*/ 0 w 402834"/>
                <a:gd name="connsiteY0" fmla="*/ 8240 h 644285"/>
                <a:gd name="connsiteX1" fmla="*/ 399063 w 402834"/>
                <a:gd name="connsiteY1" fmla="*/ 255217 h 644285"/>
                <a:gd name="connsiteX2" fmla="*/ 11874 w 402834"/>
                <a:gd name="connsiteY2" fmla="*/ 644285 h 6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34" h="644285">
                  <a:moveTo>
                    <a:pt x="0" y="8240"/>
                  </a:moveTo>
                  <a:cubicBezTo>
                    <a:pt x="302355" y="-37409"/>
                    <a:pt x="372169" y="115144"/>
                    <a:pt x="399063" y="255217"/>
                  </a:cubicBezTo>
                  <a:cubicBezTo>
                    <a:pt x="425957" y="395290"/>
                    <a:pt x="310271" y="454752"/>
                    <a:pt x="11874" y="644285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70D3-B701-7245-8551-D86C8D2A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F870A-A66C-3456-6F6B-5FAB83EE6F1D}"/>
              </a:ext>
            </a:extLst>
          </p:cNvPr>
          <p:cNvGrpSpPr/>
          <p:nvPr/>
        </p:nvGrpSpPr>
        <p:grpSpPr>
          <a:xfrm>
            <a:off x="1186148" y="1788972"/>
            <a:ext cx="9519952" cy="3710337"/>
            <a:chOff x="1186148" y="1788972"/>
            <a:chExt cx="9519952" cy="37103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82558B-FF3E-2D7E-8D00-1F9DEC9732BD}"/>
                </a:ext>
              </a:extLst>
            </p:cNvPr>
            <p:cNvSpPr/>
            <p:nvPr/>
          </p:nvSpPr>
          <p:spPr>
            <a:xfrm>
              <a:off x="69596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Graphic 16" descr="Deciduous tree outline">
              <a:extLst>
                <a:ext uri="{FF2B5EF4-FFF2-40B4-BE49-F238E27FC236}">
                  <a16:creationId xmlns:a16="http://schemas.microsoft.com/office/drawing/2014/main" id="{FD2041F2-4A10-D7E0-B463-F8F3CC49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186148" y="4931157"/>
              <a:ext cx="568152" cy="568152"/>
            </a:xfrm>
            <a:prstGeom prst="rect">
              <a:avLst/>
            </a:prstGeom>
          </p:spPr>
        </p:pic>
        <p:pic>
          <p:nvPicPr>
            <p:cNvPr id="18" name="Graphic 17" descr="Deciduous tree outline">
              <a:extLst>
                <a:ext uri="{FF2B5EF4-FFF2-40B4-BE49-F238E27FC236}">
                  <a16:creationId xmlns:a16="http://schemas.microsoft.com/office/drawing/2014/main" id="{98BBF32E-0442-EBE8-581A-C2010840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398209" y="3986871"/>
              <a:ext cx="852322" cy="852322"/>
            </a:xfrm>
            <a:prstGeom prst="rect">
              <a:avLst/>
            </a:prstGeom>
          </p:spPr>
        </p:pic>
        <p:pic>
          <p:nvPicPr>
            <p:cNvPr id="19" name="Graphic 18" descr="Deciduous tree outline">
              <a:extLst>
                <a:ext uri="{FF2B5EF4-FFF2-40B4-BE49-F238E27FC236}">
                  <a16:creationId xmlns:a16="http://schemas.microsoft.com/office/drawing/2014/main" id="{EA166410-FF75-B5A2-98FD-BD4812BF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739567">
              <a:off x="1737717" y="3040849"/>
              <a:ext cx="1155802" cy="1155802"/>
            </a:xfrm>
            <a:prstGeom prst="rect">
              <a:avLst/>
            </a:prstGeom>
          </p:spPr>
        </p:pic>
        <p:pic>
          <p:nvPicPr>
            <p:cNvPr id="20" name="Graphic 19" descr="Deciduous tree outline">
              <a:extLst>
                <a:ext uri="{FF2B5EF4-FFF2-40B4-BE49-F238E27FC236}">
                  <a16:creationId xmlns:a16="http://schemas.microsoft.com/office/drawing/2014/main" id="{6299D8AB-4FFC-A686-640F-F4539BA9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6661" y="1788972"/>
              <a:ext cx="1829778" cy="1829778"/>
            </a:xfrm>
            <a:prstGeom prst="rect">
              <a:avLst/>
            </a:prstGeom>
          </p:spPr>
        </p:pic>
        <p:pic>
          <p:nvPicPr>
            <p:cNvPr id="22" name="Graphic 21" descr="Question Mark outline">
              <a:extLst>
                <a:ext uri="{FF2B5EF4-FFF2-40B4-BE49-F238E27FC236}">
                  <a16:creationId xmlns:a16="http://schemas.microsoft.com/office/drawing/2014/main" id="{0971FC9D-98AD-0169-4DE8-0E1CFF5E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53469">
              <a:off x="6391144" y="4364028"/>
              <a:ext cx="914400" cy="914400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120ABE-3482-8541-27EF-E7C679A7EAA1}"/>
                </a:ext>
              </a:extLst>
            </p:cNvPr>
            <p:cNvSpPr/>
            <p:nvPr/>
          </p:nvSpPr>
          <p:spPr>
            <a:xfrm>
              <a:off x="16383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" name="Graphic 22" descr="Question Mark outline">
              <a:extLst>
                <a:ext uri="{FF2B5EF4-FFF2-40B4-BE49-F238E27FC236}">
                  <a16:creationId xmlns:a16="http://schemas.microsoft.com/office/drawing/2014/main" id="{D9C15E6B-9A1E-C8E8-B727-1186803F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04719">
              <a:off x="8235169" y="260246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Question Mark outline">
              <a:extLst>
                <a:ext uri="{FF2B5EF4-FFF2-40B4-BE49-F238E27FC236}">
                  <a16:creationId xmlns:a16="http://schemas.microsoft.com/office/drawing/2014/main" id="{6C7EEC95-EA09-4970-761D-DBC1A427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88066">
              <a:off x="6840505" y="3580348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Question Mark outline">
              <a:extLst>
                <a:ext uri="{FF2B5EF4-FFF2-40B4-BE49-F238E27FC236}">
                  <a16:creationId xmlns:a16="http://schemas.microsoft.com/office/drawing/2014/main" id="{AFAE39F4-EA23-0DEF-5863-DCBA6A93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433121">
              <a:off x="7436228" y="2975676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8968EF-36E4-564A-3FE8-1B2F2CA12D4D}"/>
                </a:ext>
              </a:extLst>
            </p:cNvPr>
            <p:cNvSpPr txBox="1"/>
            <p:nvPr/>
          </p:nvSpPr>
          <p:spPr>
            <a:xfrm>
              <a:off x="278222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0025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00252A"/>
                  </a:solidFill>
                </a:rPr>
                <a:t>Hill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E331C7-3F57-A738-8A39-7601A8D4D303}"/>
                </a:ext>
              </a:extLst>
            </p:cNvPr>
            <p:cNvSpPr txBox="1"/>
            <p:nvPr/>
          </p:nvSpPr>
          <p:spPr>
            <a:xfrm>
              <a:off x="818725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Hill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39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DEA8-FA2D-7086-C75D-82007BB89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DAA4B59-82C5-5432-1AB8-79FC58ED4DD6}"/>
              </a:ext>
            </a:extLst>
          </p:cNvPr>
          <p:cNvGrpSpPr/>
          <p:nvPr/>
        </p:nvGrpSpPr>
        <p:grpSpPr>
          <a:xfrm>
            <a:off x="2932425" y="1396975"/>
            <a:ext cx="6310826" cy="3172322"/>
            <a:chOff x="2932425" y="1396975"/>
            <a:chExt cx="6310826" cy="3172322"/>
          </a:xfrm>
        </p:grpSpPr>
        <p:pic>
          <p:nvPicPr>
            <p:cNvPr id="3" name="Graphic 2" descr="Robot outline">
              <a:extLst>
                <a:ext uri="{FF2B5EF4-FFF2-40B4-BE49-F238E27FC236}">
                  <a16:creationId xmlns:a16="http://schemas.microsoft.com/office/drawing/2014/main" id="{8D8508D4-EE65-A8F2-559E-306C77EE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3287" y="3099612"/>
              <a:ext cx="1469685" cy="1469685"/>
            </a:xfrm>
            <a:prstGeom prst="rect">
              <a:avLst/>
            </a:prstGeom>
          </p:spPr>
        </p:pic>
        <p:pic>
          <p:nvPicPr>
            <p:cNvPr id="4" name="Graphic 3" descr="Lights On outline">
              <a:extLst>
                <a:ext uri="{FF2B5EF4-FFF2-40B4-BE49-F238E27FC236}">
                  <a16:creationId xmlns:a16="http://schemas.microsoft.com/office/drawing/2014/main" id="{870A1722-BC53-8986-857D-BA3D6B80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47853">
              <a:off x="7439688" y="1988891"/>
              <a:ext cx="1803563" cy="1703487"/>
            </a:xfrm>
            <a:prstGeom prst="rect">
              <a:avLst/>
            </a:prstGeom>
          </p:spPr>
        </p:pic>
        <p:grpSp>
          <p:nvGrpSpPr>
            <p:cNvPr id="8" name="Graphic 4" descr="Classroom outline">
              <a:extLst>
                <a:ext uri="{FF2B5EF4-FFF2-40B4-BE49-F238E27FC236}">
                  <a16:creationId xmlns:a16="http://schemas.microsoft.com/office/drawing/2014/main" id="{230310BE-20E7-6D6D-E20F-0FE5416BA9CE}"/>
                </a:ext>
              </a:extLst>
            </p:cNvPr>
            <p:cNvGrpSpPr/>
            <p:nvPr/>
          </p:nvGrpSpPr>
          <p:grpSpPr>
            <a:xfrm>
              <a:off x="2932425" y="1396975"/>
              <a:ext cx="2558933" cy="2682382"/>
              <a:chOff x="2864059" y="747495"/>
              <a:chExt cx="2558933" cy="2682382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40F8C07-5803-56FB-AE77-5475E551C5E2}"/>
                  </a:ext>
                </a:extLst>
              </p:cNvPr>
              <p:cNvSpPr/>
              <p:nvPr/>
            </p:nvSpPr>
            <p:spPr>
              <a:xfrm>
                <a:off x="3394011" y="747495"/>
                <a:ext cx="2028981" cy="1444359"/>
              </a:xfrm>
              <a:custGeom>
                <a:avLst/>
                <a:gdLst>
                  <a:gd name="connsiteX0" fmla="*/ 68779 w 2028981"/>
                  <a:gd name="connsiteY0" fmla="*/ 137558 h 1444359"/>
                  <a:gd name="connsiteX1" fmla="*/ 137558 w 2028981"/>
                  <a:gd name="connsiteY1" fmla="*/ 68779 h 1444359"/>
                  <a:gd name="connsiteX2" fmla="*/ 1891424 w 2028981"/>
                  <a:gd name="connsiteY2" fmla="*/ 68779 h 1444359"/>
                  <a:gd name="connsiteX3" fmla="*/ 1960203 w 2028981"/>
                  <a:gd name="connsiteY3" fmla="*/ 137558 h 1444359"/>
                  <a:gd name="connsiteX4" fmla="*/ 1960203 w 2028981"/>
                  <a:gd name="connsiteY4" fmla="*/ 1306802 h 1444359"/>
                  <a:gd name="connsiteX5" fmla="*/ 1891424 w 2028981"/>
                  <a:gd name="connsiteY5" fmla="*/ 1375581 h 1444359"/>
                  <a:gd name="connsiteX6" fmla="*/ 727785 w 2028981"/>
                  <a:gd name="connsiteY6" fmla="*/ 1375581 h 1444359"/>
                  <a:gd name="connsiteX7" fmla="*/ 686140 w 2028981"/>
                  <a:gd name="connsiteY7" fmla="*/ 1444360 h 1444359"/>
                  <a:gd name="connsiteX8" fmla="*/ 1891424 w 2028981"/>
                  <a:gd name="connsiteY8" fmla="*/ 1444360 h 1444359"/>
                  <a:gd name="connsiteX9" fmla="*/ 2028982 w 2028981"/>
                  <a:gd name="connsiteY9" fmla="*/ 1306802 h 1444359"/>
                  <a:gd name="connsiteX10" fmla="*/ 2028982 w 2028981"/>
                  <a:gd name="connsiteY10" fmla="*/ 137558 h 1444359"/>
                  <a:gd name="connsiteX11" fmla="*/ 1891424 w 2028981"/>
                  <a:gd name="connsiteY11" fmla="*/ 0 h 1444359"/>
                  <a:gd name="connsiteX12" fmla="*/ 137558 w 2028981"/>
                  <a:gd name="connsiteY12" fmla="*/ 0 h 1444359"/>
                  <a:gd name="connsiteX13" fmla="*/ 0 w 2028981"/>
                  <a:gd name="connsiteY13" fmla="*/ 137558 h 1444359"/>
                  <a:gd name="connsiteX14" fmla="*/ 0 w 2028981"/>
                  <a:gd name="connsiteY14" fmla="*/ 276251 h 1444359"/>
                  <a:gd name="connsiteX15" fmla="*/ 68779 w 2028981"/>
                  <a:gd name="connsiteY15" fmla="*/ 288906 h 144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28981" h="1444359">
                    <a:moveTo>
                      <a:pt x="68779" y="137558"/>
                    </a:moveTo>
                    <a:cubicBezTo>
                      <a:pt x="68779" y="99571"/>
                      <a:pt x="99571" y="68779"/>
                      <a:pt x="137558" y="68779"/>
                    </a:cubicBezTo>
                    <a:lnTo>
                      <a:pt x="1891424" y="68779"/>
                    </a:lnTo>
                    <a:cubicBezTo>
                      <a:pt x="1929410" y="68779"/>
                      <a:pt x="1960203" y="99571"/>
                      <a:pt x="1960203" y="137558"/>
                    </a:cubicBezTo>
                    <a:lnTo>
                      <a:pt x="1960203" y="1306802"/>
                    </a:lnTo>
                    <a:cubicBezTo>
                      <a:pt x="1960203" y="1344788"/>
                      <a:pt x="1929410" y="1375581"/>
                      <a:pt x="1891424" y="1375581"/>
                    </a:cubicBezTo>
                    <a:lnTo>
                      <a:pt x="727785" y="1375581"/>
                    </a:lnTo>
                    <a:lnTo>
                      <a:pt x="686140" y="1444360"/>
                    </a:lnTo>
                    <a:lnTo>
                      <a:pt x="1891424" y="1444360"/>
                    </a:lnTo>
                    <a:cubicBezTo>
                      <a:pt x="1967394" y="1444360"/>
                      <a:pt x="2028982" y="1382772"/>
                      <a:pt x="2028982" y="1306802"/>
                    </a:cubicBezTo>
                    <a:lnTo>
                      <a:pt x="2028982" y="137558"/>
                    </a:lnTo>
                    <a:cubicBezTo>
                      <a:pt x="2028982" y="61588"/>
                      <a:pt x="1967394" y="0"/>
                      <a:pt x="1891424" y="0"/>
                    </a:cubicBezTo>
                    <a:lnTo>
                      <a:pt x="137558" y="0"/>
                    </a:lnTo>
                    <a:cubicBezTo>
                      <a:pt x="61588" y="0"/>
                      <a:pt x="0" y="61588"/>
                      <a:pt x="0" y="137558"/>
                    </a:cubicBezTo>
                    <a:lnTo>
                      <a:pt x="0" y="276251"/>
                    </a:lnTo>
                    <a:cubicBezTo>
                      <a:pt x="23333" y="277836"/>
                      <a:pt x="46409" y="282084"/>
                      <a:pt x="68779" y="288906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9FB83EC-952C-03DD-3CB5-654600936C6C}"/>
                  </a:ext>
                </a:extLst>
              </p:cNvPr>
              <p:cNvSpPr/>
              <p:nvPr/>
            </p:nvSpPr>
            <p:spPr>
              <a:xfrm>
                <a:off x="2864059" y="1262244"/>
                <a:ext cx="1711301" cy="1293556"/>
              </a:xfrm>
              <a:custGeom>
                <a:avLst/>
                <a:gdLst>
                  <a:gd name="connsiteX0" fmla="*/ 939187 w 1711301"/>
                  <a:gd name="connsiteY0" fmla="*/ 796558 h 1293556"/>
                  <a:gd name="connsiteX1" fmla="*/ 972442 w 1711301"/>
                  <a:gd name="connsiteY1" fmla="*/ 780670 h 1293556"/>
                  <a:gd name="connsiteX2" fmla="*/ 1120042 w 1711301"/>
                  <a:gd name="connsiteY2" fmla="*/ 545239 h 1293556"/>
                  <a:gd name="connsiteX3" fmla="*/ 1195472 w 1711301"/>
                  <a:gd name="connsiteY3" fmla="*/ 528213 h 1293556"/>
                  <a:gd name="connsiteX4" fmla="*/ 1198037 w 1711301"/>
                  <a:gd name="connsiteY4" fmla="*/ 529936 h 1293556"/>
                  <a:gd name="connsiteX5" fmla="*/ 1209455 w 1711301"/>
                  <a:gd name="connsiteY5" fmla="*/ 608551 h 1293556"/>
                  <a:gd name="connsiteX6" fmla="*/ 1029288 w 1711301"/>
                  <a:gd name="connsiteY6" fmla="*/ 906123 h 1293556"/>
                  <a:gd name="connsiteX7" fmla="*/ 940941 w 1711301"/>
                  <a:gd name="connsiteY7" fmla="*/ 930402 h 1293556"/>
                  <a:gd name="connsiteX8" fmla="*/ 894412 w 1711301"/>
                  <a:gd name="connsiteY8" fmla="*/ 944605 h 1293556"/>
                  <a:gd name="connsiteX9" fmla="*/ 908615 w 1711301"/>
                  <a:gd name="connsiteY9" fmla="*/ 991134 h 1293556"/>
                  <a:gd name="connsiteX10" fmla="*/ 1088094 w 1711301"/>
                  <a:gd name="connsiteY10" fmla="*/ 941751 h 1293556"/>
                  <a:gd name="connsiteX11" fmla="*/ 1267917 w 1711301"/>
                  <a:gd name="connsiteY11" fmla="*/ 644763 h 1293556"/>
                  <a:gd name="connsiteX12" fmla="*/ 1265682 w 1711301"/>
                  <a:gd name="connsiteY12" fmla="*/ 502390 h 1293556"/>
                  <a:gd name="connsiteX13" fmla="*/ 1701809 w 1711301"/>
                  <a:gd name="connsiteY13" fmla="*/ 58112 h 1293556"/>
                  <a:gd name="connsiteX14" fmla="*/ 1700633 w 1711301"/>
                  <a:gd name="connsiteY14" fmla="*/ 9492 h 1293556"/>
                  <a:gd name="connsiteX15" fmla="*/ 1652701 w 1711301"/>
                  <a:gd name="connsiteY15" fmla="*/ 9966 h 1293556"/>
                  <a:gd name="connsiteX16" fmla="*/ 1211105 w 1711301"/>
                  <a:gd name="connsiteY16" fmla="*/ 459781 h 1293556"/>
                  <a:gd name="connsiteX17" fmla="*/ 1142326 w 1711301"/>
                  <a:gd name="connsiteY17" fmla="*/ 453282 h 1293556"/>
                  <a:gd name="connsiteX18" fmla="*/ 1061752 w 1711301"/>
                  <a:gd name="connsiteY18" fmla="*/ 508546 h 1293556"/>
                  <a:gd name="connsiteX19" fmla="*/ 952943 w 1711301"/>
                  <a:gd name="connsiteY19" fmla="*/ 682178 h 1293556"/>
                  <a:gd name="connsiteX20" fmla="*/ 889426 w 1711301"/>
                  <a:gd name="connsiteY20" fmla="*/ 490010 h 1293556"/>
                  <a:gd name="connsiteX21" fmla="*/ 887190 w 1711301"/>
                  <a:gd name="connsiteY21" fmla="*/ 484714 h 1293556"/>
                  <a:gd name="connsiteX22" fmla="*/ 507393 w 1711301"/>
                  <a:gd name="connsiteY22" fmla="*/ 344989 h 1293556"/>
                  <a:gd name="connsiteX23" fmla="*/ 127320 w 1711301"/>
                  <a:gd name="connsiteY23" fmla="*/ 485058 h 1293556"/>
                  <a:gd name="connsiteX24" fmla="*/ 125256 w 1711301"/>
                  <a:gd name="connsiteY24" fmla="*/ 489907 h 1293556"/>
                  <a:gd name="connsiteX25" fmla="*/ 123090 w 1711301"/>
                  <a:gd name="connsiteY25" fmla="*/ 497128 h 1293556"/>
                  <a:gd name="connsiteX26" fmla="*/ 3036 w 1711301"/>
                  <a:gd name="connsiteY26" fmla="*/ 1153452 h 1293556"/>
                  <a:gd name="connsiteX27" fmla="*/ 87546 w 1711301"/>
                  <a:gd name="connsiteY27" fmla="*/ 1289893 h 1293556"/>
                  <a:gd name="connsiteX28" fmla="*/ 95888 w 1711301"/>
                  <a:gd name="connsiteY28" fmla="*/ 1291526 h 1293556"/>
                  <a:gd name="connsiteX29" fmla="*/ 106204 w 1711301"/>
                  <a:gd name="connsiteY29" fmla="*/ 1293143 h 1293556"/>
                  <a:gd name="connsiteX30" fmla="*/ 111638 w 1711301"/>
                  <a:gd name="connsiteY30" fmla="*/ 1293555 h 1293556"/>
                  <a:gd name="connsiteX31" fmla="*/ 144944 w 1711301"/>
                  <a:gd name="connsiteY31" fmla="*/ 1258117 h 1293556"/>
                  <a:gd name="connsiteX32" fmla="*/ 116796 w 1711301"/>
                  <a:gd name="connsiteY32" fmla="*/ 1225361 h 1293556"/>
                  <a:gd name="connsiteX33" fmla="*/ 106480 w 1711301"/>
                  <a:gd name="connsiteY33" fmla="*/ 1223710 h 1293556"/>
                  <a:gd name="connsiteX34" fmla="*/ 76354 w 1711301"/>
                  <a:gd name="connsiteY34" fmla="*/ 1204487 h 1293556"/>
                  <a:gd name="connsiteX35" fmla="*/ 70336 w 1711301"/>
                  <a:gd name="connsiteY35" fmla="*/ 1167655 h 1293556"/>
                  <a:gd name="connsiteX36" fmla="*/ 190046 w 1711301"/>
                  <a:gd name="connsiteY36" fmla="*/ 513360 h 1293556"/>
                  <a:gd name="connsiteX37" fmla="*/ 190424 w 1711301"/>
                  <a:gd name="connsiteY37" fmla="*/ 512397 h 1293556"/>
                  <a:gd name="connsiteX38" fmla="*/ 507393 w 1711301"/>
                  <a:gd name="connsiteY38" fmla="*/ 413768 h 1293556"/>
                  <a:gd name="connsiteX39" fmla="*/ 824086 w 1711301"/>
                  <a:gd name="connsiteY39" fmla="*/ 511813 h 1293556"/>
                  <a:gd name="connsiteX40" fmla="*/ 910678 w 1711301"/>
                  <a:gd name="connsiteY40" fmla="*/ 773173 h 1293556"/>
                  <a:gd name="connsiteX41" fmla="*/ 939187 w 1711301"/>
                  <a:gd name="connsiteY41" fmla="*/ 796558 h 129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711301" h="1293556">
                    <a:moveTo>
                      <a:pt x="939187" y="796558"/>
                    </a:moveTo>
                    <a:cubicBezTo>
                      <a:pt x="952414" y="798150"/>
                      <a:pt x="965372" y="791960"/>
                      <a:pt x="972442" y="780670"/>
                    </a:cubicBezTo>
                    <a:lnTo>
                      <a:pt x="1120042" y="545239"/>
                    </a:lnTo>
                    <a:cubicBezTo>
                      <a:pt x="1136171" y="519709"/>
                      <a:pt x="1169941" y="512084"/>
                      <a:pt x="1195472" y="528213"/>
                    </a:cubicBezTo>
                    <a:cubicBezTo>
                      <a:pt x="1196342" y="528763"/>
                      <a:pt x="1197198" y="529338"/>
                      <a:pt x="1198037" y="529936"/>
                    </a:cubicBezTo>
                    <a:cubicBezTo>
                      <a:pt x="1221797" y="549136"/>
                      <a:pt x="1226770" y="583388"/>
                      <a:pt x="1209455" y="608551"/>
                    </a:cubicBezTo>
                    <a:lnTo>
                      <a:pt x="1029288" y="906123"/>
                    </a:lnTo>
                    <a:cubicBezTo>
                      <a:pt x="1010941" y="936369"/>
                      <a:pt x="972167" y="947026"/>
                      <a:pt x="940941" y="930402"/>
                    </a:cubicBezTo>
                    <a:cubicBezTo>
                      <a:pt x="924169" y="921475"/>
                      <a:pt x="903340" y="927833"/>
                      <a:pt x="894412" y="944605"/>
                    </a:cubicBezTo>
                    <a:cubicBezTo>
                      <a:pt x="885485" y="961377"/>
                      <a:pt x="891843" y="982206"/>
                      <a:pt x="908615" y="991134"/>
                    </a:cubicBezTo>
                    <a:cubicBezTo>
                      <a:pt x="972067" y="1024898"/>
                      <a:pt x="1050843" y="1003222"/>
                      <a:pt x="1088094" y="941751"/>
                    </a:cubicBezTo>
                    <a:lnTo>
                      <a:pt x="1267917" y="644763"/>
                    </a:lnTo>
                    <a:cubicBezTo>
                      <a:pt x="1296092" y="601236"/>
                      <a:pt x="1295208" y="545009"/>
                      <a:pt x="1265682" y="502390"/>
                    </a:cubicBezTo>
                    <a:lnTo>
                      <a:pt x="1701809" y="58112"/>
                    </a:lnTo>
                    <a:cubicBezTo>
                      <a:pt x="1714912" y="44359"/>
                      <a:pt x="1714386" y="22594"/>
                      <a:pt x="1700633" y="9492"/>
                    </a:cubicBezTo>
                    <a:cubicBezTo>
                      <a:pt x="1687160" y="-3346"/>
                      <a:pt x="1665917" y="-3136"/>
                      <a:pt x="1652701" y="9966"/>
                    </a:cubicBezTo>
                    <a:lnTo>
                      <a:pt x="1211105" y="459781"/>
                    </a:lnTo>
                    <a:cubicBezTo>
                      <a:pt x="1189275" y="451071"/>
                      <a:pt x="1165402" y="448815"/>
                      <a:pt x="1142326" y="453282"/>
                    </a:cubicBezTo>
                    <a:cubicBezTo>
                      <a:pt x="1109054" y="459940"/>
                      <a:pt x="1079944" y="479903"/>
                      <a:pt x="1061752" y="508546"/>
                    </a:cubicBezTo>
                    <a:lnTo>
                      <a:pt x="952943" y="682178"/>
                    </a:lnTo>
                    <a:lnTo>
                      <a:pt x="889426" y="490010"/>
                    </a:lnTo>
                    <a:lnTo>
                      <a:pt x="887190" y="484714"/>
                    </a:lnTo>
                    <a:cubicBezTo>
                      <a:pt x="836019" y="367239"/>
                      <a:pt x="714108" y="344989"/>
                      <a:pt x="507393" y="344989"/>
                    </a:cubicBezTo>
                    <a:cubicBezTo>
                      <a:pt x="300677" y="344989"/>
                      <a:pt x="178904" y="367239"/>
                      <a:pt x="127320" y="485058"/>
                    </a:cubicBezTo>
                    <a:cubicBezTo>
                      <a:pt x="127320" y="485058"/>
                      <a:pt x="125944" y="487947"/>
                      <a:pt x="125256" y="489907"/>
                    </a:cubicBezTo>
                    <a:cubicBezTo>
                      <a:pt x="124352" y="492255"/>
                      <a:pt x="123630" y="494670"/>
                      <a:pt x="123090" y="497128"/>
                    </a:cubicBezTo>
                    <a:lnTo>
                      <a:pt x="3036" y="1153452"/>
                    </a:lnTo>
                    <a:cubicBezTo>
                      <a:pt x="-11304" y="1214466"/>
                      <a:pt x="26532" y="1275553"/>
                      <a:pt x="87546" y="1289893"/>
                    </a:cubicBezTo>
                    <a:cubicBezTo>
                      <a:pt x="90305" y="1290543"/>
                      <a:pt x="93088" y="1291086"/>
                      <a:pt x="95888" y="1291526"/>
                    </a:cubicBezTo>
                    <a:lnTo>
                      <a:pt x="106204" y="1293143"/>
                    </a:lnTo>
                    <a:cubicBezTo>
                      <a:pt x="108001" y="1293432"/>
                      <a:pt x="109818" y="1293569"/>
                      <a:pt x="111638" y="1293555"/>
                    </a:cubicBezTo>
                    <a:cubicBezTo>
                      <a:pt x="130621" y="1292967"/>
                      <a:pt x="145532" y="1277100"/>
                      <a:pt x="144944" y="1258117"/>
                    </a:cubicBezTo>
                    <a:cubicBezTo>
                      <a:pt x="144442" y="1241933"/>
                      <a:pt x="132719" y="1228291"/>
                      <a:pt x="116796" y="1225361"/>
                    </a:cubicBezTo>
                    <a:lnTo>
                      <a:pt x="106480" y="1223710"/>
                    </a:lnTo>
                    <a:cubicBezTo>
                      <a:pt x="94184" y="1221819"/>
                      <a:pt x="83251" y="1214841"/>
                      <a:pt x="76354" y="1204487"/>
                    </a:cubicBezTo>
                    <a:cubicBezTo>
                      <a:pt x="69186" y="1193630"/>
                      <a:pt x="66997" y="1180228"/>
                      <a:pt x="70336" y="1167655"/>
                    </a:cubicBezTo>
                    <a:lnTo>
                      <a:pt x="190046" y="513360"/>
                    </a:lnTo>
                    <a:lnTo>
                      <a:pt x="190424" y="512397"/>
                    </a:lnTo>
                    <a:cubicBezTo>
                      <a:pt x="218452" y="448399"/>
                      <a:pt x="277223" y="413768"/>
                      <a:pt x="507393" y="413768"/>
                    </a:cubicBezTo>
                    <a:cubicBezTo>
                      <a:pt x="737562" y="413768"/>
                      <a:pt x="796265" y="448399"/>
                      <a:pt x="824086" y="511813"/>
                    </a:cubicBezTo>
                    <a:lnTo>
                      <a:pt x="910678" y="773173"/>
                    </a:lnTo>
                    <a:cubicBezTo>
                      <a:pt x="914846" y="785835"/>
                      <a:pt x="925954" y="794949"/>
                      <a:pt x="939187" y="796558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A65CC01-6605-C817-2250-873FDE70C153}"/>
                  </a:ext>
                </a:extLst>
              </p:cNvPr>
              <p:cNvSpPr/>
              <p:nvPr/>
            </p:nvSpPr>
            <p:spPr>
              <a:xfrm>
                <a:off x="3118895" y="1931182"/>
                <a:ext cx="515842" cy="1498695"/>
              </a:xfrm>
              <a:custGeom>
                <a:avLst/>
                <a:gdLst>
                  <a:gd name="connsiteX0" fmla="*/ 481453 w 515842"/>
                  <a:gd name="connsiteY0" fmla="*/ 0 h 1498695"/>
                  <a:gd name="connsiteX1" fmla="*/ 447064 w 515842"/>
                  <a:gd name="connsiteY1" fmla="*/ 34390 h 1498695"/>
                  <a:gd name="connsiteX2" fmla="*/ 447064 w 515842"/>
                  <a:gd name="connsiteY2" fmla="*/ 1429916 h 1498695"/>
                  <a:gd name="connsiteX3" fmla="*/ 292311 w 515842"/>
                  <a:gd name="connsiteY3" fmla="*/ 1429916 h 1498695"/>
                  <a:gd name="connsiteX4" fmla="*/ 292311 w 515842"/>
                  <a:gd name="connsiteY4" fmla="*/ 575268 h 1498695"/>
                  <a:gd name="connsiteX5" fmla="*/ 223532 w 515842"/>
                  <a:gd name="connsiteY5" fmla="*/ 575268 h 1498695"/>
                  <a:gd name="connsiteX6" fmla="*/ 223532 w 515842"/>
                  <a:gd name="connsiteY6" fmla="*/ 1429916 h 1498695"/>
                  <a:gd name="connsiteX7" fmla="*/ 68779 w 515842"/>
                  <a:gd name="connsiteY7" fmla="*/ 1429916 h 1498695"/>
                  <a:gd name="connsiteX8" fmla="*/ 68779 w 515842"/>
                  <a:gd name="connsiteY8" fmla="*/ 34390 h 1498695"/>
                  <a:gd name="connsiteX9" fmla="*/ 34390 w 515842"/>
                  <a:gd name="connsiteY9" fmla="*/ 0 h 1498695"/>
                  <a:gd name="connsiteX10" fmla="*/ 0 w 515842"/>
                  <a:gd name="connsiteY10" fmla="*/ 34390 h 1498695"/>
                  <a:gd name="connsiteX11" fmla="*/ 0 w 515842"/>
                  <a:gd name="connsiteY11" fmla="*/ 1498695 h 1498695"/>
                  <a:gd name="connsiteX12" fmla="*/ 515843 w 515842"/>
                  <a:gd name="connsiteY12" fmla="*/ 1498695 h 1498695"/>
                  <a:gd name="connsiteX13" fmla="*/ 515843 w 515842"/>
                  <a:gd name="connsiteY13" fmla="*/ 34390 h 1498695"/>
                  <a:gd name="connsiteX14" fmla="*/ 481453 w 515842"/>
                  <a:gd name="connsiteY14" fmla="*/ 0 h 149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5842" h="1498695">
                    <a:moveTo>
                      <a:pt x="481453" y="0"/>
                    </a:moveTo>
                    <a:cubicBezTo>
                      <a:pt x="462460" y="0"/>
                      <a:pt x="447064" y="15396"/>
                      <a:pt x="447064" y="34390"/>
                    </a:cubicBezTo>
                    <a:lnTo>
                      <a:pt x="447064" y="1429916"/>
                    </a:lnTo>
                    <a:lnTo>
                      <a:pt x="292311" y="1429916"/>
                    </a:lnTo>
                    <a:lnTo>
                      <a:pt x="292311" y="575268"/>
                    </a:lnTo>
                    <a:lnTo>
                      <a:pt x="223532" y="575268"/>
                    </a:lnTo>
                    <a:lnTo>
                      <a:pt x="223532" y="1429916"/>
                    </a:lnTo>
                    <a:lnTo>
                      <a:pt x="68779" y="1429916"/>
                    </a:lnTo>
                    <a:lnTo>
                      <a:pt x="68779" y="34390"/>
                    </a:lnTo>
                    <a:cubicBezTo>
                      <a:pt x="68779" y="15396"/>
                      <a:pt x="53383" y="0"/>
                      <a:pt x="34390" y="0"/>
                    </a:cubicBezTo>
                    <a:cubicBezTo>
                      <a:pt x="15396" y="0"/>
                      <a:pt x="0" y="15396"/>
                      <a:pt x="0" y="34390"/>
                    </a:cubicBezTo>
                    <a:lnTo>
                      <a:pt x="0" y="1498695"/>
                    </a:lnTo>
                    <a:lnTo>
                      <a:pt x="515843" y="1498695"/>
                    </a:lnTo>
                    <a:lnTo>
                      <a:pt x="515843" y="34390"/>
                    </a:lnTo>
                    <a:cubicBezTo>
                      <a:pt x="515843" y="15396"/>
                      <a:pt x="500447" y="0"/>
                      <a:pt x="481453" y="0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6557AB-DD86-7D86-7989-97F68C7D6710}"/>
                  </a:ext>
                </a:extLst>
              </p:cNvPr>
              <p:cNvSpPr/>
              <p:nvPr/>
            </p:nvSpPr>
            <p:spPr>
              <a:xfrm>
                <a:off x="3165114" y="1125780"/>
                <a:ext cx="412674" cy="412674"/>
              </a:xfrm>
              <a:custGeom>
                <a:avLst/>
                <a:gdLst>
                  <a:gd name="connsiteX0" fmla="*/ 206337 w 412674"/>
                  <a:gd name="connsiteY0" fmla="*/ 412674 h 412674"/>
                  <a:gd name="connsiteX1" fmla="*/ 412674 w 412674"/>
                  <a:gd name="connsiteY1" fmla="*/ 206337 h 412674"/>
                  <a:gd name="connsiteX2" fmla="*/ 206337 w 412674"/>
                  <a:gd name="connsiteY2" fmla="*/ 0 h 412674"/>
                  <a:gd name="connsiteX3" fmla="*/ 0 w 412674"/>
                  <a:gd name="connsiteY3" fmla="*/ 206337 h 412674"/>
                  <a:gd name="connsiteX4" fmla="*/ 206337 w 412674"/>
                  <a:gd name="connsiteY4" fmla="*/ 412674 h 412674"/>
                  <a:gd name="connsiteX5" fmla="*/ 206337 w 412674"/>
                  <a:gd name="connsiteY5" fmla="*/ 68779 h 412674"/>
                  <a:gd name="connsiteX6" fmla="*/ 343895 w 412674"/>
                  <a:gd name="connsiteY6" fmla="*/ 206337 h 412674"/>
                  <a:gd name="connsiteX7" fmla="*/ 206337 w 412674"/>
                  <a:gd name="connsiteY7" fmla="*/ 343895 h 412674"/>
                  <a:gd name="connsiteX8" fmla="*/ 68779 w 412674"/>
                  <a:gd name="connsiteY8" fmla="*/ 206337 h 412674"/>
                  <a:gd name="connsiteX9" fmla="*/ 206337 w 412674"/>
                  <a:gd name="connsiteY9" fmla="*/ 68779 h 41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2674" h="412674">
                    <a:moveTo>
                      <a:pt x="206337" y="412674"/>
                    </a:moveTo>
                    <a:cubicBezTo>
                      <a:pt x="320294" y="412674"/>
                      <a:pt x="412674" y="320294"/>
                      <a:pt x="412674" y="206337"/>
                    </a:cubicBezTo>
                    <a:cubicBezTo>
                      <a:pt x="412674" y="92381"/>
                      <a:pt x="320294" y="0"/>
                      <a:pt x="206337" y="0"/>
                    </a:cubicBezTo>
                    <a:cubicBezTo>
                      <a:pt x="92381" y="0"/>
                      <a:pt x="0" y="92381"/>
                      <a:pt x="0" y="206337"/>
                    </a:cubicBezTo>
                    <a:cubicBezTo>
                      <a:pt x="134" y="320239"/>
                      <a:pt x="92436" y="412540"/>
                      <a:pt x="206337" y="412674"/>
                    </a:cubicBezTo>
                    <a:close/>
                    <a:moveTo>
                      <a:pt x="206337" y="68779"/>
                    </a:moveTo>
                    <a:cubicBezTo>
                      <a:pt x="282307" y="68779"/>
                      <a:pt x="343895" y="130367"/>
                      <a:pt x="343895" y="206337"/>
                    </a:cubicBezTo>
                    <a:cubicBezTo>
                      <a:pt x="343895" y="282307"/>
                      <a:pt x="282307" y="343895"/>
                      <a:pt x="206337" y="343895"/>
                    </a:cubicBezTo>
                    <a:cubicBezTo>
                      <a:pt x="130367" y="343895"/>
                      <a:pt x="68779" y="282307"/>
                      <a:pt x="68779" y="206337"/>
                    </a:cubicBezTo>
                    <a:cubicBezTo>
                      <a:pt x="68779" y="130367"/>
                      <a:pt x="130367" y="68779"/>
                      <a:pt x="206337" y="68779"/>
                    </a:cubicBezTo>
                    <a:close/>
                  </a:path>
                </a:pathLst>
              </a:custGeom>
              <a:grpFill/>
              <a:ln w="3433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7" name="Graphic 6" descr="Books outline">
              <a:extLst>
                <a:ext uri="{FF2B5EF4-FFF2-40B4-BE49-F238E27FC236}">
                  <a16:creationId xmlns:a16="http://schemas.microsoft.com/office/drawing/2014/main" id="{89535B81-116F-2ECD-C1ED-075D31BF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194686">
              <a:off x="5978321" y="1413992"/>
              <a:ext cx="1344634" cy="1344634"/>
            </a:xfrm>
            <a:prstGeom prst="rect">
              <a:avLst/>
            </a:prstGeom>
          </p:spPr>
        </p:pic>
        <p:pic>
          <p:nvPicPr>
            <p:cNvPr id="19" name="Graphic 18" descr="Robot outline">
              <a:extLst>
                <a:ext uri="{FF2B5EF4-FFF2-40B4-BE49-F238E27FC236}">
                  <a16:creationId xmlns:a16="http://schemas.microsoft.com/office/drawing/2014/main" id="{046C84A9-F6C7-C566-F268-50134FA63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63719" y="3099612"/>
              <a:ext cx="1469685" cy="1469685"/>
            </a:xfrm>
            <a:prstGeom prst="rect">
              <a:avLst/>
            </a:prstGeom>
          </p:spPr>
        </p:pic>
        <p:pic>
          <p:nvPicPr>
            <p:cNvPr id="20" name="Graphic 19" descr="Robot outline">
              <a:extLst>
                <a:ext uri="{FF2B5EF4-FFF2-40B4-BE49-F238E27FC236}">
                  <a16:creationId xmlns:a16="http://schemas.microsoft.com/office/drawing/2014/main" id="{EF0FC31C-F631-57A2-6B18-EA0B387F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8503" y="3099612"/>
              <a:ext cx="1469685" cy="146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714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E8B2-79CB-C9D5-00B5-E1157FF4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49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70E5D-1E45-44C3-5669-27BE9BDB8373}"/>
              </a:ext>
            </a:extLst>
          </p:cNvPr>
          <p:cNvGrpSpPr/>
          <p:nvPr/>
        </p:nvGrpSpPr>
        <p:grpSpPr>
          <a:xfrm>
            <a:off x="2875128" y="1012532"/>
            <a:ext cx="5475600" cy="1800000"/>
            <a:chOff x="2875128" y="1012532"/>
            <a:chExt cx="54756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A74A0-B993-D03B-C10E-0FCD8B29D0A3}"/>
                </a:ext>
              </a:extLst>
            </p:cNvPr>
            <p:cNvSpPr/>
            <p:nvPr/>
          </p:nvSpPr>
          <p:spPr>
            <a:xfrm>
              <a:off x="2875128" y="1012532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5cmx15.21cm Placeholder Image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7A4C1-C2E9-1D75-FB89-84B11A399404}"/>
                </a:ext>
              </a:extLst>
            </p:cNvPr>
            <p:cNvGrpSpPr/>
            <p:nvPr/>
          </p:nvGrpSpPr>
          <p:grpSpPr>
            <a:xfrm>
              <a:off x="3326450" y="1046276"/>
              <a:ext cx="4364129" cy="1726151"/>
              <a:chOff x="3834712" y="959097"/>
              <a:chExt cx="4364129" cy="17261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B242A-69C4-ECE6-3361-44435CE84098}"/>
                  </a:ext>
                </a:extLst>
              </p:cNvPr>
              <p:cNvSpPr txBox="1"/>
              <p:nvPr/>
            </p:nvSpPr>
            <p:spPr>
              <a:xfrm>
                <a:off x="3995270" y="1532966"/>
                <a:ext cx="419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for (i in 1:10){function}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79C5F0-968D-67D3-EE3D-D447DA568AAF}"/>
                  </a:ext>
                </a:extLst>
              </p:cNvPr>
              <p:cNvSpPr/>
              <p:nvPr/>
            </p:nvSpPr>
            <p:spPr>
              <a:xfrm>
                <a:off x="4724876" y="1618696"/>
                <a:ext cx="226963" cy="423582"/>
              </a:xfrm>
              <a:prstGeom prst="rect">
                <a:avLst/>
              </a:prstGeom>
              <a:solidFill>
                <a:srgbClr val="8E3B46">
                  <a:alpha val="50196"/>
                </a:srgbClr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8E3B46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B3544-3A60-B8A3-87EA-A06710672E78}"/>
                  </a:ext>
                </a:extLst>
              </p:cNvPr>
              <p:cNvSpPr/>
              <p:nvPr/>
            </p:nvSpPr>
            <p:spPr>
              <a:xfrm>
                <a:off x="5333052" y="1613562"/>
                <a:ext cx="788138" cy="423582"/>
              </a:xfrm>
              <a:prstGeom prst="rect">
                <a:avLst/>
              </a:prstGeom>
              <a:solidFill>
                <a:srgbClr val="E6AA04">
                  <a:alpha val="50196"/>
                </a:srgbClr>
              </a:solidFill>
              <a:ln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8FEFE-065E-4BD9-5086-613EA16DD0F2}"/>
                  </a:ext>
                </a:extLst>
              </p:cNvPr>
              <p:cNvSpPr/>
              <p:nvPr/>
            </p:nvSpPr>
            <p:spPr>
              <a:xfrm>
                <a:off x="6213474" y="1616969"/>
                <a:ext cx="1683310" cy="423582"/>
              </a:xfrm>
              <a:prstGeom prst="rect">
                <a:avLst/>
              </a:prstGeom>
              <a:solidFill>
                <a:srgbClr val="00252A">
                  <a:alpha val="50196"/>
                </a:srgbClr>
              </a:solidFill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A8547-AFCA-B4AD-0238-C5F8D274ECA9}"/>
                  </a:ext>
                </a:extLst>
              </p:cNvPr>
              <p:cNvSpPr txBox="1"/>
              <p:nvPr/>
            </p:nvSpPr>
            <p:spPr>
              <a:xfrm>
                <a:off x="4407626" y="959097"/>
                <a:ext cx="2638989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E6AA0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E6AA04"/>
                    </a:solidFill>
                  </a:rPr>
                  <a:t>The range to loop over.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B5184-CB58-24B6-1A60-57E398BA0DCC}"/>
                  </a:ext>
                </a:extLst>
              </p:cNvPr>
              <p:cNvSpPr txBox="1"/>
              <p:nvPr/>
            </p:nvSpPr>
            <p:spPr>
              <a:xfrm>
                <a:off x="5911417" y="2242574"/>
                <a:ext cx="2287424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0025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00252A"/>
                    </a:solidFill>
                  </a:rPr>
                  <a:t>The thing to repeat.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0F40-C260-D176-BF4A-C503468091CC}"/>
                  </a:ext>
                </a:extLst>
              </p:cNvPr>
              <p:cNvSpPr txBox="1"/>
              <p:nvPr/>
            </p:nvSpPr>
            <p:spPr>
              <a:xfrm>
                <a:off x="3834712" y="2242574"/>
                <a:ext cx="2007290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8E3B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8E3B46"/>
                    </a:solidFill>
                  </a:rPr>
                  <a:t>The current loop.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4A53A5-7D07-E2DB-7B32-88A7F7BD0E62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4838357" y="2042278"/>
                <a:ext cx="1" cy="200296"/>
              </a:xfrm>
              <a:prstGeom prst="straightConnector1">
                <a:avLst/>
              </a:prstGeom>
              <a:ln w="38100">
                <a:solidFill>
                  <a:srgbClr val="8E3B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C5402B-C90C-ECF3-6464-D24228999892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7055129" y="2040551"/>
                <a:ext cx="0" cy="202023"/>
              </a:xfrm>
              <a:prstGeom prst="straightConnector1">
                <a:avLst/>
              </a:prstGeom>
              <a:ln w="38100">
                <a:solidFill>
                  <a:srgbClr val="0025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E99A9E-2695-29E9-AE9C-D8808F403EF8}"/>
                  </a:ext>
                </a:extLst>
              </p:cNvPr>
              <p:cNvCxnSpPr>
                <a:cxnSpLocks/>
                <a:stCxn id="6" idx="2"/>
                <a:endCxn id="4" idx="0"/>
              </p:cNvCxnSpPr>
              <p:nvPr/>
            </p:nvCxnSpPr>
            <p:spPr>
              <a:xfrm>
                <a:off x="5727121" y="1401771"/>
                <a:ext cx="0" cy="211791"/>
              </a:xfrm>
              <a:prstGeom prst="straightConnector1">
                <a:avLst/>
              </a:prstGeom>
              <a:ln w="38100">
                <a:solidFill>
                  <a:srgbClr val="E6AA0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3BB29-FA2B-2A24-4081-D3BE9254BA12}"/>
              </a:ext>
            </a:extLst>
          </p:cNvPr>
          <p:cNvGrpSpPr/>
          <p:nvPr/>
        </p:nvGrpSpPr>
        <p:grpSpPr>
          <a:xfrm>
            <a:off x="3574237" y="1445420"/>
            <a:ext cx="5043526" cy="1567429"/>
            <a:chOff x="3435285" y="1659064"/>
            <a:chExt cx="5043526" cy="156742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FB9B8D-E282-AEA2-07F6-C27E289C1B06}"/>
                </a:ext>
              </a:extLst>
            </p:cNvPr>
            <p:cNvGrpSpPr/>
            <p:nvPr/>
          </p:nvGrpSpPr>
          <p:grpSpPr>
            <a:xfrm>
              <a:off x="3435285" y="1659064"/>
              <a:ext cx="5043526" cy="1567429"/>
              <a:chOff x="556935" y="1408639"/>
              <a:chExt cx="4114345" cy="1269641"/>
            </a:xfrm>
          </p:grpSpPr>
          <p:pic>
            <p:nvPicPr>
              <p:cNvPr id="29" name="Graphic 28" descr="Single gear outline">
                <a:extLst>
                  <a:ext uri="{FF2B5EF4-FFF2-40B4-BE49-F238E27FC236}">
                    <a16:creationId xmlns:a16="http://schemas.microsoft.com/office/drawing/2014/main" id="{CDF21E71-4BAD-3CEB-D597-5B232EC89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7098" y="17638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ingle gear outline">
                <a:extLst>
                  <a:ext uri="{FF2B5EF4-FFF2-40B4-BE49-F238E27FC236}">
                    <a16:creationId xmlns:a16="http://schemas.microsoft.com/office/drawing/2014/main" id="{C772B83F-2CA4-B6F3-1896-A84DE383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1888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ettings outline">
                <a:extLst>
                  <a:ext uri="{FF2B5EF4-FFF2-40B4-BE49-F238E27FC236}">
                    <a16:creationId xmlns:a16="http://schemas.microsoft.com/office/drawing/2014/main" id="{84738571-57BD-5CE6-CF09-150AE66F5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6935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hecklist outline">
                <a:extLst>
                  <a:ext uri="{FF2B5EF4-FFF2-40B4-BE49-F238E27FC236}">
                    <a16:creationId xmlns:a16="http://schemas.microsoft.com/office/drawing/2014/main" id="{88582093-6FDD-7057-5E00-7E06FB76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6880" y="160124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C64C80-A878-B7AF-782A-6C81B86F9556}"/>
                </a:ext>
              </a:extLst>
            </p:cNvPr>
            <p:cNvSpPr/>
            <p:nvPr/>
          </p:nvSpPr>
          <p:spPr>
            <a:xfrm>
              <a:off x="4611532" y="1677158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2148EE-BCFB-2BCB-0ABD-9021D0EF8E68}"/>
                </a:ext>
              </a:extLst>
            </p:cNvPr>
            <p:cNvSpPr/>
            <p:nvPr/>
          </p:nvSpPr>
          <p:spPr>
            <a:xfrm flipV="1">
              <a:off x="6286072" y="2597566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926602"/>
            <a:ext cx="5407274" cy="1800000"/>
            <a:chOff x="3837859" y="932200"/>
            <a:chExt cx="5407274" cy="1905746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378369">
              <a:off x="5161161" y="932200"/>
              <a:ext cx="1244193" cy="1244193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8704" y="182983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4256-4498-A62B-F8CD-44F93F0AC79A}"/>
              </a:ext>
            </a:extLst>
          </p:cNvPr>
          <p:cNvGrpSpPr/>
          <p:nvPr/>
        </p:nvGrpSpPr>
        <p:grpSpPr>
          <a:xfrm>
            <a:off x="2805549" y="1032225"/>
            <a:ext cx="5349186" cy="1728000"/>
            <a:chOff x="2805549" y="1032225"/>
            <a:chExt cx="5349186" cy="1728000"/>
          </a:xfrm>
        </p:grpSpPr>
        <p:grpSp>
          <p:nvGrpSpPr>
            <p:cNvPr id="11" name="Graphic 5" descr="Cricket outline">
              <a:extLst>
                <a:ext uri="{FF2B5EF4-FFF2-40B4-BE49-F238E27FC236}">
                  <a16:creationId xmlns:a16="http://schemas.microsoft.com/office/drawing/2014/main" id="{2A3D6547-D8AA-A28D-BB1E-49F95E4024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4028" y="1268801"/>
              <a:ext cx="1457775" cy="1440000"/>
              <a:chOff x="3912932" y="1204202"/>
              <a:chExt cx="1207197" cy="1192477"/>
            </a:xfrm>
            <a:solidFill>
              <a:srgbClr val="00252A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5C41B18-8070-8AEF-DA0B-5E413708C52A}"/>
                  </a:ext>
                </a:extLst>
              </p:cNvPr>
              <p:cNvSpPr/>
              <p:nvPr/>
            </p:nvSpPr>
            <p:spPr>
              <a:xfrm>
                <a:off x="3912932" y="1451677"/>
                <a:ext cx="1207197" cy="945002"/>
              </a:xfrm>
              <a:custGeom>
                <a:avLst/>
                <a:gdLst>
                  <a:gd name="connsiteX0" fmla="*/ 1158787 w 1207197"/>
                  <a:gd name="connsiteY0" fmla="*/ 497745 h 945002"/>
                  <a:gd name="connsiteX1" fmla="*/ 940364 w 1207197"/>
                  <a:gd name="connsiteY1" fmla="*/ 359757 h 945002"/>
                  <a:gd name="connsiteX2" fmla="*/ 881843 w 1207197"/>
                  <a:gd name="connsiteY2" fmla="*/ 81741 h 945002"/>
                  <a:gd name="connsiteX3" fmla="*/ 836785 w 1207197"/>
                  <a:gd name="connsiteY3" fmla="*/ 16791 h 945002"/>
                  <a:gd name="connsiteX4" fmla="*/ 760166 w 1207197"/>
                  <a:gd name="connsiteY4" fmla="*/ 2113 h 945002"/>
                  <a:gd name="connsiteX5" fmla="*/ 746624 w 1207197"/>
                  <a:gd name="connsiteY5" fmla="*/ 5929 h 945002"/>
                  <a:gd name="connsiteX6" fmla="*/ 596587 w 1207197"/>
                  <a:gd name="connsiteY6" fmla="*/ 63324 h 945002"/>
                  <a:gd name="connsiteX7" fmla="*/ 568169 w 1207197"/>
                  <a:gd name="connsiteY7" fmla="*/ 85491 h 945002"/>
                  <a:gd name="connsiteX8" fmla="*/ 465739 w 1207197"/>
                  <a:gd name="connsiteY8" fmla="*/ 239163 h 945002"/>
                  <a:gd name="connsiteX9" fmla="*/ 424241 w 1207197"/>
                  <a:gd name="connsiteY9" fmla="*/ 222112 h 945002"/>
                  <a:gd name="connsiteX10" fmla="*/ 398518 w 1207197"/>
                  <a:gd name="connsiteY10" fmla="*/ 173212 h 945002"/>
                  <a:gd name="connsiteX11" fmla="*/ 80045 w 1207197"/>
                  <a:gd name="connsiteY11" fmla="*/ 40860 h 945002"/>
                  <a:gd name="connsiteX12" fmla="*/ 47240 w 1207197"/>
                  <a:gd name="connsiteY12" fmla="*/ 41310 h 945002"/>
                  <a:gd name="connsiteX13" fmla="*/ 24067 w 1207197"/>
                  <a:gd name="connsiteY13" fmla="*/ 64600 h 945002"/>
                  <a:gd name="connsiteX14" fmla="*/ 2974 w 1207197"/>
                  <a:gd name="connsiteY14" fmla="*/ 116614 h 945002"/>
                  <a:gd name="connsiteX15" fmla="*/ 26594 w 1207197"/>
                  <a:gd name="connsiteY15" fmla="*/ 172534 h 945002"/>
                  <a:gd name="connsiteX16" fmla="*/ 345074 w 1207197"/>
                  <a:gd name="connsiteY16" fmla="*/ 304884 h 945002"/>
                  <a:gd name="connsiteX17" fmla="*/ 360824 w 1207197"/>
                  <a:gd name="connsiteY17" fmla="*/ 307923 h 945002"/>
                  <a:gd name="connsiteX18" fmla="*/ 377876 w 1207197"/>
                  <a:gd name="connsiteY18" fmla="*/ 304437 h 945002"/>
                  <a:gd name="connsiteX19" fmla="*/ 397676 w 1207197"/>
                  <a:gd name="connsiteY19" fmla="*/ 287760 h 945002"/>
                  <a:gd name="connsiteX20" fmla="*/ 441577 w 1207197"/>
                  <a:gd name="connsiteY20" fmla="*/ 305391 h 945002"/>
                  <a:gd name="connsiteX21" fmla="*/ 441577 w 1207197"/>
                  <a:gd name="connsiteY21" fmla="*/ 309505 h 945002"/>
                  <a:gd name="connsiteX22" fmla="*/ 499616 w 1207197"/>
                  <a:gd name="connsiteY22" fmla="*/ 368824 h 945002"/>
                  <a:gd name="connsiteX23" fmla="*/ 500890 w 1207197"/>
                  <a:gd name="connsiteY23" fmla="*/ 368824 h 945002"/>
                  <a:gd name="connsiteX24" fmla="*/ 663362 w 1207197"/>
                  <a:gd name="connsiteY24" fmla="*/ 368824 h 945002"/>
                  <a:gd name="connsiteX25" fmla="*/ 700987 w 1207197"/>
                  <a:gd name="connsiteY25" fmla="*/ 355047 h 945002"/>
                  <a:gd name="connsiteX26" fmla="*/ 724577 w 1207197"/>
                  <a:gd name="connsiteY26" fmla="*/ 335521 h 945002"/>
                  <a:gd name="connsiteX27" fmla="*/ 743914 w 1207197"/>
                  <a:gd name="connsiteY27" fmla="*/ 429952 h 945002"/>
                  <a:gd name="connsiteX28" fmla="*/ 687430 w 1207197"/>
                  <a:gd name="connsiteY28" fmla="*/ 617803 h 945002"/>
                  <a:gd name="connsiteX29" fmla="*/ 410875 w 1207197"/>
                  <a:gd name="connsiteY29" fmla="*/ 809991 h 945002"/>
                  <a:gd name="connsiteX30" fmla="*/ 392747 w 1207197"/>
                  <a:gd name="connsiteY30" fmla="*/ 913702 h 945002"/>
                  <a:gd name="connsiteX31" fmla="*/ 453626 w 1207197"/>
                  <a:gd name="connsiteY31" fmla="*/ 944991 h 945002"/>
                  <a:gd name="connsiteX32" fmla="*/ 496202 w 1207197"/>
                  <a:gd name="connsiteY32" fmla="*/ 931941 h 945002"/>
                  <a:gd name="connsiteX33" fmla="*/ 791726 w 1207197"/>
                  <a:gd name="connsiteY33" fmla="*/ 725022 h 945002"/>
                  <a:gd name="connsiteX34" fmla="*/ 819508 w 1207197"/>
                  <a:gd name="connsiteY34" fmla="*/ 686139 h 945002"/>
                  <a:gd name="connsiteX35" fmla="*/ 877318 w 1207197"/>
                  <a:gd name="connsiteY35" fmla="*/ 495204 h 945002"/>
                  <a:gd name="connsiteX36" fmla="*/ 1046068 w 1207197"/>
                  <a:gd name="connsiteY36" fmla="*/ 601668 h 945002"/>
                  <a:gd name="connsiteX37" fmla="*/ 1058987 w 1207197"/>
                  <a:gd name="connsiteY37" fmla="*/ 873088 h 945002"/>
                  <a:gd name="connsiteX38" fmla="*/ 1133057 w 1207197"/>
                  <a:gd name="connsiteY38" fmla="*/ 943512 h 945002"/>
                  <a:gd name="connsiteX39" fmla="*/ 1136690 w 1207197"/>
                  <a:gd name="connsiteY39" fmla="*/ 943497 h 945002"/>
                  <a:gd name="connsiteX40" fmla="*/ 1187945 w 1207197"/>
                  <a:gd name="connsiteY40" fmla="*/ 919165 h 945002"/>
                  <a:gd name="connsiteX41" fmla="*/ 1207114 w 1207197"/>
                  <a:gd name="connsiteY41" fmla="*/ 865758 h 945002"/>
                  <a:gd name="connsiteX42" fmla="*/ 1192361 w 1207197"/>
                  <a:gd name="connsiteY42" fmla="*/ 556221 h 945002"/>
                  <a:gd name="connsiteX43" fmla="*/ 1158787 w 1207197"/>
                  <a:gd name="connsiteY43" fmla="*/ 497745 h 945002"/>
                  <a:gd name="connsiteX44" fmla="*/ 452528 w 1207197"/>
                  <a:gd name="connsiteY44" fmla="*/ 266164 h 945002"/>
                  <a:gd name="connsiteX45" fmla="*/ 448810 w 1207197"/>
                  <a:gd name="connsiteY45" fmla="*/ 275955 h 945002"/>
                  <a:gd name="connsiteX46" fmla="*/ 409535 w 1207197"/>
                  <a:gd name="connsiteY46" fmla="*/ 260191 h 945002"/>
                  <a:gd name="connsiteX47" fmla="*/ 413614 w 1207197"/>
                  <a:gd name="connsiteY47" fmla="*/ 250179 h 945002"/>
                  <a:gd name="connsiteX48" fmla="*/ 366233 w 1207197"/>
                  <a:gd name="connsiteY48" fmla="*/ 276787 h 945002"/>
                  <a:gd name="connsiteX49" fmla="*/ 356404 w 1207197"/>
                  <a:gd name="connsiteY49" fmla="*/ 277110 h 945002"/>
                  <a:gd name="connsiteX50" fmla="*/ 37925 w 1207197"/>
                  <a:gd name="connsiteY50" fmla="*/ 144762 h 945002"/>
                  <a:gd name="connsiteX51" fmla="*/ 30806 w 1207197"/>
                  <a:gd name="connsiteY51" fmla="*/ 127812 h 945002"/>
                  <a:gd name="connsiteX52" fmla="*/ 51892 w 1207197"/>
                  <a:gd name="connsiteY52" fmla="*/ 75795 h 945002"/>
                  <a:gd name="connsiteX53" fmla="*/ 58880 w 1207197"/>
                  <a:gd name="connsiteY53" fmla="*/ 68955 h 945002"/>
                  <a:gd name="connsiteX54" fmla="*/ 68708 w 1207197"/>
                  <a:gd name="connsiteY54" fmla="*/ 68632 h 945002"/>
                  <a:gd name="connsiteX55" fmla="*/ 387188 w 1207197"/>
                  <a:gd name="connsiteY55" fmla="*/ 200980 h 945002"/>
                  <a:gd name="connsiteX56" fmla="*/ 394270 w 1207197"/>
                  <a:gd name="connsiteY56" fmla="*/ 217995 h 945002"/>
                  <a:gd name="connsiteX57" fmla="*/ 391477 w 1207197"/>
                  <a:gd name="connsiteY57" fmla="*/ 224991 h 945002"/>
                  <a:gd name="connsiteX58" fmla="*/ 381695 w 1207197"/>
                  <a:gd name="connsiteY58" fmla="*/ 249018 h 945002"/>
                  <a:gd name="connsiteX59" fmla="*/ 381614 w 1207197"/>
                  <a:gd name="connsiteY59" fmla="*/ 248991 h 945002"/>
                  <a:gd name="connsiteX60" fmla="*/ 376064 w 1207197"/>
                  <a:gd name="connsiteY60" fmla="*/ 262837 h 945002"/>
                  <a:gd name="connsiteX61" fmla="*/ 376064 w 1207197"/>
                  <a:gd name="connsiteY61" fmla="*/ 262848 h 945002"/>
                  <a:gd name="connsiteX62" fmla="*/ 376064 w 1207197"/>
                  <a:gd name="connsiteY62" fmla="*/ 262848 h 945002"/>
                  <a:gd name="connsiteX63" fmla="*/ 373214 w 1207197"/>
                  <a:gd name="connsiteY63" fmla="*/ 269961 h 945002"/>
                  <a:gd name="connsiteX64" fmla="*/ 366233 w 1207197"/>
                  <a:gd name="connsiteY64" fmla="*/ 276787 h 945002"/>
                  <a:gd name="connsiteX65" fmla="*/ 1165672 w 1207197"/>
                  <a:gd name="connsiteY65" fmla="*/ 899091 h 945002"/>
                  <a:gd name="connsiteX66" fmla="*/ 1136009 w 1207197"/>
                  <a:gd name="connsiteY66" fmla="*/ 913519 h 945002"/>
                  <a:gd name="connsiteX67" fmla="*/ 1133057 w 1207197"/>
                  <a:gd name="connsiteY67" fmla="*/ 913519 h 945002"/>
                  <a:gd name="connsiteX68" fmla="*/ 1088957 w 1207197"/>
                  <a:gd name="connsiteY68" fmla="*/ 871669 h 945002"/>
                  <a:gd name="connsiteX69" fmla="*/ 1075295 w 1207197"/>
                  <a:gd name="connsiteY69" fmla="*/ 584632 h 945002"/>
                  <a:gd name="connsiteX70" fmla="*/ 860017 w 1207197"/>
                  <a:gd name="connsiteY70" fmla="*/ 448812 h 945002"/>
                  <a:gd name="connsiteX71" fmla="*/ 790595 w 1207197"/>
                  <a:gd name="connsiteY71" fmla="*/ 678162 h 945002"/>
                  <a:gd name="connsiteX72" fmla="*/ 774395 w 1207197"/>
                  <a:gd name="connsiteY72" fmla="*/ 700530 h 945002"/>
                  <a:gd name="connsiteX73" fmla="*/ 478873 w 1207197"/>
                  <a:gd name="connsiteY73" fmla="*/ 907447 h 945002"/>
                  <a:gd name="connsiteX74" fmla="*/ 453626 w 1207197"/>
                  <a:gd name="connsiteY74" fmla="*/ 914991 h 945002"/>
                  <a:gd name="connsiteX75" fmla="*/ 417364 w 1207197"/>
                  <a:gd name="connsiteY75" fmla="*/ 896556 h 945002"/>
                  <a:gd name="connsiteX76" fmla="*/ 428218 w 1207197"/>
                  <a:gd name="connsiteY76" fmla="*/ 834456 h 945002"/>
                  <a:gd name="connsiteX77" fmla="*/ 713138 w 1207197"/>
                  <a:gd name="connsiteY77" fmla="*/ 636456 h 945002"/>
                  <a:gd name="connsiteX78" fmla="*/ 774823 w 1207197"/>
                  <a:gd name="connsiteY78" fmla="*/ 431326 h 945002"/>
                  <a:gd name="connsiteX79" fmla="*/ 750433 w 1207197"/>
                  <a:gd name="connsiteY79" fmla="*/ 312226 h 945002"/>
                  <a:gd name="connsiteX80" fmla="*/ 802940 w 1207197"/>
                  <a:gd name="connsiteY80" fmla="*/ 266422 h 945002"/>
                  <a:gd name="connsiteX81" fmla="*/ 804811 w 1207197"/>
                  <a:gd name="connsiteY81" fmla="*/ 245292 h 945002"/>
                  <a:gd name="connsiteX82" fmla="*/ 783680 w 1207197"/>
                  <a:gd name="connsiteY82" fmla="*/ 243421 h 945002"/>
                  <a:gd name="connsiteX83" fmla="*/ 783223 w 1207197"/>
                  <a:gd name="connsiteY83" fmla="*/ 243820 h 945002"/>
                  <a:gd name="connsiteX84" fmla="*/ 688682 w 1207197"/>
                  <a:gd name="connsiteY84" fmla="*/ 326290 h 945002"/>
                  <a:gd name="connsiteX85" fmla="*/ 688550 w 1207197"/>
                  <a:gd name="connsiteY85" fmla="*/ 326463 h 945002"/>
                  <a:gd name="connsiteX86" fmla="*/ 680816 w 1207197"/>
                  <a:gd name="connsiteY86" fmla="*/ 332875 h 945002"/>
                  <a:gd name="connsiteX87" fmla="*/ 663362 w 1207197"/>
                  <a:gd name="connsiteY87" fmla="*/ 338815 h 945002"/>
                  <a:gd name="connsiteX88" fmla="*/ 500890 w 1207197"/>
                  <a:gd name="connsiteY88" fmla="*/ 338815 h 945002"/>
                  <a:gd name="connsiteX89" fmla="*/ 471577 w 1207197"/>
                  <a:gd name="connsiteY89" fmla="*/ 310801 h 945002"/>
                  <a:gd name="connsiteX90" fmla="*/ 471577 w 1207197"/>
                  <a:gd name="connsiteY90" fmla="*/ 309496 h 945002"/>
                  <a:gd name="connsiteX91" fmla="*/ 471577 w 1207197"/>
                  <a:gd name="connsiteY91" fmla="*/ 302113 h 945002"/>
                  <a:gd name="connsiteX92" fmla="*/ 479321 w 1207197"/>
                  <a:gd name="connsiteY92" fmla="*/ 280177 h 945002"/>
                  <a:gd name="connsiteX93" fmla="*/ 651109 w 1207197"/>
                  <a:gd name="connsiteY93" fmla="*/ 280177 h 945002"/>
                  <a:gd name="connsiteX94" fmla="*/ 720044 w 1207197"/>
                  <a:gd name="connsiteY94" fmla="*/ 222192 h 945002"/>
                  <a:gd name="connsiteX95" fmla="*/ 721495 w 1207197"/>
                  <a:gd name="connsiteY95" fmla="*/ 220858 h 945002"/>
                  <a:gd name="connsiteX96" fmla="*/ 725567 w 1207197"/>
                  <a:gd name="connsiteY96" fmla="*/ 209169 h 945002"/>
                  <a:gd name="connsiteX97" fmla="*/ 725267 w 1207197"/>
                  <a:gd name="connsiteY97" fmla="*/ 207279 h 945002"/>
                  <a:gd name="connsiteX98" fmla="*/ 712040 w 1207197"/>
                  <a:gd name="connsiteY98" fmla="*/ 141129 h 945002"/>
                  <a:gd name="connsiteX99" fmla="*/ 710122 w 1207197"/>
                  <a:gd name="connsiteY99" fmla="*/ 136207 h 945002"/>
                  <a:gd name="connsiteX100" fmla="*/ 710122 w 1207197"/>
                  <a:gd name="connsiteY100" fmla="*/ 136200 h 945002"/>
                  <a:gd name="connsiteX101" fmla="*/ 710107 w 1207197"/>
                  <a:gd name="connsiteY101" fmla="*/ 136177 h 945002"/>
                  <a:gd name="connsiteX102" fmla="*/ 710084 w 1207197"/>
                  <a:gd name="connsiteY102" fmla="*/ 136147 h 945002"/>
                  <a:gd name="connsiteX103" fmla="*/ 710071 w 1207197"/>
                  <a:gd name="connsiteY103" fmla="*/ 136119 h 945002"/>
                  <a:gd name="connsiteX104" fmla="*/ 706825 w 1207197"/>
                  <a:gd name="connsiteY104" fmla="*/ 132427 h 945002"/>
                  <a:gd name="connsiteX105" fmla="*/ 706825 w 1207197"/>
                  <a:gd name="connsiteY105" fmla="*/ 132427 h 945002"/>
                  <a:gd name="connsiteX106" fmla="*/ 706795 w 1207197"/>
                  <a:gd name="connsiteY106" fmla="*/ 132397 h 945002"/>
                  <a:gd name="connsiteX107" fmla="*/ 706759 w 1207197"/>
                  <a:gd name="connsiteY107" fmla="*/ 132369 h 945002"/>
                  <a:gd name="connsiteX108" fmla="*/ 706759 w 1207197"/>
                  <a:gd name="connsiteY108" fmla="*/ 132361 h 945002"/>
                  <a:gd name="connsiteX109" fmla="*/ 706729 w 1207197"/>
                  <a:gd name="connsiteY109" fmla="*/ 132339 h 945002"/>
                  <a:gd name="connsiteX110" fmla="*/ 699668 w 1207197"/>
                  <a:gd name="connsiteY110" fmla="*/ 129211 h 945002"/>
                  <a:gd name="connsiteX111" fmla="*/ 699653 w 1207197"/>
                  <a:gd name="connsiteY111" fmla="*/ 129211 h 945002"/>
                  <a:gd name="connsiteX112" fmla="*/ 699595 w 1207197"/>
                  <a:gd name="connsiteY112" fmla="*/ 129211 h 945002"/>
                  <a:gd name="connsiteX113" fmla="*/ 694747 w 1207197"/>
                  <a:gd name="connsiteY113" fmla="*/ 129270 h 945002"/>
                  <a:gd name="connsiteX114" fmla="*/ 636697 w 1207197"/>
                  <a:gd name="connsiteY114" fmla="*/ 139222 h 945002"/>
                  <a:gd name="connsiteX115" fmla="*/ 563711 w 1207197"/>
                  <a:gd name="connsiteY115" fmla="*/ 250185 h 945002"/>
                  <a:gd name="connsiteX116" fmla="*/ 494441 w 1207197"/>
                  <a:gd name="connsiteY116" fmla="*/ 250185 h 945002"/>
                  <a:gd name="connsiteX117" fmla="*/ 592369 w 1207197"/>
                  <a:gd name="connsiteY117" fmla="*/ 103173 h 945002"/>
                  <a:gd name="connsiteX118" fmla="*/ 606688 w 1207197"/>
                  <a:gd name="connsiteY118" fmla="*/ 91572 h 945002"/>
                  <a:gd name="connsiteX119" fmla="*/ 757552 w 1207197"/>
                  <a:gd name="connsiteY119" fmla="*/ 33871 h 945002"/>
                  <a:gd name="connsiteX120" fmla="*/ 762320 w 1207197"/>
                  <a:gd name="connsiteY120" fmla="*/ 31989 h 945002"/>
                  <a:gd name="connsiteX121" fmla="*/ 765527 w 1207197"/>
                  <a:gd name="connsiteY121" fmla="*/ 31645 h 945002"/>
                  <a:gd name="connsiteX122" fmla="*/ 820427 w 1207197"/>
                  <a:gd name="connsiteY122" fmla="*/ 41935 h 945002"/>
                  <a:gd name="connsiteX123" fmla="*/ 852515 w 1207197"/>
                  <a:gd name="connsiteY123" fmla="*/ 88033 h 945002"/>
                  <a:gd name="connsiteX124" fmla="*/ 911276 w 1207197"/>
                  <a:gd name="connsiteY124" fmla="*/ 367204 h 945002"/>
                  <a:gd name="connsiteX125" fmla="*/ 911276 w 1207197"/>
                  <a:gd name="connsiteY125" fmla="*/ 376872 h 945002"/>
                  <a:gd name="connsiteX126" fmla="*/ 1142726 w 1207197"/>
                  <a:gd name="connsiteY126" fmla="*/ 523086 h 945002"/>
                  <a:gd name="connsiteX127" fmla="*/ 1162376 w 1207197"/>
                  <a:gd name="connsiteY127" fmla="*/ 556938 h 945002"/>
                  <a:gd name="connsiteX128" fmla="*/ 1177145 w 1207197"/>
                  <a:gd name="connsiteY128" fmla="*/ 867148 h 945002"/>
                  <a:gd name="connsiteX129" fmla="*/ 1165672 w 1207197"/>
                  <a:gd name="connsiteY129" fmla="*/ 899091 h 945002"/>
                  <a:gd name="connsiteX130" fmla="*/ 599605 w 1207197"/>
                  <a:gd name="connsiteY130" fmla="*/ 250191 h 945002"/>
                  <a:gd name="connsiteX131" fmla="*/ 654587 w 1207197"/>
                  <a:gd name="connsiteY131" fmla="*/ 166593 h 945002"/>
                  <a:gd name="connsiteX132" fmla="*/ 685487 w 1207197"/>
                  <a:gd name="connsiteY132" fmla="*/ 161296 h 945002"/>
                  <a:gd name="connsiteX133" fmla="*/ 694187 w 1207197"/>
                  <a:gd name="connsiteY133" fmla="*/ 204766 h 945002"/>
                  <a:gd name="connsiteX134" fmla="*/ 640178 w 1207197"/>
                  <a:gd name="connsiteY134" fmla="*/ 250191 h 94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07197" h="945002">
                    <a:moveTo>
                      <a:pt x="1158787" y="497745"/>
                    </a:moveTo>
                    <a:lnTo>
                      <a:pt x="940364" y="359757"/>
                    </a:lnTo>
                    <a:lnTo>
                      <a:pt x="881843" y="81741"/>
                    </a:lnTo>
                    <a:cubicBezTo>
                      <a:pt x="876007" y="54982"/>
                      <a:pt x="859805" y="31627"/>
                      <a:pt x="836785" y="16791"/>
                    </a:cubicBezTo>
                    <a:cubicBezTo>
                      <a:pt x="814210" y="1914"/>
                      <a:pt x="786641" y="-3368"/>
                      <a:pt x="760166" y="2113"/>
                    </a:cubicBezTo>
                    <a:cubicBezTo>
                      <a:pt x="755504" y="2784"/>
                      <a:pt x="750950" y="4066"/>
                      <a:pt x="746624" y="5929"/>
                    </a:cubicBezTo>
                    <a:lnTo>
                      <a:pt x="596587" y="63324"/>
                    </a:lnTo>
                    <a:cubicBezTo>
                      <a:pt x="585059" y="67614"/>
                      <a:pt x="575135" y="75354"/>
                      <a:pt x="568169" y="85491"/>
                    </a:cubicBezTo>
                    <a:lnTo>
                      <a:pt x="465739" y="239163"/>
                    </a:lnTo>
                    <a:lnTo>
                      <a:pt x="424241" y="222112"/>
                    </a:lnTo>
                    <a:cubicBezTo>
                      <a:pt x="428408" y="201766"/>
                      <a:pt x="417644" y="181305"/>
                      <a:pt x="398518" y="173212"/>
                    </a:cubicBezTo>
                    <a:lnTo>
                      <a:pt x="80045" y="40860"/>
                    </a:lnTo>
                    <a:cubicBezTo>
                      <a:pt x="69482" y="36658"/>
                      <a:pt x="57684" y="36820"/>
                      <a:pt x="47240" y="41310"/>
                    </a:cubicBezTo>
                    <a:cubicBezTo>
                      <a:pt x="36695" y="45637"/>
                      <a:pt x="28340" y="54033"/>
                      <a:pt x="24067" y="64600"/>
                    </a:cubicBezTo>
                    <a:lnTo>
                      <a:pt x="2974" y="116614"/>
                    </a:lnTo>
                    <a:cubicBezTo>
                      <a:pt x="-5567" y="138574"/>
                      <a:pt x="4896" y="163347"/>
                      <a:pt x="26594" y="172534"/>
                    </a:cubicBezTo>
                    <a:lnTo>
                      <a:pt x="345074" y="304884"/>
                    </a:lnTo>
                    <a:cubicBezTo>
                      <a:pt x="350083" y="306892"/>
                      <a:pt x="355429" y="307924"/>
                      <a:pt x="360824" y="307923"/>
                    </a:cubicBezTo>
                    <a:cubicBezTo>
                      <a:pt x="366683" y="307909"/>
                      <a:pt x="372481" y="306724"/>
                      <a:pt x="377876" y="304437"/>
                    </a:cubicBezTo>
                    <a:cubicBezTo>
                      <a:pt x="386041" y="301057"/>
                      <a:pt x="392957" y="295231"/>
                      <a:pt x="397676" y="287760"/>
                    </a:cubicBezTo>
                    <a:lnTo>
                      <a:pt x="441577" y="305391"/>
                    </a:lnTo>
                    <a:lnTo>
                      <a:pt x="441577" y="309505"/>
                    </a:lnTo>
                    <a:cubicBezTo>
                      <a:pt x="441224" y="341913"/>
                      <a:pt x="467209" y="368472"/>
                      <a:pt x="499616" y="368824"/>
                    </a:cubicBezTo>
                    <a:cubicBezTo>
                      <a:pt x="500041" y="368829"/>
                      <a:pt x="500465" y="368829"/>
                      <a:pt x="500890" y="368824"/>
                    </a:cubicBezTo>
                    <a:lnTo>
                      <a:pt x="663362" y="368824"/>
                    </a:lnTo>
                    <a:cubicBezTo>
                      <a:pt x="677222" y="369325"/>
                      <a:pt x="690728" y="364380"/>
                      <a:pt x="700987" y="355047"/>
                    </a:cubicBezTo>
                    <a:lnTo>
                      <a:pt x="724577" y="335521"/>
                    </a:lnTo>
                    <a:lnTo>
                      <a:pt x="743914" y="429952"/>
                    </a:lnTo>
                    <a:lnTo>
                      <a:pt x="687430" y="617803"/>
                    </a:lnTo>
                    <a:lnTo>
                      <a:pt x="410875" y="809991"/>
                    </a:lnTo>
                    <a:cubicBezTo>
                      <a:pt x="378163" y="834208"/>
                      <a:pt x="370190" y="879825"/>
                      <a:pt x="392747" y="913702"/>
                    </a:cubicBezTo>
                    <a:cubicBezTo>
                      <a:pt x="406780" y="933370"/>
                      <a:pt x="429466" y="945030"/>
                      <a:pt x="453626" y="944991"/>
                    </a:cubicBezTo>
                    <a:cubicBezTo>
                      <a:pt x="468844" y="945267"/>
                      <a:pt x="483754" y="940696"/>
                      <a:pt x="496202" y="931941"/>
                    </a:cubicBezTo>
                    <a:lnTo>
                      <a:pt x="791726" y="725022"/>
                    </a:lnTo>
                    <a:cubicBezTo>
                      <a:pt x="805150" y="715609"/>
                      <a:pt x="814954" y="701889"/>
                      <a:pt x="819508" y="686139"/>
                    </a:cubicBezTo>
                    <a:lnTo>
                      <a:pt x="877318" y="495204"/>
                    </a:lnTo>
                    <a:lnTo>
                      <a:pt x="1046068" y="601668"/>
                    </a:lnTo>
                    <a:lnTo>
                      <a:pt x="1058987" y="873088"/>
                    </a:lnTo>
                    <a:cubicBezTo>
                      <a:pt x="1061327" y="912384"/>
                      <a:pt x="1093694" y="943156"/>
                      <a:pt x="1133057" y="943512"/>
                    </a:cubicBezTo>
                    <a:lnTo>
                      <a:pt x="1136690" y="943497"/>
                    </a:lnTo>
                    <a:cubicBezTo>
                      <a:pt x="1156355" y="942624"/>
                      <a:pt x="1174837" y="933850"/>
                      <a:pt x="1187945" y="919165"/>
                    </a:cubicBezTo>
                    <a:cubicBezTo>
                      <a:pt x="1201153" y="904602"/>
                      <a:pt x="1208045" y="885396"/>
                      <a:pt x="1207114" y="865758"/>
                    </a:cubicBezTo>
                    <a:lnTo>
                      <a:pt x="1192361" y="556221"/>
                    </a:lnTo>
                    <a:cubicBezTo>
                      <a:pt x="1191785" y="532303"/>
                      <a:pt x="1179152" y="510300"/>
                      <a:pt x="1158787" y="497745"/>
                    </a:cubicBezTo>
                    <a:close/>
                    <a:moveTo>
                      <a:pt x="452528" y="266164"/>
                    </a:moveTo>
                    <a:lnTo>
                      <a:pt x="448810" y="275955"/>
                    </a:lnTo>
                    <a:lnTo>
                      <a:pt x="409535" y="260191"/>
                    </a:lnTo>
                    <a:lnTo>
                      <a:pt x="413614" y="250179"/>
                    </a:lnTo>
                    <a:close/>
                    <a:moveTo>
                      <a:pt x="366233" y="276787"/>
                    </a:moveTo>
                    <a:cubicBezTo>
                      <a:pt x="363119" y="278152"/>
                      <a:pt x="359600" y="278268"/>
                      <a:pt x="356404" y="277110"/>
                    </a:cubicBezTo>
                    <a:lnTo>
                      <a:pt x="37925" y="144762"/>
                    </a:lnTo>
                    <a:cubicBezTo>
                      <a:pt x="31494" y="141834"/>
                      <a:pt x="28394" y="134454"/>
                      <a:pt x="30806" y="127812"/>
                    </a:cubicBezTo>
                    <a:lnTo>
                      <a:pt x="51892" y="75795"/>
                    </a:lnTo>
                    <a:cubicBezTo>
                      <a:pt x="53206" y="72667"/>
                      <a:pt x="55726" y="70203"/>
                      <a:pt x="58880" y="68955"/>
                    </a:cubicBezTo>
                    <a:cubicBezTo>
                      <a:pt x="61994" y="67594"/>
                      <a:pt x="65511" y="67479"/>
                      <a:pt x="68708" y="68632"/>
                    </a:cubicBezTo>
                    <a:lnTo>
                      <a:pt x="387188" y="200980"/>
                    </a:lnTo>
                    <a:cubicBezTo>
                      <a:pt x="393640" y="203923"/>
                      <a:pt x="396728" y="211344"/>
                      <a:pt x="394270" y="217995"/>
                    </a:cubicBezTo>
                    <a:lnTo>
                      <a:pt x="391477" y="224991"/>
                    </a:lnTo>
                    <a:lnTo>
                      <a:pt x="381695" y="249018"/>
                    </a:lnTo>
                    <a:lnTo>
                      <a:pt x="381614" y="248991"/>
                    </a:lnTo>
                    <a:lnTo>
                      <a:pt x="376064" y="262837"/>
                    </a:lnTo>
                    <a:lnTo>
                      <a:pt x="376064" y="262848"/>
                    </a:lnTo>
                    <a:lnTo>
                      <a:pt x="376064" y="262848"/>
                    </a:lnTo>
                    <a:lnTo>
                      <a:pt x="373214" y="269961"/>
                    </a:lnTo>
                    <a:cubicBezTo>
                      <a:pt x="371900" y="273082"/>
                      <a:pt x="369383" y="275544"/>
                      <a:pt x="366233" y="276787"/>
                    </a:cubicBezTo>
                    <a:close/>
                    <a:moveTo>
                      <a:pt x="1165672" y="899091"/>
                    </a:moveTo>
                    <a:cubicBezTo>
                      <a:pt x="1158097" y="907654"/>
                      <a:pt x="1147423" y="912847"/>
                      <a:pt x="1136009" y="913519"/>
                    </a:cubicBezTo>
                    <a:lnTo>
                      <a:pt x="1133057" y="913519"/>
                    </a:lnTo>
                    <a:cubicBezTo>
                      <a:pt x="1109644" y="913326"/>
                      <a:pt x="1090375" y="895041"/>
                      <a:pt x="1088957" y="871669"/>
                    </a:cubicBezTo>
                    <a:lnTo>
                      <a:pt x="1075295" y="584632"/>
                    </a:lnTo>
                    <a:lnTo>
                      <a:pt x="860017" y="448812"/>
                    </a:lnTo>
                    <a:lnTo>
                      <a:pt x="790595" y="678162"/>
                    </a:lnTo>
                    <a:cubicBezTo>
                      <a:pt x="787783" y="687186"/>
                      <a:pt x="782092" y="695043"/>
                      <a:pt x="774395" y="700530"/>
                    </a:cubicBezTo>
                    <a:lnTo>
                      <a:pt x="478873" y="907447"/>
                    </a:lnTo>
                    <a:cubicBezTo>
                      <a:pt x="471470" y="912574"/>
                      <a:pt x="462629" y="915216"/>
                      <a:pt x="453626" y="914991"/>
                    </a:cubicBezTo>
                    <a:cubicBezTo>
                      <a:pt x="439258" y="915120"/>
                      <a:pt x="425726" y="908241"/>
                      <a:pt x="417364" y="896556"/>
                    </a:cubicBezTo>
                    <a:cubicBezTo>
                      <a:pt x="403964" y="876249"/>
                      <a:pt x="408724" y="849015"/>
                      <a:pt x="428218" y="834456"/>
                    </a:cubicBezTo>
                    <a:lnTo>
                      <a:pt x="713138" y="636456"/>
                    </a:lnTo>
                    <a:lnTo>
                      <a:pt x="774823" y="431326"/>
                    </a:lnTo>
                    <a:lnTo>
                      <a:pt x="750433" y="312226"/>
                    </a:lnTo>
                    <a:lnTo>
                      <a:pt x="802940" y="266422"/>
                    </a:lnTo>
                    <a:cubicBezTo>
                      <a:pt x="809291" y="261103"/>
                      <a:pt x="810130" y="251644"/>
                      <a:pt x="804811" y="245292"/>
                    </a:cubicBezTo>
                    <a:cubicBezTo>
                      <a:pt x="799493" y="238941"/>
                      <a:pt x="790033" y="238102"/>
                      <a:pt x="783680" y="243421"/>
                    </a:cubicBezTo>
                    <a:cubicBezTo>
                      <a:pt x="783526" y="243550"/>
                      <a:pt x="783373" y="243684"/>
                      <a:pt x="783223" y="243820"/>
                    </a:cubicBezTo>
                    <a:lnTo>
                      <a:pt x="688682" y="326290"/>
                    </a:lnTo>
                    <a:lnTo>
                      <a:pt x="688550" y="326463"/>
                    </a:lnTo>
                    <a:lnTo>
                      <a:pt x="680816" y="332875"/>
                    </a:lnTo>
                    <a:cubicBezTo>
                      <a:pt x="675985" y="337036"/>
                      <a:pt x="669730" y="339165"/>
                      <a:pt x="663362" y="338815"/>
                    </a:cubicBezTo>
                    <a:lnTo>
                      <a:pt x="500890" y="338815"/>
                    </a:lnTo>
                    <a:cubicBezTo>
                      <a:pt x="485059" y="339174"/>
                      <a:pt x="471935" y="326632"/>
                      <a:pt x="471577" y="310801"/>
                    </a:cubicBezTo>
                    <a:cubicBezTo>
                      <a:pt x="471566" y="310366"/>
                      <a:pt x="471566" y="309931"/>
                      <a:pt x="471577" y="309496"/>
                    </a:cubicBezTo>
                    <a:lnTo>
                      <a:pt x="471577" y="302113"/>
                    </a:lnTo>
                    <a:lnTo>
                      <a:pt x="479321" y="280177"/>
                    </a:lnTo>
                    <a:lnTo>
                      <a:pt x="651109" y="280177"/>
                    </a:lnTo>
                    <a:lnTo>
                      <a:pt x="720044" y="222192"/>
                    </a:lnTo>
                    <a:cubicBezTo>
                      <a:pt x="720556" y="221778"/>
                      <a:pt x="721040" y="221332"/>
                      <a:pt x="721495" y="220858"/>
                    </a:cubicBezTo>
                    <a:cubicBezTo>
                      <a:pt x="724472" y="217729"/>
                      <a:pt x="725956" y="213469"/>
                      <a:pt x="725567" y="209169"/>
                    </a:cubicBezTo>
                    <a:cubicBezTo>
                      <a:pt x="725507" y="208533"/>
                      <a:pt x="725407" y="207901"/>
                      <a:pt x="725267" y="207279"/>
                    </a:cubicBezTo>
                    <a:lnTo>
                      <a:pt x="712040" y="141129"/>
                    </a:lnTo>
                    <a:cubicBezTo>
                      <a:pt x="711703" y="139386"/>
                      <a:pt x="711052" y="137719"/>
                      <a:pt x="710122" y="136207"/>
                    </a:cubicBezTo>
                    <a:lnTo>
                      <a:pt x="710122" y="136200"/>
                    </a:lnTo>
                    <a:lnTo>
                      <a:pt x="710107" y="136177"/>
                    </a:lnTo>
                    <a:lnTo>
                      <a:pt x="710084" y="136147"/>
                    </a:lnTo>
                    <a:lnTo>
                      <a:pt x="710071" y="136119"/>
                    </a:lnTo>
                    <a:cubicBezTo>
                      <a:pt x="709201" y="134718"/>
                      <a:pt x="708103" y="133470"/>
                      <a:pt x="706825" y="132427"/>
                    </a:cubicBezTo>
                    <a:lnTo>
                      <a:pt x="706825" y="132427"/>
                    </a:lnTo>
                    <a:lnTo>
                      <a:pt x="706795" y="132397"/>
                    </a:lnTo>
                    <a:lnTo>
                      <a:pt x="706759" y="132369"/>
                    </a:lnTo>
                    <a:lnTo>
                      <a:pt x="706759" y="132361"/>
                    </a:lnTo>
                    <a:lnTo>
                      <a:pt x="706729" y="132339"/>
                    </a:lnTo>
                    <a:cubicBezTo>
                      <a:pt x="704687" y="130701"/>
                      <a:pt x="702253" y="129622"/>
                      <a:pt x="699668" y="129211"/>
                    </a:cubicBezTo>
                    <a:lnTo>
                      <a:pt x="699653" y="129211"/>
                    </a:lnTo>
                    <a:lnTo>
                      <a:pt x="699595" y="129211"/>
                    </a:lnTo>
                    <a:cubicBezTo>
                      <a:pt x="697987" y="128970"/>
                      <a:pt x="696349" y="128989"/>
                      <a:pt x="694747" y="129270"/>
                    </a:cubicBezTo>
                    <a:lnTo>
                      <a:pt x="636697" y="139222"/>
                    </a:lnTo>
                    <a:lnTo>
                      <a:pt x="563711" y="250185"/>
                    </a:lnTo>
                    <a:lnTo>
                      <a:pt x="494441" y="250185"/>
                    </a:lnTo>
                    <a:lnTo>
                      <a:pt x="592369" y="103173"/>
                    </a:lnTo>
                    <a:cubicBezTo>
                      <a:pt x="595799" y="97893"/>
                      <a:pt x="600811" y="93832"/>
                      <a:pt x="606688" y="91572"/>
                    </a:cubicBezTo>
                    <a:lnTo>
                      <a:pt x="757552" y="33871"/>
                    </a:lnTo>
                    <a:cubicBezTo>
                      <a:pt x="759389" y="33132"/>
                      <a:pt x="762452" y="32098"/>
                      <a:pt x="762320" y="31989"/>
                    </a:cubicBezTo>
                    <a:lnTo>
                      <a:pt x="765527" y="31645"/>
                    </a:lnTo>
                    <a:cubicBezTo>
                      <a:pt x="784466" y="27532"/>
                      <a:pt x="804263" y="31243"/>
                      <a:pt x="820427" y="41935"/>
                    </a:cubicBezTo>
                    <a:cubicBezTo>
                      <a:pt x="836794" y="52458"/>
                      <a:pt x="848330" y="69031"/>
                      <a:pt x="852515" y="88033"/>
                    </a:cubicBezTo>
                    <a:lnTo>
                      <a:pt x="911276" y="367204"/>
                    </a:lnTo>
                    <a:lnTo>
                      <a:pt x="911276" y="376872"/>
                    </a:lnTo>
                    <a:lnTo>
                      <a:pt x="1142726" y="523086"/>
                    </a:lnTo>
                    <a:cubicBezTo>
                      <a:pt x="1154545" y="530353"/>
                      <a:pt x="1161926" y="543070"/>
                      <a:pt x="1162376" y="556938"/>
                    </a:cubicBezTo>
                    <a:lnTo>
                      <a:pt x="1177145" y="867148"/>
                    </a:lnTo>
                    <a:cubicBezTo>
                      <a:pt x="1177700" y="878895"/>
                      <a:pt x="1173574" y="890382"/>
                      <a:pt x="1165672" y="899091"/>
                    </a:cubicBezTo>
                    <a:close/>
                    <a:moveTo>
                      <a:pt x="599605" y="250191"/>
                    </a:moveTo>
                    <a:lnTo>
                      <a:pt x="654587" y="166593"/>
                    </a:lnTo>
                    <a:lnTo>
                      <a:pt x="685487" y="161296"/>
                    </a:lnTo>
                    <a:lnTo>
                      <a:pt x="694187" y="204766"/>
                    </a:lnTo>
                    <a:lnTo>
                      <a:pt x="640178" y="250191"/>
                    </a:ln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3D446-FF0B-D31D-8122-52486F3E3FAC}"/>
                  </a:ext>
                </a:extLst>
              </p:cNvPr>
              <p:cNvSpPr/>
              <p:nvPr/>
            </p:nvSpPr>
            <p:spPr>
              <a:xfrm>
                <a:off x="4541266" y="1204202"/>
                <a:ext cx="210060" cy="210060"/>
              </a:xfrm>
              <a:custGeom>
                <a:avLst/>
                <a:gdLst>
                  <a:gd name="connsiteX0" fmla="*/ 105000 w 210060"/>
                  <a:gd name="connsiteY0" fmla="*/ 210060 h 210060"/>
                  <a:gd name="connsiteX1" fmla="*/ 210060 w 210060"/>
                  <a:gd name="connsiteY1" fmla="*/ 105060 h 210060"/>
                  <a:gd name="connsiteX2" fmla="*/ 105060 w 210060"/>
                  <a:gd name="connsiteY2" fmla="*/ 0 h 210060"/>
                  <a:gd name="connsiteX3" fmla="*/ 0 w 210060"/>
                  <a:gd name="connsiteY3" fmla="*/ 105000 h 210060"/>
                  <a:gd name="connsiteX4" fmla="*/ 0 w 210060"/>
                  <a:gd name="connsiteY4" fmla="*/ 105030 h 210060"/>
                  <a:gd name="connsiteX5" fmla="*/ 105000 w 210060"/>
                  <a:gd name="connsiteY5" fmla="*/ 210060 h 210060"/>
                  <a:gd name="connsiteX6" fmla="*/ 105000 w 210060"/>
                  <a:gd name="connsiteY6" fmla="*/ 30002 h 210060"/>
                  <a:gd name="connsiteX7" fmla="*/ 180060 w 210060"/>
                  <a:gd name="connsiteY7" fmla="*/ 105002 h 210060"/>
                  <a:gd name="connsiteX8" fmla="*/ 105060 w 210060"/>
                  <a:gd name="connsiteY8" fmla="*/ 180061 h 210060"/>
                  <a:gd name="connsiteX9" fmla="*/ 30000 w 210060"/>
                  <a:gd name="connsiteY9" fmla="*/ 105062 h 210060"/>
                  <a:gd name="connsiteX10" fmla="*/ 30000 w 210060"/>
                  <a:gd name="connsiteY10" fmla="*/ 105030 h 210060"/>
                  <a:gd name="connsiteX11" fmla="*/ 105000 w 210060"/>
                  <a:gd name="connsiteY11" fmla="*/ 30002 h 21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060" h="210060">
                    <a:moveTo>
                      <a:pt x="105000" y="210060"/>
                    </a:moveTo>
                    <a:cubicBezTo>
                      <a:pt x="163007" y="210077"/>
                      <a:pt x="210043" y="163067"/>
                      <a:pt x="210060" y="105060"/>
                    </a:cubicBezTo>
                    <a:cubicBezTo>
                      <a:pt x="210077" y="47054"/>
                      <a:pt x="163067" y="16"/>
                      <a:pt x="105060" y="0"/>
                    </a:cubicBezTo>
                    <a:cubicBezTo>
                      <a:pt x="47054" y="-17"/>
                      <a:pt x="17" y="46993"/>
                      <a:pt x="0" y="105000"/>
                    </a:cubicBezTo>
                    <a:cubicBezTo>
                      <a:pt x="0" y="105011"/>
                      <a:pt x="0" y="105020"/>
                      <a:pt x="0" y="105030"/>
                    </a:cubicBezTo>
                    <a:cubicBezTo>
                      <a:pt x="-7" y="163028"/>
                      <a:pt x="47002" y="210051"/>
                      <a:pt x="105000" y="210060"/>
                    </a:cubicBezTo>
                    <a:close/>
                    <a:moveTo>
                      <a:pt x="105000" y="30002"/>
                    </a:moveTo>
                    <a:cubicBezTo>
                      <a:pt x="146438" y="29985"/>
                      <a:pt x="180043" y="63564"/>
                      <a:pt x="180060" y="105002"/>
                    </a:cubicBezTo>
                    <a:cubicBezTo>
                      <a:pt x="180077" y="146439"/>
                      <a:pt x="146498" y="180045"/>
                      <a:pt x="105060" y="180061"/>
                    </a:cubicBezTo>
                    <a:cubicBezTo>
                      <a:pt x="63623" y="180078"/>
                      <a:pt x="30017" y="146499"/>
                      <a:pt x="30000" y="105062"/>
                    </a:cubicBezTo>
                    <a:cubicBezTo>
                      <a:pt x="30000" y="105051"/>
                      <a:pt x="30000" y="105041"/>
                      <a:pt x="30000" y="105030"/>
                    </a:cubicBezTo>
                    <a:cubicBezTo>
                      <a:pt x="30041" y="63621"/>
                      <a:pt x="63591" y="30057"/>
                      <a:pt x="105000" y="30002"/>
                    </a:cubicBez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8" name="Graphic 7" descr="Baseball outline">
              <a:extLst>
                <a:ext uri="{FF2B5EF4-FFF2-40B4-BE49-F238E27FC236}">
                  <a16:creationId xmlns:a16="http://schemas.microsoft.com/office/drawing/2014/main" id="{85895496-00D4-3162-FB9C-E36F113F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14679" y="1032225"/>
              <a:ext cx="1728000" cy="172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9DFDB-7EE4-FF07-A36F-223F322D8562}"/>
                </a:ext>
              </a:extLst>
            </p:cNvPr>
            <p:cNvSpPr txBox="1"/>
            <p:nvPr/>
          </p:nvSpPr>
          <p:spPr>
            <a:xfrm rot="20128119">
              <a:off x="2805549" y="1287341"/>
              <a:ext cx="1546447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E6AA04"/>
                  </a:solidFill>
                </a:rPr>
                <a:t>“Vectorise!”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973A3A-FB68-C682-5CD6-3895857A348C}"/>
                </a:ext>
              </a:extLst>
            </p:cNvPr>
            <p:cNvSpPr txBox="1"/>
            <p:nvPr/>
          </p:nvSpPr>
          <p:spPr>
            <a:xfrm rot="1805984">
              <a:off x="7070262" y="1346308"/>
              <a:ext cx="1084473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“Loop!”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BCE44-EECE-DCBF-DAF5-E2270C903C94}"/>
              </a:ext>
            </a:extLst>
          </p:cNvPr>
          <p:cNvSpPr/>
          <p:nvPr/>
        </p:nvSpPr>
        <p:spPr>
          <a:xfrm>
            <a:off x="3326450" y="173674"/>
            <a:ext cx="54756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dirty="0">
                <a:solidFill>
                  <a:srgbClr val="00252A"/>
                </a:solidFill>
              </a:rPr>
              <a:t>eReefs P1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B59D1F-6975-772E-A05D-8B7DEF546B6F}"/>
              </a:ext>
            </a:extLst>
          </p:cNvPr>
          <p:cNvGrpSpPr/>
          <p:nvPr/>
        </p:nvGrpSpPr>
        <p:grpSpPr>
          <a:xfrm>
            <a:off x="2401372" y="527833"/>
            <a:ext cx="1363136" cy="1091682"/>
            <a:chOff x="1533625" y="1399591"/>
            <a:chExt cx="1363136" cy="1091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DE7B4F-635F-FB3F-F3ED-1AAD386E8E71}"/>
                </a:ext>
              </a:extLst>
            </p:cNvPr>
            <p:cNvSpPr/>
            <p:nvPr/>
          </p:nvSpPr>
          <p:spPr>
            <a:xfrm>
              <a:off x="1622559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FD1C46-413B-28B3-C0E3-ADAACFE952D7}"/>
                </a:ext>
              </a:extLst>
            </p:cNvPr>
            <p:cNvSpPr/>
            <p:nvPr/>
          </p:nvSpPr>
          <p:spPr>
            <a:xfrm>
              <a:off x="1536299" y="1490080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3FD44B-E2C3-F216-B74B-0D4AD0F48C23}"/>
                </a:ext>
              </a:extLst>
            </p:cNvPr>
            <p:cNvSpPr/>
            <p:nvPr/>
          </p:nvSpPr>
          <p:spPr>
            <a:xfrm>
              <a:off x="1533625" y="1971676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605B2D-8E74-D86D-ABFF-9A9485E0BA3E}"/>
                </a:ext>
              </a:extLst>
            </p:cNvPr>
            <p:cNvSpPr/>
            <p:nvPr/>
          </p:nvSpPr>
          <p:spPr>
            <a:xfrm>
              <a:off x="1533625" y="2212474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C47151-E1C1-2B83-8369-995CA8F9F6C3}"/>
                </a:ext>
              </a:extLst>
            </p:cNvPr>
            <p:cNvSpPr/>
            <p:nvPr/>
          </p:nvSpPr>
          <p:spPr>
            <a:xfrm>
              <a:off x="2569222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F0A9B1-326E-C520-72B6-127C1A7FE856}"/>
                </a:ext>
              </a:extLst>
            </p:cNvPr>
            <p:cNvSpPr/>
            <p:nvPr/>
          </p:nvSpPr>
          <p:spPr>
            <a:xfrm>
              <a:off x="1932121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17353E-BB58-45D4-79FF-D73F6410AE52}"/>
                </a:ext>
              </a:extLst>
            </p:cNvPr>
            <p:cNvSpPr/>
            <p:nvPr/>
          </p:nvSpPr>
          <p:spPr>
            <a:xfrm>
              <a:off x="2259660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97A6AD-2C87-DBDD-C332-D61A2DC585E5}"/>
                </a:ext>
              </a:extLst>
            </p:cNvPr>
            <p:cNvSpPr/>
            <p:nvPr/>
          </p:nvSpPr>
          <p:spPr>
            <a:xfrm>
              <a:off x="1534845" y="1730878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1F2ECD-6865-9CD4-C8D5-BE33D8ABBF50}"/>
              </a:ext>
            </a:extLst>
          </p:cNvPr>
          <p:cNvGrpSpPr/>
          <p:nvPr/>
        </p:nvGrpSpPr>
        <p:grpSpPr>
          <a:xfrm>
            <a:off x="2356788" y="2657651"/>
            <a:ext cx="6477012" cy="1800000"/>
            <a:chOff x="2356788" y="2657651"/>
            <a:chExt cx="6477012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2755B2-5A05-73F3-3B56-E5C82121B438}"/>
                </a:ext>
              </a:extLst>
            </p:cNvPr>
            <p:cNvGrpSpPr/>
            <p:nvPr/>
          </p:nvGrpSpPr>
          <p:grpSpPr>
            <a:xfrm>
              <a:off x="2356788" y="3057128"/>
              <a:ext cx="1363136" cy="1091682"/>
              <a:chOff x="1533625" y="1399591"/>
              <a:chExt cx="1363136" cy="109168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4C8389A-9285-8317-475E-83B7D381E9A3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8197EF-7B1A-C0A7-D394-4E9430E22882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EEEA2EB-4701-F4AF-E639-164AEE8A992A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85A9EE-B489-AEEE-DAAF-025F13F5CB95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B39073-10C4-E46D-8291-B25B888CAA64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DAAA0D5-6459-E3D0-9937-FA1010678AC4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AA197D0-1A05-5E0C-CA64-C000A81A518A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551A4D9-C01D-95F2-4B27-48DA1615592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E1528B-17A2-E493-F100-C1A1C1D476CD}"/>
              </a:ext>
            </a:extLst>
          </p:cNvPr>
          <p:cNvGrpSpPr/>
          <p:nvPr/>
        </p:nvGrpSpPr>
        <p:grpSpPr>
          <a:xfrm>
            <a:off x="2371188" y="1326309"/>
            <a:ext cx="6559358" cy="1800000"/>
            <a:chOff x="2371188" y="1326309"/>
            <a:chExt cx="6559358" cy="18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454946" y="1326309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2C6BCB-C363-6FC1-DBF5-C652B462CD57}"/>
                </a:ext>
              </a:extLst>
            </p:cNvPr>
            <p:cNvGrpSpPr/>
            <p:nvPr/>
          </p:nvGrpSpPr>
          <p:grpSpPr>
            <a:xfrm>
              <a:off x="2371188" y="1747236"/>
              <a:ext cx="1363136" cy="1091682"/>
              <a:chOff x="1533625" y="1399591"/>
              <a:chExt cx="1363136" cy="109168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75F8C8-8935-8189-044A-F30C7F0E35B6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E9DFBB-69FD-FDBF-2EE6-678E89C858A5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705E0B-4831-A0A9-E2EE-B53A5B8A2B6C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7F3F9-2873-C993-79CA-1F80B84BD2C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DFAD649-5D81-C406-85D2-B71DF2103CD5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C931953-EE00-090B-0E05-78F089107028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D047CC-3448-59AE-B3E6-A8D78265816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595ED77-0501-5B19-39E4-D8F04EB59504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352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31</cp:revision>
  <dcterms:created xsi:type="dcterms:W3CDTF">2023-11-26T10:48:19Z</dcterms:created>
  <dcterms:modified xsi:type="dcterms:W3CDTF">2025-08-24T10:08:49Z</dcterms:modified>
</cp:coreProperties>
</file>