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73D498-7B8D-3B98-D9DE-EB4EEB1A9719}"/>
              </a:ext>
            </a:extLst>
          </p:cNvPr>
          <p:cNvSpPr/>
          <p:nvPr/>
        </p:nvSpPr>
        <p:spPr>
          <a:xfrm>
            <a:off x="1897166" y="1999715"/>
            <a:ext cx="8562886" cy="2392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Im</a:t>
            </a:r>
            <a:r>
              <a:rPr lang="en-AU" dirty="0"/>
              <a:t> still working on a footer logo, leave me alone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4</cp:revision>
  <dcterms:created xsi:type="dcterms:W3CDTF">2023-11-26T10:48:19Z</dcterms:created>
  <dcterms:modified xsi:type="dcterms:W3CDTF">2025-04-16T02:44:07Z</dcterms:modified>
</cp:coreProperties>
</file>