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87" r:id="rId10"/>
    <p:sldId id="272" r:id="rId11"/>
    <p:sldId id="288" r:id="rId12"/>
    <p:sldId id="266" r:id="rId13"/>
    <p:sldId id="267" r:id="rId14"/>
    <p:sldId id="268" r:id="rId15"/>
    <p:sldId id="271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86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  <a:srgbClr val="8E3B46"/>
    <a:srgbClr val="00252A"/>
    <a:srgbClr val="DDC4C7"/>
    <a:srgbClr val="F7E5B3"/>
    <a:srgbClr val="B2BDBF"/>
    <a:srgbClr val="F5F5F5"/>
    <a:srgbClr val="CCCCCC"/>
    <a:srgbClr val="7FD7F7"/>
    <a:srgbClr val="7FD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35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3326449" y="1678264"/>
            <a:ext cx="5106931" cy="2174523"/>
            <a:chOff x="2852266" y="1387286"/>
            <a:chExt cx="5106931" cy="2174523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6" y="1387480"/>
              <a:ext cx="1478815" cy="1478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37220" y="1446919"/>
              <a:ext cx="530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800" b="1" dirty="0">
                  <a:solidFill>
                    <a:srgbClr val="8E3B46"/>
                  </a:solidFill>
                </a:rPr>
                <a:t>R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  <a:endCxn id="49" idx="1"/>
            </p:cNvCxnSpPr>
            <p:nvPr/>
          </p:nvCxnSpPr>
          <p:spPr>
            <a:xfrm flipV="1">
              <a:off x="4331081" y="2126694"/>
              <a:ext cx="453833" cy="19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4" y="1387286"/>
              <a:ext cx="1478815" cy="1478815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  <a:endCxn id="8" idx="1"/>
            </p:cNvCxnSpPr>
            <p:nvPr/>
          </p:nvCxnSpPr>
          <p:spPr>
            <a:xfrm flipV="1">
              <a:off x="6263729" y="1862418"/>
              <a:ext cx="473491" cy="264276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00474" y="2422218"/>
              <a:ext cx="1139591" cy="1139591"/>
            </a:xfrm>
            <a:prstGeom prst="rect">
              <a:avLst/>
            </a:prstGeom>
          </p:spPr>
        </p:pic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320933" y="1886130"/>
              <a:ext cx="638264" cy="1159581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524" h="840441">
                  <a:moveTo>
                    <a:pt x="0" y="0"/>
                  </a:moveTo>
                  <a:cubicBezTo>
                    <a:pt x="191621" y="121584"/>
                    <a:pt x="383242" y="243168"/>
                    <a:pt x="410136" y="383241"/>
                  </a:cubicBezTo>
                  <a:cubicBezTo>
                    <a:pt x="437030" y="523314"/>
                    <a:pt x="299197" y="681877"/>
                    <a:pt x="161365" y="840441"/>
                  </a:cubicBezTo>
                </a:path>
              </a:pathLst>
            </a:custGeom>
            <a:noFill/>
            <a:ln w="571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24DC9F-43F7-96FE-6DFF-C4ADAF5A85DC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C137-F17C-3453-C745-7376C87C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3E24A7-9396-F277-163E-AE798B6A17A3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98727-BCDC-C621-520E-D5ADACBFADD2}"/>
              </a:ext>
            </a:extLst>
          </p:cNvPr>
          <p:cNvGrpSpPr/>
          <p:nvPr/>
        </p:nvGrpSpPr>
        <p:grpSpPr>
          <a:xfrm>
            <a:off x="2468202" y="546058"/>
            <a:ext cx="6248181" cy="2906158"/>
            <a:chOff x="2468202" y="546058"/>
            <a:chExt cx="6248181" cy="2906158"/>
          </a:xfrm>
        </p:grpSpPr>
        <p:sp>
          <p:nvSpPr>
            <p:cNvPr id="10" name="Star: 5 Points 9">
              <a:extLst>
                <a:ext uri="{FF2B5EF4-FFF2-40B4-BE49-F238E27FC236}">
                  <a16:creationId xmlns:a16="http://schemas.microsoft.com/office/drawing/2014/main" id="{65B5DCE2-56A1-6090-CD70-A9D5C4E3B875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764612" y="2277095"/>
              <a:ext cx="1023551" cy="1023551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Star: 5 Points 10">
              <a:extLst>
                <a:ext uri="{FF2B5EF4-FFF2-40B4-BE49-F238E27FC236}">
                  <a16:creationId xmlns:a16="http://schemas.microsoft.com/office/drawing/2014/main" id="{D2CE3482-F830-A04D-55F9-96569B2AF0DA}"/>
                </a:ext>
              </a:extLst>
            </p:cNvPr>
            <p:cNvSpPr>
              <a:spLocks noChangeAspect="1"/>
            </p:cNvSpPr>
            <p:nvPr/>
          </p:nvSpPr>
          <p:spPr>
            <a:xfrm rot="1952886">
              <a:off x="4491152" y="733124"/>
              <a:ext cx="2033201" cy="2033201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51D73592-3452-DCA2-9DF9-D84884ADA1B4}"/>
                </a:ext>
              </a:extLst>
            </p:cNvPr>
            <p:cNvSpPr>
              <a:spLocks noChangeAspect="1"/>
            </p:cNvSpPr>
            <p:nvPr/>
          </p:nvSpPr>
          <p:spPr>
            <a:xfrm rot="17953556">
              <a:off x="6388221" y="546058"/>
              <a:ext cx="1795075" cy="17950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819F7791-585E-C3FE-9264-E58625824897}"/>
                </a:ext>
              </a:extLst>
            </p:cNvPr>
            <p:cNvSpPr>
              <a:spLocks noChangeAspect="1"/>
            </p:cNvSpPr>
            <p:nvPr/>
          </p:nvSpPr>
          <p:spPr>
            <a:xfrm rot="19849807">
              <a:off x="2961712" y="567822"/>
              <a:ext cx="1795075" cy="1795075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75FE90D6-C690-B1EF-1A81-90E05797E6D3}"/>
                </a:ext>
              </a:extLst>
            </p:cNvPr>
            <p:cNvSpPr>
              <a:spLocks noChangeAspect="1"/>
            </p:cNvSpPr>
            <p:nvPr/>
          </p:nvSpPr>
          <p:spPr>
            <a:xfrm rot="7761898">
              <a:off x="6166745" y="690606"/>
              <a:ext cx="778087" cy="778087"/>
            </a:xfrm>
            <a:prstGeom prst="star5">
              <a:avLst/>
            </a:prstGeom>
            <a:solidFill>
              <a:srgbClr val="B2BDBF"/>
            </a:solidFill>
            <a:ln w="76200"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5FD88A44-8F6F-444B-9627-CCA9F41AEB0A}"/>
                </a:ext>
              </a:extLst>
            </p:cNvPr>
            <p:cNvSpPr>
              <a:spLocks noChangeAspect="1"/>
            </p:cNvSpPr>
            <p:nvPr/>
          </p:nvSpPr>
          <p:spPr>
            <a:xfrm rot="17024600">
              <a:off x="7395553" y="1529631"/>
              <a:ext cx="823526" cy="823526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B415EE9-0D9D-3BBA-9136-1630EDFF3958}"/>
                </a:ext>
              </a:extLst>
            </p:cNvPr>
            <p:cNvSpPr>
              <a:spLocks noChangeAspect="1"/>
            </p:cNvSpPr>
            <p:nvPr/>
          </p:nvSpPr>
          <p:spPr>
            <a:xfrm rot="10071496">
              <a:off x="3057520" y="2576649"/>
              <a:ext cx="527384" cy="527384"/>
            </a:xfrm>
            <a:prstGeom prst="star5">
              <a:avLst/>
            </a:prstGeom>
            <a:solidFill>
              <a:srgbClr val="F7E5B3"/>
            </a:solidFill>
            <a:ln w="76200"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ABCDD5D7-D8F9-29D6-1E06-F9EC46452DEF}"/>
                </a:ext>
              </a:extLst>
            </p:cNvPr>
            <p:cNvSpPr>
              <a:spLocks noChangeAspect="1"/>
            </p:cNvSpPr>
            <p:nvPr/>
          </p:nvSpPr>
          <p:spPr>
            <a:xfrm rot="20672595">
              <a:off x="7056134" y="2526616"/>
              <a:ext cx="768564" cy="768564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5093510B-D007-706B-6CEE-46E2D740B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450" y="1961941"/>
              <a:ext cx="1490275" cy="1490275"/>
            </a:xfrm>
            <a:prstGeom prst="star5">
              <a:avLst/>
            </a:prstGeom>
            <a:solidFill>
              <a:srgbClr val="DDC4C7"/>
            </a:solidFill>
            <a:ln w="76200"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13557520-8B04-7A2A-BECC-8AAAE184A7A1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545087" y="984773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4EE9EBE6-120D-33B9-3156-B7F191E7729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591289" y="1664907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AEA5577-BCBA-6477-1DA0-9F6DF08897C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237835" y="274546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5896606F-D5A5-4876-7CA1-8B122EA88AB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577347" y="1532306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77244451-E832-BA5F-0643-71A69691569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528710" y="2930262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EC9E935-6498-5C8E-EDF3-00F0E66B508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451346" y="1981305"/>
              <a:ext cx="189751" cy="189751"/>
            </a:xfrm>
            <a:prstGeom prst="star5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Star: 5 Points 26">
              <a:extLst>
                <a:ext uri="{FF2B5EF4-FFF2-40B4-BE49-F238E27FC236}">
                  <a16:creationId xmlns:a16="http://schemas.microsoft.com/office/drawing/2014/main" id="{48C0CF49-F220-B2C0-E894-7861317F522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6986981" y="1994885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45A2AAD3-0D48-478E-3776-1E402CD9FAF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62523" y="2981528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21BBFAC-CBE6-D0DE-920D-00767D77A85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138918" y="630128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34FD342D-E1E3-4591-DDCF-3009E5DB3206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7826680" y="230132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48DCBAC1-91A5-724A-E23E-64EE8E48EF1A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476971" y="61715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0906472-448E-26E8-8B6F-790E2DEE22E4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67252" y="2223365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9AA58DC7-C06D-4A38-2026-0F8CB0958008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4011943" y="1408139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Star: 5 Points 33">
              <a:extLst>
                <a:ext uri="{FF2B5EF4-FFF2-40B4-BE49-F238E27FC236}">
                  <a16:creationId xmlns:a16="http://schemas.microsoft.com/office/drawing/2014/main" id="{E0976DC8-0E20-E94E-AB74-E1CF422C0533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3842351" y="2717176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C7D5859B-194C-3371-EBA4-8796B30375DB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2468202" y="2104461"/>
              <a:ext cx="189751" cy="189751"/>
            </a:xfrm>
            <a:prstGeom prst="star5">
              <a:avLst/>
            </a:prstGeom>
            <a:solidFill>
              <a:srgbClr val="E6AA04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F6CD4912-4A25-50A8-AFED-B1FE6EDBA93F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8526632" y="984772"/>
              <a:ext cx="189751" cy="189751"/>
            </a:xfrm>
            <a:prstGeom prst="star5">
              <a:avLst/>
            </a:prstGeom>
            <a:solidFill>
              <a:srgbClr val="00252A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6A449907-F48F-EFFF-9ECE-5F5D146EE260}"/>
                </a:ext>
              </a:extLst>
            </p:cNvPr>
            <p:cNvSpPr>
              <a:spLocks noChangeAspect="1"/>
            </p:cNvSpPr>
            <p:nvPr/>
          </p:nvSpPr>
          <p:spPr>
            <a:xfrm rot="802034">
              <a:off x="5217522" y="1968269"/>
              <a:ext cx="189751" cy="189751"/>
            </a:xfrm>
            <a:prstGeom prst="star5">
              <a:avLst/>
            </a:prstGeom>
            <a:solidFill>
              <a:srgbClr val="8E3B46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154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87269-BE29-B7A0-52A8-49D6590F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5A8DB5-BBE9-9104-D460-B3E9A760F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5200"/>
              </p:ext>
            </p:extLst>
          </p:nvPr>
        </p:nvGraphicFramePr>
        <p:xfrm>
          <a:off x="19686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810C92-8D90-B853-546C-1DF70024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74224"/>
              </p:ext>
            </p:extLst>
          </p:nvPr>
        </p:nvGraphicFramePr>
        <p:xfrm>
          <a:off x="17137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C5179B-49A8-3D86-8C70-87066D5B7D58}"/>
              </a:ext>
            </a:extLst>
          </p:cNvPr>
          <p:cNvSpPr txBox="1"/>
          <p:nvPr/>
        </p:nvSpPr>
        <p:spPr>
          <a:xfrm>
            <a:off x="3873712" y="4129570"/>
            <a:ext cx="49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0m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490-27F4-2E8E-E653-ED7713E8E9BC}"/>
              </a:ext>
            </a:extLst>
          </p:cNvPr>
          <p:cNvSpPr txBox="1"/>
          <p:nvPr/>
        </p:nvSpPr>
        <p:spPr>
          <a:xfrm>
            <a:off x="4063254" y="3942663"/>
            <a:ext cx="747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-25m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B33F984-604D-1E42-C262-0F1B7A38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02270"/>
              </p:ext>
            </p:extLst>
          </p:nvPr>
        </p:nvGraphicFramePr>
        <p:xfrm>
          <a:off x="522318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3F10B88-16D0-2E2F-BD6E-84D3339D0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8"/>
              </p:ext>
            </p:extLst>
          </p:nvPr>
        </p:nvGraphicFramePr>
        <p:xfrm>
          <a:off x="496823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657D6E6-FA5C-CDF3-F24C-2C045735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82335"/>
              </p:ext>
            </p:extLst>
          </p:nvPr>
        </p:nvGraphicFramePr>
        <p:xfrm>
          <a:off x="8550459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2A3568B-5C3A-E6B3-0FBE-E5872778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13605"/>
              </p:ext>
            </p:extLst>
          </p:nvPr>
        </p:nvGraphicFramePr>
        <p:xfrm>
          <a:off x="8295512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EBABB2F-922A-6D2F-FD2B-952AA04A92B7}"/>
              </a:ext>
            </a:extLst>
          </p:cNvPr>
          <p:cNvSpPr txBox="1"/>
          <p:nvPr/>
        </p:nvSpPr>
        <p:spPr>
          <a:xfrm>
            <a:off x="4417278" y="4446846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Depth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E37A1E-DB69-24A0-8FEA-957C48A862D2}"/>
              </a:ext>
            </a:extLst>
          </p:cNvPr>
          <p:cNvSpPr txBox="1"/>
          <p:nvPr/>
        </p:nvSpPr>
        <p:spPr>
          <a:xfrm>
            <a:off x="5839795" y="5391498"/>
            <a:ext cx="747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2843F9-C515-5C88-8157-42E0FE836DC6}"/>
              </a:ext>
            </a:extLst>
          </p:cNvPr>
          <p:cNvSpPr txBox="1"/>
          <p:nvPr/>
        </p:nvSpPr>
        <p:spPr>
          <a:xfrm>
            <a:off x="2278879" y="4489230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01-01-2019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0FAD5F-E0D7-2E1C-5C0E-A2D791923D5B}"/>
              </a:ext>
            </a:extLst>
          </p:cNvPr>
          <p:cNvSpPr txBox="1"/>
          <p:nvPr/>
        </p:nvSpPr>
        <p:spPr>
          <a:xfrm>
            <a:off x="5656550" y="4508965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02-01-2019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7E2F61-30B8-5531-C2EA-9456E2E36EA5}"/>
              </a:ext>
            </a:extLst>
          </p:cNvPr>
          <p:cNvSpPr txBox="1"/>
          <p:nvPr/>
        </p:nvSpPr>
        <p:spPr>
          <a:xfrm>
            <a:off x="9067874" y="4505751"/>
            <a:ext cx="11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03-01-2019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51862-7DFA-AF26-7349-4D168B6A821B}"/>
              </a:ext>
            </a:extLst>
          </p:cNvPr>
          <p:cNvSpPr txBox="1"/>
          <p:nvPr/>
        </p:nvSpPr>
        <p:spPr>
          <a:xfrm>
            <a:off x="309231" y="3058834"/>
            <a:ext cx="74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Latitude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585A3-920C-5C72-9DF6-BFC56CA2AE54}"/>
              </a:ext>
            </a:extLst>
          </p:cNvPr>
          <p:cNvSpPr txBox="1"/>
          <p:nvPr/>
        </p:nvSpPr>
        <p:spPr>
          <a:xfrm>
            <a:off x="2689871" y="1105428"/>
            <a:ext cx="845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Longitude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107379C-F46C-E9CD-9844-A16F716FB8DB}"/>
              </a:ext>
            </a:extLst>
          </p:cNvPr>
          <p:cNvSpPr txBox="1"/>
          <p:nvPr/>
        </p:nvSpPr>
        <p:spPr>
          <a:xfrm>
            <a:off x="1934245" y="17079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CD32D-F316-7F15-3305-4C95054C8D7E}"/>
              </a:ext>
            </a:extLst>
          </p:cNvPr>
          <p:cNvSpPr txBox="1"/>
          <p:nvPr/>
        </p:nvSpPr>
        <p:spPr>
          <a:xfrm>
            <a:off x="2377207" y="170653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8F0E66-8515-5AC8-9295-E663D0972AD1}"/>
              </a:ext>
            </a:extLst>
          </p:cNvPr>
          <p:cNvSpPr txBox="1"/>
          <p:nvPr/>
        </p:nvSpPr>
        <p:spPr>
          <a:xfrm>
            <a:off x="2802932" y="171185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153.3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1E84B2-821D-907E-7456-6B968C378A81}"/>
              </a:ext>
            </a:extLst>
          </p:cNvPr>
          <p:cNvSpPr txBox="1"/>
          <p:nvPr/>
        </p:nvSpPr>
        <p:spPr>
          <a:xfrm>
            <a:off x="1304848" y="2251205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E7FD2-E4A1-0352-CC8C-AF9E05DA7966}"/>
              </a:ext>
            </a:extLst>
          </p:cNvPr>
          <p:cNvSpPr txBox="1"/>
          <p:nvPr/>
        </p:nvSpPr>
        <p:spPr>
          <a:xfrm>
            <a:off x="1302502" y="2680207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9EE234-93B6-0564-6597-FF96B6D5DBA3}"/>
              </a:ext>
            </a:extLst>
          </p:cNvPr>
          <p:cNvSpPr txBox="1"/>
          <p:nvPr/>
        </p:nvSpPr>
        <p:spPr>
          <a:xfrm>
            <a:off x="1290089" y="3138164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-19.3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9E11E2-C5BB-2A7D-D948-4F076B675BB6}"/>
              </a:ext>
            </a:extLst>
          </p:cNvPr>
          <p:cNvSpPr txBox="1"/>
          <p:nvPr/>
        </p:nvSpPr>
        <p:spPr>
          <a:xfrm>
            <a:off x="1398065" y="3567166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C86A3E-3E5C-13CA-1D30-DA5C694514AE}"/>
              </a:ext>
            </a:extLst>
          </p:cNvPr>
          <p:cNvSpPr txBox="1"/>
          <p:nvPr/>
        </p:nvSpPr>
        <p:spPr>
          <a:xfrm>
            <a:off x="3337653" y="1680130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…</a:t>
            </a:r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B364820-32F1-AABE-2B03-D36FF26CA255}"/>
              </a:ext>
            </a:extLst>
          </p:cNvPr>
          <p:cNvSpPr/>
          <p:nvPr/>
        </p:nvSpPr>
        <p:spPr>
          <a:xfrm rot="16200000">
            <a:off x="2945176" y="472939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4798DE76-7F8A-356D-62CD-E452F37D4139}"/>
              </a:ext>
            </a:extLst>
          </p:cNvPr>
          <p:cNvSpPr/>
          <p:nvPr/>
        </p:nvSpPr>
        <p:spPr>
          <a:xfrm rot="10800000">
            <a:off x="1092607" y="2152351"/>
            <a:ext cx="277000" cy="2089967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9980DF7A-8C26-2692-6B33-0979C376A242}"/>
              </a:ext>
            </a:extLst>
          </p:cNvPr>
          <p:cNvSpPr/>
          <p:nvPr/>
        </p:nvSpPr>
        <p:spPr>
          <a:xfrm rot="2807570">
            <a:off x="4278778" y="4110549"/>
            <a:ext cx="277000" cy="579760"/>
          </a:xfrm>
          <a:prstGeom prst="rightBrac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568567-F702-CE80-EFAA-C8D3DFA2BE92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841464" y="4797007"/>
            <a:ext cx="3371879" cy="594491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434175B-D535-2226-38E4-D85216AAA866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flipV="1">
            <a:off x="6213343" y="4816742"/>
            <a:ext cx="5792" cy="574756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CF47D91-E761-D7DE-BC37-4D6C08DC4A54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V="1">
            <a:off x="6213343" y="4813528"/>
            <a:ext cx="3417116" cy="577970"/>
          </a:xfrm>
          <a:prstGeom prst="line">
            <a:avLst/>
          </a:prstGeom>
          <a:ln>
            <a:solidFill>
              <a:srgbClr val="0025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6DAA74-D521-65DD-0A20-C14C01A55DE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213914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483FF-0E82-B72B-DB89-5AA9B12A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5A385F-04DE-169D-8D6D-E4C66B1D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12113"/>
              </p:ext>
            </p:extLst>
          </p:nvPr>
        </p:nvGraphicFramePr>
        <p:xfrm>
          <a:off x="822042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AA04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AA13E3-0895-EA62-B38E-DD0D946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95975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5976628-A608-4301-AA74-8B4F15870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30566"/>
              </p:ext>
            </p:extLst>
          </p:nvPr>
        </p:nvGraphicFramePr>
        <p:xfrm>
          <a:off x="4097667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7FC3136-C9CB-9725-DE90-98B1E46C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1452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98AF1A-EABF-66BF-D7EC-0A42DF2A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37929"/>
              </p:ext>
            </p:extLst>
          </p:nvPr>
        </p:nvGraphicFramePr>
        <p:xfrm>
          <a:off x="7489965" y="1964499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7007FDC-70A3-77A7-6AF1-631C0F7D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55264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F9493B90-EEAC-AAD3-043F-46AD999F5CAB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F313E-8CDF-FF6A-5398-60349B045B60}"/>
              </a:ext>
            </a:extLst>
          </p:cNvPr>
          <p:cNvSpPr txBox="1"/>
          <p:nvPr/>
        </p:nvSpPr>
        <p:spPr>
          <a:xfrm>
            <a:off x="1253292" y="1270408"/>
            <a:ext cx="34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(Row, Latitude)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2EF90-D7D9-7A5B-7673-560357F480CA}"/>
              </a:ext>
            </a:extLst>
          </p:cNvPr>
          <p:cNvCxnSpPr>
            <a:cxnSpLocks/>
          </p:cNvCxnSpPr>
          <p:nvPr/>
        </p:nvCxnSpPr>
        <p:spPr>
          <a:xfrm>
            <a:off x="505627" y="2235782"/>
            <a:ext cx="9945225" cy="0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3800DF-C4B6-FDDC-97AD-711248BD5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30145"/>
              </p:ext>
            </p:extLst>
          </p:nvPr>
        </p:nvGraphicFramePr>
        <p:xfrm>
          <a:off x="10602491" y="2101516"/>
          <a:ext cx="43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5CB98-DEE5-57A5-6CFD-344D8E4F724A}"/>
              </a:ext>
            </a:extLst>
          </p:cNvPr>
          <p:cNvCxnSpPr>
            <a:cxnSpLocks/>
          </p:cNvCxnSpPr>
          <p:nvPr/>
        </p:nvCxnSpPr>
        <p:spPr>
          <a:xfrm>
            <a:off x="505627" y="2712922"/>
            <a:ext cx="9945225" cy="0"/>
          </a:xfrm>
          <a:prstGeom prst="straightConnector1">
            <a:avLst/>
          </a:prstGeom>
          <a:ln w="19050"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BD572-F24E-0063-1137-24416CE5A5B0}"/>
              </a:ext>
            </a:extLst>
          </p:cNvPr>
          <p:cNvCxnSpPr>
            <a:cxnSpLocks/>
          </p:cNvCxnSpPr>
          <p:nvPr/>
        </p:nvCxnSpPr>
        <p:spPr>
          <a:xfrm>
            <a:off x="505627" y="3181516"/>
            <a:ext cx="9945225" cy="0"/>
          </a:xfrm>
          <a:prstGeom prst="straightConnector1">
            <a:avLst/>
          </a:prstGeom>
          <a:ln w="19050"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2E341D-66EA-1236-3EBC-8090C1EAE8BB}"/>
              </a:ext>
            </a:extLst>
          </p:cNvPr>
          <p:cNvSpPr txBox="1"/>
          <p:nvPr/>
        </p:nvSpPr>
        <p:spPr>
          <a:xfrm>
            <a:off x="5745279" y="1301186"/>
            <a:ext cx="46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MARGIN preserves the dimension(s) you give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E5723-ADE6-36EC-48D0-E863E44FC6CC}"/>
              </a:ext>
            </a:extLst>
          </p:cNvPr>
          <p:cNvSpPr txBox="1"/>
          <p:nvPr/>
        </p:nvSpPr>
        <p:spPr>
          <a:xfrm>
            <a:off x="253656" y="3528171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633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A1856-BBC0-B724-FAE3-BF58EE49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6A6DB-B35D-8C10-3321-0C11458D5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23938"/>
              </p:ext>
            </p:extLst>
          </p:nvPr>
        </p:nvGraphicFramePr>
        <p:xfrm>
          <a:off x="75029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703158-435C-CEB2-8D9C-7C3D6624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1002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BC13E5A-6AF9-E6C7-FAD2-831341A6E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39006"/>
              </p:ext>
            </p:extLst>
          </p:nvPr>
        </p:nvGraphicFramePr>
        <p:xfrm>
          <a:off x="4097667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95E2F8EB-F815-6A79-4B3D-FF56231E2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62006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BC88564-6062-CD45-5C13-E15E44B8E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781018"/>
              </p:ext>
            </p:extLst>
          </p:nvPr>
        </p:nvGraphicFramePr>
        <p:xfrm>
          <a:off x="7424946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2DB9468-648F-0499-A7FA-AAD317F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07436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EF8BEDE-D2E4-3A19-4B6A-88661E35EA6F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E5D6-D519-2A37-45DD-C85C2923F5BD}"/>
              </a:ext>
            </a:extLst>
          </p:cNvPr>
          <p:cNvSpPr txBox="1"/>
          <p:nvPr/>
        </p:nvSpPr>
        <p:spPr>
          <a:xfrm>
            <a:off x="1708393" y="1167237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(Column, Longitude)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902E2-5D3D-63D4-9E61-C6CDEE0E8219}"/>
              </a:ext>
            </a:extLst>
          </p:cNvPr>
          <p:cNvCxnSpPr>
            <a:cxnSpLocks/>
          </p:cNvCxnSpPr>
          <p:nvPr/>
        </p:nvCxnSpPr>
        <p:spPr>
          <a:xfrm>
            <a:off x="975646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3B68FA-4AAA-A89D-65D8-F1E35B539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5539"/>
              </p:ext>
            </p:extLst>
          </p:nvPr>
        </p:nvGraphicFramePr>
        <p:xfrm>
          <a:off x="4021457" y="5505063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E5AEF-1018-7767-2C16-6E2A1E2691FD}"/>
              </a:ext>
            </a:extLst>
          </p:cNvPr>
          <p:cNvCxnSpPr>
            <a:cxnSpLocks/>
          </p:cNvCxnSpPr>
          <p:nvPr/>
        </p:nvCxnSpPr>
        <p:spPr>
          <a:xfrm>
            <a:off x="4223321" y="1661127"/>
            <a:ext cx="0" cy="3780823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4C2A1-6E1E-4E2C-1A58-EBA4B4E91718}"/>
              </a:ext>
            </a:extLst>
          </p:cNvPr>
          <p:cNvCxnSpPr>
            <a:cxnSpLocks/>
          </p:cNvCxnSpPr>
          <p:nvPr/>
        </p:nvCxnSpPr>
        <p:spPr>
          <a:xfrm>
            <a:off x="7550600" y="1661127"/>
            <a:ext cx="0" cy="2953602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58DEF1-38AD-FAAE-06A1-7E15A4548EB7}"/>
              </a:ext>
            </a:extLst>
          </p:cNvPr>
          <p:cNvCxnSpPr>
            <a:cxnSpLocks/>
          </p:cNvCxnSpPr>
          <p:nvPr/>
        </p:nvCxnSpPr>
        <p:spPr>
          <a:xfrm>
            <a:off x="975646" y="4591464"/>
            <a:ext cx="3247675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452549-123A-A80C-527B-315CEA283111}"/>
              </a:ext>
            </a:extLst>
          </p:cNvPr>
          <p:cNvCxnSpPr>
            <a:cxnSpLocks/>
          </p:cNvCxnSpPr>
          <p:nvPr/>
        </p:nvCxnSpPr>
        <p:spPr>
          <a:xfrm flipH="1">
            <a:off x="4223321" y="4591464"/>
            <a:ext cx="3327279" cy="850486"/>
          </a:xfrm>
          <a:prstGeom prst="straightConnector1">
            <a:avLst/>
          </a:prstGeom>
          <a:ln w="19050"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531E50-931B-F710-EC57-E8AC00ECD427}"/>
              </a:ext>
            </a:extLst>
          </p:cNvPr>
          <p:cNvSpPr txBox="1"/>
          <p:nvPr/>
        </p:nvSpPr>
        <p:spPr>
          <a:xfrm>
            <a:off x="2104564" y="17069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08177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6290-5AA6-DE60-756B-02B45FD0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93EA55-7811-BB85-29E8-2ED9E938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5702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1F3F3-CABF-7378-AE6D-906A60C1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5083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68A9DA3-AC90-4209-BEA3-A41B62E6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966999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B822842-E679-5696-F102-F506E5A3A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62240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53C7521-73B4-FDAD-43DF-28C9FE967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38744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1D0DC52-1D5F-2B94-EEE6-49D9FFB4E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19032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7FA7326B-4CE1-B869-EB1E-5C9715C640F2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98397-4B1C-0BFF-8E90-1E31FE057C2E}"/>
              </a:ext>
            </a:extLst>
          </p:cNvPr>
          <p:cNvSpPr txBox="1"/>
          <p:nvPr/>
        </p:nvSpPr>
        <p:spPr>
          <a:xfrm>
            <a:off x="796095" y="991312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3 (Depth)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2ADF7B-7382-11A3-B9BD-9003298E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59121"/>
              </p:ext>
            </p:extLst>
          </p:nvPr>
        </p:nvGraphicFramePr>
        <p:xfrm>
          <a:off x="6042914" y="809981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26F519-7BE8-891C-8491-14DDD239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98592"/>
              </p:ext>
            </p:extLst>
          </p:nvPr>
        </p:nvGraphicFramePr>
        <p:xfrm>
          <a:off x="5899940" y="902008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5E3888-2375-BD52-DAC1-D96F95332C15}"/>
              </a:ext>
            </a:extLst>
          </p:cNvPr>
          <p:cNvSpPr/>
          <p:nvPr/>
        </p:nvSpPr>
        <p:spPr>
          <a:xfrm>
            <a:off x="3937895" y="1128045"/>
            <a:ext cx="1830516" cy="974220"/>
          </a:xfrm>
          <a:custGeom>
            <a:avLst/>
            <a:gdLst>
              <a:gd name="connsiteX0" fmla="*/ 87174 w 1830516"/>
              <a:gd name="connsiteY0" fmla="*/ 974220 h 974220"/>
              <a:gd name="connsiteX1" fmla="*/ 198269 w 1830516"/>
              <a:gd name="connsiteY1" fmla="*/ 222191 h 974220"/>
              <a:gd name="connsiteX2" fmla="*/ 1830516 w 1830516"/>
              <a:gd name="connsiteY2" fmla="*/ 0 h 9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0516" h="974220">
                <a:moveTo>
                  <a:pt x="87174" y="974220"/>
                </a:moveTo>
                <a:cubicBezTo>
                  <a:pt x="-2557" y="679390"/>
                  <a:pt x="-92288" y="384561"/>
                  <a:pt x="198269" y="222191"/>
                </a:cubicBezTo>
                <a:cubicBezTo>
                  <a:pt x="488826" y="59821"/>
                  <a:pt x="1159671" y="29910"/>
                  <a:pt x="1830516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813655-2330-3609-4877-106C73143AD3}"/>
              </a:ext>
            </a:extLst>
          </p:cNvPr>
          <p:cNvSpPr/>
          <p:nvPr/>
        </p:nvSpPr>
        <p:spPr>
          <a:xfrm>
            <a:off x="6409346" y="991312"/>
            <a:ext cx="1009736" cy="1153682"/>
          </a:xfrm>
          <a:custGeom>
            <a:avLst/>
            <a:gdLst>
              <a:gd name="connsiteX0" fmla="*/ 0 w 1009736"/>
              <a:gd name="connsiteY0" fmla="*/ 1153682 h 1153682"/>
              <a:gd name="connsiteX1" fmla="*/ 1008404 w 1009736"/>
              <a:gd name="connsiteY1" fmla="*/ 461473 h 1153682"/>
              <a:gd name="connsiteX2" fmla="*/ 170916 w 1009736"/>
              <a:gd name="connsiteY2" fmla="*/ 0 h 115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736" h="1153682">
                <a:moveTo>
                  <a:pt x="0" y="1153682"/>
                </a:moveTo>
                <a:cubicBezTo>
                  <a:pt x="489959" y="903717"/>
                  <a:pt x="979918" y="653753"/>
                  <a:pt x="1008404" y="461473"/>
                </a:cubicBezTo>
                <a:cubicBezTo>
                  <a:pt x="1036890" y="269193"/>
                  <a:pt x="603903" y="134596"/>
                  <a:pt x="170916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853-125A-A007-6B2A-D1BDF4CC9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46B97-ABB9-2F93-D2EF-2FDC8C14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844551"/>
              </p:ext>
            </p:extLst>
          </p:nvPr>
        </p:nvGraphicFramePr>
        <p:xfrm>
          <a:off x="8833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223F87-FC8C-81D1-E3EF-775E835B4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28196"/>
              </p:ext>
            </p:extLst>
          </p:nvPr>
        </p:nvGraphicFramePr>
        <p:xfrm>
          <a:off x="6283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4766B05-90DF-4ABF-138B-77E509CC4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61715"/>
              </p:ext>
            </p:extLst>
          </p:nvPr>
        </p:nvGraphicFramePr>
        <p:xfrm>
          <a:off x="4137861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639CD0D-2879-53EE-A71F-8B7549FC7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05191"/>
              </p:ext>
            </p:extLst>
          </p:nvPr>
        </p:nvGraphicFramePr>
        <p:xfrm>
          <a:off x="3882914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11BACF3-32FD-2482-92CC-555D43FE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37236"/>
              </p:ext>
            </p:extLst>
          </p:nvPr>
        </p:nvGraphicFramePr>
        <p:xfrm>
          <a:off x="7465140" y="196957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8290B30-5C85-3786-495F-F4081B529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67168"/>
              </p:ext>
            </p:extLst>
          </p:nvPr>
        </p:nvGraphicFramePr>
        <p:xfrm>
          <a:off x="7210193" y="215235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C36FA043-F615-55F1-AD38-19CEF10721D8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03C7-E869-CECC-7432-B7A829ACA73B}"/>
              </a:ext>
            </a:extLst>
          </p:cNvPr>
          <p:cNvSpPr txBox="1"/>
          <p:nvPr/>
        </p:nvSpPr>
        <p:spPr>
          <a:xfrm>
            <a:off x="1708393" y="1278015"/>
            <a:ext cx="375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4 (Time)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1A19F89-0F0A-2285-FD64-FE91C4BE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88487"/>
              </p:ext>
            </p:extLst>
          </p:nvPr>
        </p:nvGraphicFramePr>
        <p:xfrm>
          <a:off x="4785861" y="5485866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9BBA578-557E-7D01-42C7-C2C1B2FD6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2987"/>
              </p:ext>
            </p:extLst>
          </p:nvPr>
        </p:nvGraphicFramePr>
        <p:xfrm>
          <a:off x="1492393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FB766-FF0E-FE4A-95C8-6D6065F1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5950"/>
              </p:ext>
            </p:extLst>
          </p:nvPr>
        </p:nvGraphicFramePr>
        <p:xfrm>
          <a:off x="8113140" y="5509463"/>
          <a:ext cx="432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20E85-E6DC-F1FF-A6ED-4EFC686E9D69}"/>
              </a:ext>
            </a:extLst>
          </p:cNvPr>
          <p:cNvCxnSpPr/>
          <p:nvPr/>
        </p:nvCxnSpPr>
        <p:spPr>
          <a:xfrm>
            <a:off x="1708393" y="4537817"/>
            <a:ext cx="0" cy="709301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03696F-A354-FB1F-70B8-E9D5CC9583FF}"/>
              </a:ext>
            </a:extLst>
          </p:cNvPr>
          <p:cNvCxnSpPr/>
          <p:nvPr/>
        </p:nvCxnSpPr>
        <p:spPr>
          <a:xfrm>
            <a:off x="5001861" y="4557757"/>
            <a:ext cx="0" cy="709301"/>
          </a:xfrm>
          <a:prstGeom prst="straightConnector1">
            <a:avLst/>
          </a:prstGeom>
          <a:ln>
            <a:solidFill>
              <a:srgbClr val="8E3B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F12E65-D9C7-F2E7-44CF-F8CBA97737BD}"/>
              </a:ext>
            </a:extLst>
          </p:cNvPr>
          <p:cNvCxnSpPr/>
          <p:nvPr/>
        </p:nvCxnSpPr>
        <p:spPr>
          <a:xfrm>
            <a:off x="8329140" y="4557756"/>
            <a:ext cx="0" cy="709301"/>
          </a:xfrm>
          <a:prstGeom prst="straightConnector1">
            <a:avLst/>
          </a:prstGeom>
          <a:ln>
            <a:solidFill>
              <a:srgbClr val="00252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1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B5B6-3911-6A1E-93A7-A237B778E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7029C-D0DD-8543-AEEC-6A011C940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95490"/>
              </p:ext>
            </p:extLst>
          </p:nvPr>
        </p:nvGraphicFramePr>
        <p:xfrm>
          <a:off x="16530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62C150-7E1E-84BA-7E2C-C42C399B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63"/>
              </p:ext>
            </p:extLst>
          </p:nvPr>
        </p:nvGraphicFramePr>
        <p:xfrm>
          <a:off x="13980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7935A2-5A33-2975-E92D-72A6E29D2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22232"/>
              </p:ext>
            </p:extLst>
          </p:nvPr>
        </p:nvGraphicFramePr>
        <p:xfrm>
          <a:off x="4907533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1CE0AB8-FE53-6642-C79C-DFE366210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8358"/>
              </p:ext>
            </p:extLst>
          </p:nvPr>
        </p:nvGraphicFramePr>
        <p:xfrm>
          <a:off x="4652586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12929DE-F3B2-2E49-1308-F147A4E0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28208"/>
              </p:ext>
            </p:extLst>
          </p:nvPr>
        </p:nvGraphicFramePr>
        <p:xfrm>
          <a:off x="8234812" y="2003753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E0E5496-E87E-0DDE-2C19-703EE774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55694"/>
              </p:ext>
            </p:extLst>
          </p:nvPr>
        </p:nvGraphicFramePr>
        <p:xfrm>
          <a:off x="7979865" y="2186534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59F72FA2-F08F-9286-3672-E48CE28D5EE4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A39-E386-8811-3B63-B3F868470C43}"/>
              </a:ext>
            </a:extLst>
          </p:cNvPr>
          <p:cNvSpPr txBox="1"/>
          <p:nvPr/>
        </p:nvSpPr>
        <p:spPr>
          <a:xfrm>
            <a:off x="1785849" y="1279860"/>
            <a:ext cx="461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2 &amp; 4 (Longitude and Time)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73238C-134D-0D63-9661-68F308E3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28849"/>
              </p:ext>
            </p:extLst>
          </p:nvPr>
        </p:nvGraphicFramePr>
        <p:xfrm>
          <a:off x="13980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F8E96-281C-E9B6-71E4-701C1EA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80999"/>
              </p:ext>
            </p:extLst>
          </p:nvPr>
        </p:nvGraphicFramePr>
        <p:xfrm>
          <a:off x="4652586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1F3C21-C651-19C7-9236-9AF8E717C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80802"/>
              </p:ext>
            </p:extLst>
          </p:nvPr>
        </p:nvGraphicFramePr>
        <p:xfrm>
          <a:off x="7979865" y="5146140"/>
          <a:ext cx="2160000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665297-18C4-144E-B050-F18395190E8E}"/>
              </a:ext>
            </a:extLst>
          </p:cNvPr>
          <p:cNvSpPr txBox="1"/>
          <p:nvPr/>
        </p:nvSpPr>
        <p:spPr>
          <a:xfrm>
            <a:off x="5561279" y="2286803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C935D6-4FD2-6617-083A-670BB4250E24}"/>
              </a:ext>
            </a:extLst>
          </p:cNvPr>
          <p:cNvCxnSpPr/>
          <p:nvPr/>
        </p:nvCxnSpPr>
        <p:spPr>
          <a:xfrm>
            <a:off x="1704288" y="1820254"/>
            <a:ext cx="0" cy="3110669"/>
          </a:xfrm>
          <a:prstGeom prst="straightConnector1">
            <a:avLst/>
          </a:prstGeom>
          <a:ln>
            <a:solidFill>
              <a:srgbClr val="E6AA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3541-E37C-6016-CDEC-AB39E69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F22448-8918-333A-C4F1-BECDEE4DB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24694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CBE809-589A-0055-487C-23B962F7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48590"/>
              </p:ext>
            </p:extLst>
          </p:nvPr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938DCD6-C16E-64AA-ED53-4AF1E2599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81403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1119ED-0BA1-874F-4480-0952A25C5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64149"/>
              </p:ext>
            </p:extLst>
          </p:nvPr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9DED727-66B3-6858-8ECD-0D04C0C36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98761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11AC524-2831-C427-EA71-79A7DDDA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36744"/>
              </p:ext>
            </p:extLst>
          </p:nvPr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18EEB0DC-859E-9F08-7330-CA54CB096719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C060B2-6FDD-C3DC-9276-06992417C09F}"/>
              </a:ext>
            </a:extLst>
          </p:cNvPr>
          <p:cNvSpPr txBox="1"/>
          <p:nvPr/>
        </p:nvSpPr>
        <p:spPr>
          <a:xfrm>
            <a:off x="1765679" y="297063"/>
            <a:ext cx="458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 &amp; 2 (Latitude &amp; Longitude)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1EF23A-D185-1E6B-DA6C-5F05E741E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97419"/>
              </p:ext>
            </p:extLst>
          </p:nvPr>
        </p:nvGraphicFramePr>
        <p:xfrm>
          <a:off x="4693337" y="1140475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06E0FA-A189-36A8-EA19-2EC0504A5AF3}"/>
              </a:ext>
            </a:extLst>
          </p:cNvPr>
          <p:cNvSpPr/>
          <p:nvPr/>
        </p:nvSpPr>
        <p:spPr>
          <a:xfrm>
            <a:off x="1726250" y="1184795"/>
            <a:ext cx="2811567" cy="2677904"/>
          </a:xfrm>
          <a:custGeom>
            <a:avLst/>
            <a:gdLst>
              <a:gd name="connsiteX0" fmla="*/ 0 w 2811567"/>
              <a:gd name="connsiteY0" fmla="*/ 2677904 h 2677904"/>
              <a:gd name="connsiteX1" fmla="*/ 734939 w 2811567"/>
              <a:gd name="connsiteY1" fmla="*/ 310719 h 2677904"/>
              <a:gd name="connsiteX2" fmla="*/ 2811567 w 2811567"/>
              <a:gd name="connsiteY2" fmla="*/ 97074 h 267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1567" h="2677904">
                <a:moveTo>
                  <a:pt x="0" y="2677904"/>
                </a:moveTo>
                <a:cubicBezTo>
                  <a:pt x="133172" y="1709380"/>
                  <a:pt x="266344" y="740857"/>
                  <a:pt x="734939" y="310719"/>
                </a:cubicBezTo>
                <a:cubicBezTo>
                  <a:pt x="1203534" y="-119419"/>
                  <a:pt x="2007550" y="-11173"/>
                  <a:pt x="2811567" y="97074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10A95C-25EB-76B9-1E9D-8C12599D6D81}"/>
              </a:ext>
            </a:extLst>
          </p:cNvPr>
          <p:cNvSpPr/>
          <p:nvPr/>
        </p:nvSpPr>
        <p:spPr>
          <a:xfrm>
            <a:off x="5375305" y="679520"/>
            <a:ext cx="3442742" cy="3183179"/>
          </a:xfrm>
          <a:custGeom>
            <a:avLst/>
            <a:gdLst>
              <a:gd name="connsiteX0" fmla="*/ 3247402 w 3477956"/>
              <a:gd name="connsiteY0" fmla="*/ 3590928 h 3590928"/>
              <a:gd name="connsiteX1" fmla="*/ 3281585 w 3477956"/>
              <a:gd name="connsiteY1" fmla="*/ 1591212 h 3590928"/>
              <a:gd name="connsiteX2" fmla="*/ 1128045 w 3477956"/>
              <a:gd name="connsiteY2" fmla="*/ 27332 h 3590928"/>
              <a:gd name="connsiteX3" fmla="*/ 0 w 3477956"/>
              <a:gd name="connsiteY3" fmla="*/ 745179 h 3590928"/>
              <a:gd name="connsiteX0" fmla="*/ 3247402 w 3456618"/>
              <a:gd name="connsiteY0" fmla="*/ 3324415 h 3324415"/>
              <a:gd name="connsiteX1" fmla="*/ 3281585 w 3456618"/>
              <a:gd name="connsiteY1" fmla="*/ 1324699 h 3324415"/>
              <a:gd name="connsiteX2" fmla="*/ 1427148 w 3456618"/>
              <a:gd name="connsiteY2" fmla="*/ 53437 h 3324415"/>
              <a:gd name="connsiteX3" fmla="*/ 0 w 3456618"/>
              <a:gd name="connsiteY3" fmla="*/ 478666 h 3324415"/>
              <a:gd name="connsiteX0" fmla="*/ 3247402 w 3442742"/>
              <a:gd name="connsiteY0" fmla="*/ 3205758 h 3205758"/>
              <a:gd name="connsiteX1" fmla="*/ 3281585 w 3442742"/>
              <a:gd name="connsiteY1" fmla="*/ 1206042 h 3205758"/>
              <a:gd name="connsiteX2" fmla="*/ 1623701 w 3442742"/>
              <a:gd name="connsiteY2" fmla="*/ 89695 h 3205758"/>
              <a:gd name="connsiteX3" fmla="*/ 0 w 3442742"/>
              <a:gd name="connsiteY3" fmla="*/ 360009 h 320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2742" h="3205758">
                <a:moveTo>
                  <a:pt x="3247402" y="3205758"/>
                </a:moveTo>
                <a:cubicBezTo>
                  <a:pt x="3441106" y="2502866"/>
                  <a:pt x="3552202" y="1725386"/>
                  <a:pt x="3281585" y="1206042"/>
                </a:cubicBezTo>
                <a:cubicBezTo>
                  <a:pt x="3010968" y="686698"/>
                  <a:pt x="2170632" y="230700"/>
                  <a:pt x="1623701" y="89695"/>
                </a:cubicBezTo>
                <a:cubicBezTo>
                  <a:pt x="1076770" y="-51310"/>
                  <a:pt x="290557" y="-69417"/>
                  <a:pt x="0" y="360009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00534C6-7EB3-B926-80BE-EA3FB9DBB669}"/>
              </a:ext>
            </a:extLst>
          </p:cNvPr>
          <p:cNvSpPr/>
          <p:nvPr/>
        </p:nvSpPr>
        <p:spPr>
          <a:xfrm>
            <a:off x="3748336" y="1794617"/>
            <a:ext cx="866393" cy="2931207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393" h="2931207">
                <a:moveTo>
                  <a:pt x="627111" y="2931207"/>
                </a:moveTo>
                <a:cubicBezTo>
                  <a:pt x="295249" y="2137160"/>
                  <a:pt x="-36612" y="1343113"/>
                  <a:pt x="3268" y="854579"/>
                </a:cubicBezTo>
                <a:cubicBezTo>
                  <a:pt x="43148" y="366044"/>
                  <a:pt x="454770" y="183022"/>
                  <a:pt x="866393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609B1B-F85F-C53F-51C2-A385E69A0A6F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68089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9143-58B6-C00D-08A1-16159637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BF3F5D-6E3D-6D4A-5B88-C3F35DAC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37496"/>
              </p:ext>
            </p:extLst>
          </p:nvPr>
        </p:nvGraphicFramePr>
        <p:xfrm>
          <a:off x="14388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CA310-6234-9744-82E1-2DAADA2F61D9}"/>
              </a:ext>
            </a:extLst>
          </p:cNvPr>
          <p:cNvGraphicFramePr>
            <a:graphicFrameLocks noGrp="1"/>
          </p:cNvGraphicFramePr>
          <p:nvPr/>
        </p:nvGraphicFramePr>
        <p:xfrm>
          <a:off x="11838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52DD4B0-35F8-8195-95FA-B195DF55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397"/>
              </p:ext>
            </p:extLst>
          </p:nvPr>
        </p:nvGraphicFramePr>
        <p:xfrm>
          <a:off x="4693337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4008AD9-5873-38A6-3296-DB65ABABD4E9}"/>
              </a:ext>
            </a:extLst>
          </p:cNvPr>
          <p:cNvGraphicFramePr>
            <a:graphicFrameLocks noGrp="1"/>
          </p:cNvGraphicFramePr>
          <p:nvPr/>
        </p:nvGraphicFramePr>
        <p:xfrm>
          <a:off x="4438390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F830E8-80B8-DDBF-161E-6A24733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65650"/>
              </p:ext>
            </p:extLst>
          </p:nvPr>
        </p:nvGraphicFramePr>
        <p:xfrm>
          <a:off x="8020616" y="392655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B6AB3A5-DE19-6C99-7463-80EC9B45E7F7}"/>
              </a:ext>
            </a:extLst>
          </p:cNvPr>
          <p:cNvGraphicFramePr>
            <a:graphicFrameLocks noGrp="1"/>
          </p:cNvGraphicFramePr>
          <p:nvPr/>
        </p:nvGraphicFramePr>
        <p:xfrm>
          <a:off x="7765669" y="4109338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BC37F795-9EE2-AB04-32FD-DC401F8C0736}"/>
              </a:ext>
            </a:extLst>
          </p:cNvPr>
          <p:cNvSpPr txBox="1"/>
          <p:nvPr/>
        </p:nvSpPr>
        <p:spPr>
          <a:xfrm>
            <a:off x="120626" y="177139"/>
            <a:ext cx="127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Example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484FC-0D8E-391A-A5F1-5EEC336634B0}"/>
              </a:ext>
            </a:extLst>
          </p:cNvPr>
          <p:cNvSpPr txBox="1"/>
          <p:nvPr/>
        </p:nvSpPr>
        <p:spPr>
          <a:xfrm>
            <a:off x="1765679" y="297063"/>
            <a:ext cx="5350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MARGIN = 1, 2 &amp; 3 (Latitude, Longitude &amp; Depth)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65D0AF-68BC-D049-6B65-9E8D11AAA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64036"/>
              </p:ext>
            </p:extLst>
          </p:nvPr>
        </p:nvGraphicFramePr>
        <p:xfrm>
          <a:off x="4933564" y="1112397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A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D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7DDD2-6C85-2C46-1528-2F0453A8D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4776"/>
              </p:ext>
            </p:extLst>
          </p:nvPr>
        </p:nvGraphicFramePr>
        <p:xfrm>
          <a:off x="4764249" y="1247871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4622503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819881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2445753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4087249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303901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5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4C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0862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D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1926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260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7126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29358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A34101-61AC-FF39-B5D2-C5888CF6F0D9}"/>
              </a:ext>
            </a:extLst>
          </p:cNvPr>
          <p:cNvSpPr/>
          <p:nvPr/>
        </p:nvSpPr>
        <p:spPr>
          <a:xfrm>
            <a:off x="3749503" y="1914259"/>
            <a:ext cx="1130146" cy="2879932"/>
          </a:xfrm>
          <a:custGeom>
            <a:avLst/>
            <a:gdLst>
              <a:gd name="connsiteX0" fmla="*/ 627111 w 866393"/>
              <a:gd name="connsiteY0" fmla="*/ 2931207 h 2931207"/>
              <a:gd name="connsiteX1" fmla="*/ 3268 w 866393"/>
              <a:gd name="connsiteY1" fmla="*/ 854579 h 2931207"/>
              <a:gd name="connsiteX2" fmla="*/ 866393 w 866393"/>
              <a:gd name="connsiteY2" fmla="*/ 0 h 2931207"/>
              <a:gd name="connsiteX0" fmla="*/ 831044 w 865227"/>
              <a:gd name="connsiteY0" fmla="*/ 2999573 h 2999573"/>
              <a:gd name="connsiteX1" fmla="*/ 2102 w 865227"/>
              <a:gd name="connsiteY1" fmla="*/ 854579 h 2999573"/>
              <a:gd name="connsiteX2" fmla="*/ 865227 w 865227"/>
              <a:gd name="connsiteY2" fmla="*/ 0 h 2999573"/>
              <a:gd name="connsiteX0" fmla="*/ 831044 w 1130146"/>
              <a:gd name="connsiteY0" fmla="*/ 2879932 h 2879932"/>
              <a:gd name="connsiteX1" fmla="*/ 2102 w 1130146"/>
              <a:gd name="connsiteY1" fmla="*/ 734938 h 2879932"/>
              <a:gd name="connsiteX2" fmla="*/ 1130146 w 1130146"/>
              <a:gd name="connsiteY2" fmla="*/ 0 h 287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146" h="2879932">
                <a:moveTo>
                  <a:pt x="831044" y="2879932"/>
                </a:moveTo>
                <a:cubicBezTo>
                  <a:pt x="499182" y="2085885"/>
                  <a:pt x="-37778" y="1223472"/>
                  <a:pt x="2102" y="734938"/>
                </a:cubicBezTo>
                <a:cubicBezTo>
                  <a:pt x="41982" y="246403"/>
                  <a:pt x="718523" y="183022"/>
                  <a:pt x="1130146" y="0"/>
                </a:cubicBezTo>
              </a:path>
            </a:pathLst>
          </a:custGeom>
          <a:noFill/>
          <a:ln>
            <a:solidFill>
              <a:srgbClr val="00252A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DCEEEF6-B533-41F4-C343-D656E61B0856}"/>
              </a:ext>
            </a:extLst>
          </p:cNvPr>
          <p:cNvSpPr/>
          <p:nvPr/>
        </p:nvSpPr>
        <p:spPr>
          <a:xfrm>
            <a:off x="1657884" y="933677"/>
            <a:ext cx="3418318" cy="3074301"/>
          </a:xfrm>
          <a:custGeom>
            <a:avLst/>
            <a:gdLst>
              <a:gd name="connsiteX0" fmla="*/ 0 w 3418318"/>
              <a:gd name="connsiteY0" fmla="*/ 3074301 h 3074301"/>
              <a:gd name="connsiteX1" fmla="*/ 1546789 w 3418318"/>
              <a:gd name="connsiteY1" fmla="*/ 288372 h 3074301"/>
              <a:gd name="connsiteX2" fmla="*/ 3418318 w 3418318"/>
              <a:gd name="connsiteY2" fmla="*/ 228551 h 307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8318" h="3074301">
                <a:moveTo>
                  <a:pt x="0" y="3074301"/>
                </a:moveTo>
                <a:cubicBezTo>
                  <a:pt x="488534" y="1918482"/>
                  <a:pt x="977069" y="762664"/>
                  <a:pt x="1546789" y="288372"/>
                </a:cubicBezTo>
                <a:cubicBezTo>
                  <a:pt x="2116509" y="-185920"/>
                  <a:pt x="2767413" y="21315"/>
                  <a:pt x="3418318" y="228551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5FFD5D3-9439-3F27-4F12-547149CBA514}"/>
              </a:ext>
            </a:extLst>
          </p:cNvPr>
          <p:cNvSpPr/>
          <p:nvPr/>
        </p:nvSpPr>
        <p:spPr>
          <a:xfrm>
            <a:off x="1495514" y="1452785"/>
            <a:ext cx="3435409" cy="2888479"/>
          </a:xfrm>
          <a:custGeom>
            <a:avLst/>
            <a:gdLst>
              <a:gd name="connsiteX0" fmla="*/ 0 w 3435409"/>
              <a:gd name="connsiteY0" fmla="*/ 2888479 h 2888479"/>
              <a:gd name="connsiteX1" fmla="*/ 1999716 w 3435409"/>
              <a:gd name="connsiteY1" fmla="*/ 504202 h 2888479"/>
              <a:gd name="connsiteX2" fmla="*/ 3435409 w 3435409"/>
              <a:gd name="connsiteY2" fmla="*/ 0 h 288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5409" h="2888479">
                <a:moveTo>
                  <a:pt x="0" y="2888479"/>
                </a:moveTo>
                <a:cubicBezTo>
                  <a:pt x="713574" y="1937047"/>
                  <a:pt x="1427148" y="985615"/>
                  <a:pt x="1999716" y="504202"/>
                </a:cubicBezTo>
                <a:cubicBezTo>
                  <a:pt x="2572284" y="22789"/>
                  <a:pt x="3003846" y="11394"/>
                  <a:pt x="3435409" y="0"/>
                </a:cubicBezTo>
              </a:path>
            </a:pathLst>
          </a:custGeom>
          <a:noFill/>
          <a:ln>
            <a:solidFill>
              <a:srgbClr val="E6AA0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AA91D7-007F-230C-126B-2BCB1908DCFA}"/>
              </a:ext>
            </a:extLst>
          </p:cNvPr>
          <p:cNvSpPr/>
          <p:nvPr/>
        </p:nvSpPr>
        <p:spPr>
          <a:xfrm>
            <a:off x="5588950" y="797326"/>
            <a:ext cx="3110669" cy="3219197"/>
          </a:xfrm>
          <a:custGeom>
            <a:avLst/>
            <a:gdLst>
              <a:gd name="connsiteX0" fmla="*/ 3110669 w 3110669"/>
              <a:gd name="connsiteY0" fmla="*/ 3219197 h 3219197"/>
              <a:gd name="connsiteX1" fmla="*/ 1803162 w 3110669"/>
              <a:gd name="connsiteY1" fmla="*/ 253807 h 3219197"/>
              <a:gd name="connsiteX2" fmla="*/ 0 w 3110669"/>
              <a:gd name="connsiteY2" fmla="*/ 356356 h 321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0669" h="3219197">
                <a:moveTo>
                  <a:pt x="3110669" y="3219197"/>
                </a:moveTo>
                <a:cubicBezTo>
                  <a:pt x="2716138" y="1975072"/>
                  <a:pt x="2321607" y="730947"/>
                  <a:pt x="1803162" y="253807"/>
                </a:cubicBezTo>
                <a:cubicBezTo>
                  <a:pt x="1284717" y="-223333"/>
                  <a:pt x="642358" y="66511"/>
                  <a:pt x="0" y="356356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BD4504-918C-6AC4-1E86-FD13F3F95BC3}"/>
              </a:ext>
            </a:extLst>
          </p:cNvPr>
          <p:cNvSpPr/>
          <p:nvPr/>
        </p:nvSpPr>
        <p:spPr>
          <a:xfrm>
            <a:off x="5443671" y="1469877"/>
            <a:ext cx="2905570" cy="2811566"/>
          </a:xfrm>
          <a:custGeom>
            <a:avLst/>
            <a:gdLst>
              <a:gd name="connsiteX0" fmla="*/ 2905570 w 2905570"/>
              <a:gd name="connsiteY0" fmla="*/ 2811566 h 2811566"/>
              <a:gd name="connsiteX1" fmla="*/ 1264778 w 2905570"/>
              <a:gd name="connsiteY1" fmla="*/ 478564 h 2811566"/>
              <a:gd name="connsiteX2" fmla="*/ 0 w 2905570"/>
              <a:gd name="connsiteY2" fmla="*/ 0 h 281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570" h="2811566">
                <a:moveTo>
                  <a:pt x="2905570" y="2811566"/>
                </a:moveTo>
                <a:cubicBezTo>
                  <a:pt x="2327305" y="1879362"/>
                  <a:pt x="1749040" y="947158"/>
                  <a:pt x="1264778" y="478564"/>
                </a:cubicBezTo>
                <a:cubicBezTo>
                  <a:pt x="780516" y="9970"/>
                  <a:pt x="390258" y="4985"/>
                  <a:pt x="0" y="0"/>
                </a:cubicBezTo>
              </a:path>
            </a:pathLst>
          </a:custGeom>
          <a:noFill/>
          <a:ln>
            <a:solidFill>
              <a:srgbClr val="8E3B4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BCCF2-C233-A020-C9FC-B9AF2B38604B}"/>
              </a:ext>
            </a:extLst>
          </p:cNvPr>
          <p:cNvSpPr txBox="1"/>
          <p:nvPr/>
        </p:nvSpPr>
        <p:spPr>
          <a:xfrm>
            <a:off x="1646621" y="4611259"/>
            <a:ext cx="534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00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FDC24C-CEE0-45A5-C728-A6E7E1245F86}"/>
              </a:ext>
            </a:extLst>
          </p:cNvPr>
          <p:cNvGrpSpPr/>
          <p:nvPr/>
        </p:nvGrpSpPr>
        <p:grpSpPr>
          <a:xfrm>
            <a:off x="2954317" y="2039240"/>
            <a:ext cx="6283365" cy="2779520"/>
            <a:chOff x="1530224" y="296966"/>
            <a:chExt cx="6283365" cy="27795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6B45E1-B1D5-7780-8217-CF383B2E7B4B}"/>
                </a:ext>
              </a:extLst>
            </p:cNvPr>
            <p:cNvSpPr/>
            <p:nvPr/>
          </p:nvSpPr>
          <p:spPr>
            <a:xfrm>
              <a:off x="1858056" y="1430351"/>
              <a:ext cx="2123853" cy="936833"/>
            </a:xfrm>
            <a:prstGeom prst="rect">
              <a:avLst/>
            </a:prstGeom>
            <a:solidFill>
              <a:srgbClr val="8E3B46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132C95-04D2-4F05-1FA4-5557DBC3535E}"/>
                </a:ext>
              </a:extLst>
            </p:cNvPr>
            <p:cNvSpPr/>
            <p:nvPr/>
          </p:nvSpPr>
          <p:spPr>
            <a:xfrm>
              <a:off x="1858056" y="940037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Graphic 4" descr="Table outline">
              <a:extLst>
                <a:ext uri="{FF2B5EF4-FFF2-40B4-BE49-F238E27FC236}">
                  <a16:creationId xmlns:a16="http://schemas.microsoft.com/office/drawing/2014/main" id="{55D429C7-F32D-F060-BB84-B605F9B7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0224" y="296967"/>
              <a:ext cx="2779519" cy="277951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7FD4E9-1DBB-9C35-537F-2EEF1A1ECA9A}"/>
                </a:ext>
              </a:extLst>
            </p:cNvPr>
            <p:cNvSpPr/>
            <p:nvPr/>
          </p:nvSpPr>
          <p:spPr>
            <a:xfrm>
              <a:off x="5361902" y="1430350"/>
              <a:ext cx="2123853" cy="936833"/>
            </a:xfrm>
            <a:prstGeom prst="rect">
              <a:avLst/>
            </a:prstGeom>
            <a:solidFill>
              <a:srgbClr val="E6AA04">
                <a:alpha val="60000"/>
              </a:srgbClr>
            </a:solidFill>
            <a:ln>
              <a:solidFill>
                <a:srgbClr val="00252A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0D13DE-5F1F-0A43-A3C8-31198A6F30FB}"/>
                </a:ext>
              </a:extLst>
            </p:cNvPr>
            <p:cNvSpPr/>
            <p:nvPr/>
          </p:nvSpPr>
          <p:spPr>
            <a:xfrm>
              <a:off x="5361902" y="940036"/>
              <a:ext cx="2123853" cy="495656"/>
            </a:xfrm>
            <a:prstGeom prst="rect">
              <a:avLst/>
            </a:prstGeom>
            <a:solidFill>
              <a:srgbClr val="00252A">
                <a:alpha val="69804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Graphic 14" descr="Table outline">
              <a:extLst>
                <a:ext uri="{FF2B5EF4-FFF2-40B4-BE49-F238E27FC236}">
                  <a16:creationId xmlns:a16="http://schemas.microsoft.com/office/drawing/2014/main" id="{A88291E0-629E-ABB2-5ECF-FB6A4682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34070" y="296966"/>
              <a:ext cx="2779519" cy="277951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3055EB9-7E5E-FEBB-46B4-26CCF9F68864}"/>
                </a:ext>
              </a:extLst>
            </p:cNvPr>
            <p:cNvCxnSpPr/>
            <p:nvPr/>
          </p:nvCxnSpPr>
          <p:spPr>
            <a:xfrm>
              <a:off x="4212799" y="1679168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526589" y="1020638"/>
            <a:ext cx="4364129" cy="1726151"/>
            <a:chOff x="3834712" y="959097"/>
            <a:chExt cx="4364129" cy="17261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0" y="1532966"/>
              <a:ext cx="41920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724876" y="1618696"/>
              <a:ext cx="226963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333052" y="1613562"/>
              <a:ext cx="788138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213474" y="1616969"/>
              <a:ext cx="1683310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407626" y="959097"/>
              <a:ext cx="2638989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E6AA0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911417" y="2242574"/>
              <a:ext cx="2287424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00252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34712" y="2242574"/>
              <a:ext cx="2007290" cy="442674"/>
            </a:xfrm>
            <a:prstGeom prst="roundRect">
              <a:avLst/>
            </a:prstGeom>
            <a:solidFill>
              <a:srgbClr val="F5F5F5"/>
            </a:solidFill>
            <a:ln>
              <a:solidFill>
                <a:srgbClr val="8E3B4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838357" y="2042278"/>
              <a:ext cx="1" cy="200296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7055129" y="2040551"/>
              <a:ext cx="0" cy="202023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727121" y="1401771"/>
              <a:ext cx="0" cy="211791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6470" cy="2402038"/>
            <a:chOff x="767001" y="1075566"/>
            <a:chExt cx="3872016" cy="194568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4617" y="210685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5319004" flipV="1">
              <a:off x="2854408" y="206695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837859" y="822246"/>
            <a:ext cx="5407274" cy="2404530"/>
            <a:chOff x="3837859" y="822246"/>
            <a:chExt cx="5407274" cy="2404530"/>
          </a:xfrm>
        </p:grpSpPr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452" y="822246"/>
              <a:ext cx="1346531" cy="1346531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861687" y="2218662"/>
              <a:ext cx="847061" cy="100811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57150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3837859" y="1424751"/>
              <a:ext cx="1068922" cy="1197040"/>
              <a:chOff x="3837859" y="1424751"/>
              <a:chExt cx="1068922" cy="1197040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4064519" y="1631504"/>
                <a:ext cx="254293" cy="276009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4479336" y="2163294"/>
                <a:ext cx="254711" cy="276463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4064519" y="1650696"/>
                <a:ext cx="644062" cy="791862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3837859" y="1424751"/>
                <a:ext cx="1068922" cy="1197040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574654" y="1374298"/>
              <a:ext cx="1670479" cy="1276801"/>
              <a:chOff x="7574654" y="1374298"/>
              <a:chExt cx="1670479" cy="1276801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6506" y="1424750"/>
                <a:ext cx="726775" cy="1197041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5715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374298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18326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74654" y="2291099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5715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5133" y="1868662"/>
                <a:ext cx="360000" cy="360000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5715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800001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72C170-462F-55CA-FF99-00413741DFFC}"/>
              </a:ext>
            </a:extLst>
          </p:cNvPr>
          <p:cNvGrpSpPr/>
          <p:nvPr/>
        </p:nvGrpSpPr>
        <p:grpSpPr>
          <a:xfrm>
            <a:off x="979714" y="1068835"/>
            <a:ext cx="9020460" cy="2158718"/>
            <a:chOff x="979714" y="1068835"/>
            <a:chExt cx="9020460" cy="21587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979714" y="1435685"/>
              <a:ext cx="5251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function_name 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6920021" y="1259567"/>
              <a:ext cx="2276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solidFill>
                    <a:srgbClr val="8E3B46"/>
                  </a:solidFill>
                </a:rPr>
                <a:t>map(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6917444" y="2683619"/>
              <a:ext cx="3082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dirty="0">
                  <a:solidFill>
                    <a:srgbClr val="8E3B46"/>
                  </a:solidFill>
                </a:rPr>
                <a:t>for (i in 1:10)</a:t>
              </a:r>
              <a:r>
                <a:rPr lang="en-AU" sz="2400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A4518D-99DD-3EA4-5EBF-CB31FF2FF0E8}"/>
                </a:ext>
              </a:extLst>
            </p:cNvPr>
            <p:cNvSpPr txBox="1"/>
            <p:nvPr/>
          </p:nvSpPr>
          <p:spPr>
            <a:xfrm>
              <a:off x="4028616" y="1949015"/>
              <a:ext cx="2413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 (for short)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7553199" y="1068835"/>
              <a:ext cx="10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7553199" y="1274085"/>
              <a:ext cx="10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7553199" y="1483635"/>
              <a:ext cx="10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381" y="1313223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8642381" y="1518473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642381" y="1728023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9151430" y="2490880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16200000" flipH="1">
              <a:off x="3675749" y="1826981"/>
              <a:ext cx="282498" cy="423236"/>
            </a:xfrm>
            <a:prstGeom prst="bentConnector2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6441912" y="1490400"/>
              <a:ext cx="478109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6441912" y="2179848"/>
              <a:ext cx="475532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7A1E-C35F-2EA9-A973-77604DA0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D42D27-C1CA-A6F3-CC9A-E2042A68ABD2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506B4D-36F1-197F-6229-C04726B70AF0}"/>
              </a:ext>
            </a:extLst>
          </p:cNvPr>
          <p:cNvGrpSpPr/>
          <p:nvPr/>
        </p:nvGrpSpPr>
        <p:grpSpPr>
          <a:xfrm>
            <a:off x="2401372" y="173674"/>
            <a:ext cx="6400678" cy="1800000"/>
            <a:chOff x="2401372" y="173674"/>
            <a:chExt cx="6400678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7BCE44-EECE-DCBF-DAF5-E2270C903C94}"/>
                </a:ext>
              </a:extLst>
            </p:cNvPr>
            <p:cNvSpPr/>
            <p:nvPr/>
          </p:nvSpPr>
          <p:spPr>
            <a:xfrm>
              <a:off x="3326450" y="173674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00252A"/>
                  </a:solidFill>
                </a:rPr>
                <a:t>eReefs P1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B59D1F-6975-772E-A05D-8B7DEF546B6F}"/>
                </a:ext>
              </a:extLst>
            </p:cNvPr>
            <p:cNvGrpSpPr/>
            <p:nvPr/>
          </p:nvGrpSpPr>
          <p:grpSpPr>
            <a:xfrm>
              <a:off x="2401372" y="527833"/>
              <a:ext cx="1363136" cy="1091682"/>
              <a:chOff x="1533625" y="1399591"/>
              <a:chExt cx="1363136" cy="109168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DE7B4F-635F-FB3F-F3ED-1AAD386E8E71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BFD1C46-413B-28B3-C0E3-ADAACFE952D7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03FD44B-E2C3-F216-B74B-0D4AD0F48C23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7605B2D-8E74-D86D-ABFF-9A9485E0BA3E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BC47151-E1C1-2B83-8369-995CA8F9F6C3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DF0A9B1-326E-C520-72B6-127C1A7FE856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7353E-BB58-45D4-79FF-D73F6410AE52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597A6AD-2C87-DBDD-C332-D61A2DC585E5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5B56FD3-C789-71B3-770D-20C474C14527}"/>
              </a:ext>
            </a:extLst>
          </p:cNvPr>
          <p:cNvGrpSpPr/>
          <p:nvPr/>
        </p:nvGrpSpPr>
        <p:grpSpPr>
          <a:xfrm>
            <a:off x="2237602" y="2657651"/>
            <a:ext cx="6596198" cy="1800000"/>
            <a:chOff x="2237602" y="2657651"/>
            <a:chExt cx="6596198" cy="180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1E1E-17D9-44AB-DFA9-E120774910D8}"/>
                </a:ext>
              </a:extLst>
            </p:cNvPr>
            <p:cNvSpPr/>
            <p:nvPr/>
          </p:nvSpPr>
          <p:spPr>
            <a:xfrm>
              <a:off x="3358200" y="2657651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E6AA04"/>
                  </a:solidFill>
                </a:rPr>
                <a:t>eReefs P3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EE9C59-913B-AFE3-3198-3B90F29A82E7}"/>
                </a:ext>
              </a:extLst>
            </p:cNvPr>
            <p:cNvGrpSpPr/>
            <p:nvPr/>
          </p:nvGrpSpPr>
          <p:grpSpPr>
            <a:xfrm rot="10800000">
              <a:off x="2237602" y="3122570"/>
              <a:ext cx="1363136" cy="1091682"/>
              <a:chOff x="1533625" y="1399591"/>
              <a:chExt cx="1363136" cy="1091682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A684817-B79C-0B24-0437-0A49A51779FB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8B15A52-77B5-463B-7E18-469E35FFC624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37D5D0-EFE8-ECCB-1832-F50B730A30F9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C89472D-6DDD-7E91-FD91-9DEDD1863EEA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CBDF457-BD63-D9B7-BC0E-CA4049EA5F1D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89E168E-3F78-74FD-EB23-E861BD86CF62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D1A341B-FDC7-2C2F-AB9E-35E989EAB616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2D71EB3-11BF-1B71-A9B8-239597B9B293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F252F2-6F26-7CCC-8CDE-6D5DBB5B0587}"/>
              </a:ext>
            </a:extLst>
          </p:cNvPr>
          <p:cNvGrpSpPr/>
          <p:nvPr/>
        </p:nvGrpSpPr>
        <p:grpSpPr>
          <a:xfrm>
            <a:off x="3358200" y="1385197"/>
            <a:ext cx="6650696" cy="1814364"/>
            <a:chOff x="3358200" y="1385197"/>
            <a:chExt cx="6650696" cy="1814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BC272-4AA3-C1BC-5EBE-8DDC3935EEF3}"/>
                </a:ext>
              </a:extLst>
            </p:cNvPr>
            <p:cNvSpPr/>
            <p:nvPr/>
          </p:nvSpPr>
          <p:spPr>
            <a:xfrm>
              <a:off x="3358200" y="1385197"/>
              <a:ext cx="54756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8800" dirty="0">
                  <a:solidFill>
                    <a:srgbClr val="8E3B46"/>
                  </a:solidFill>
                </a:rPr>
                <a:t>eReefs P2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359285-253F-4F8B-FD29-A68E0F220CD4}"/>
                </a:ext>
              </a:extLst>
            </p:cNvPr>
            <p:cNvGrpSpPr/>
            <p:nvPr/>
          </p:nvGrpSpPr>
          <p:grpSpPr>
            <a:xfrm rot="5400000">
              <a:off x="8781487" y="1972152"/>
              <a:ext cx="1363136" cy="1091682"/>
              <a:chOff x="1533625" y="1399591"/>
              <a:chExt cx="1363136" cy="109168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DD4FD7-6FDF-D8B8-73BB-EB41A38A6367}"/>
                  </a:ext>
                </a:extLst>
              </p:cNvPr>
              <p:cNvSpPr/>
              <p:nvPr/>
            </p:nvSpPr>
            <p:spPr>
              <a:xfrm>
                <a:off x="1622559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B678AB2-D3BC-9F1E-5E3C-74C22034A378}"/>
                  </a:ext>
                </a:extLst>
              </p:cNvPr>
              <p:cNvSpPr/>
              <p:nvPr/>
            </p:nvSpPr>
            <p:spPr>
              <a:xfrm>
                <a:off x="1536299" y="1490080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931FA83-86F1-6CC4-A2FF-2A280F12E209}"/>
                  </a:ext>
                </a:extLst>
              </p:cNvPr>
              <p:cNvSpPr/>
              <p:nvPr/>
            </p:nvSpPr>
            <p:spPr>
              <a:xfrm>
                <a:off x="1533625" y="1971676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6DD2679-C8D1-C3AD-7D22-662B73BC1696}"/>
                  </a:ext>
                </a:extLst>
              </p:cNvPr>
              <p:cNvSpPr/>
              <p:nvPr/>
            </p:nvSpPr>
            <p:spPr>
              <a:xfrm>
                <a:off x="1533625" y="2212474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C9D7BF7-3ACC-4F64-9BEC-518EDBB2A033}"/>
                  </a:ext>
                </a:extLst>
              </p:cNvPr>
              <p:cNvSpPr/>
              <p:nvPr/>
            </p:nvSpPr>
            <p:spPr>
              <a:xfrm>
                <a:off x="2569222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432ADC0-0A7B-599C-6090-F19DF3848073}"/>
                  </a:ext>
                </a:extLst>
              </p:cNvPr>
              <p:cNvSpPr/>
              <p:nvPr/>
            </p:nvSpPr>
            <p:spPr>
              <a:xfrm>
                <a:off x="1932121" y="1399592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CD8FA9-7672-C5FE-448B-0CB0F649FD87}"/>
                  </a:ext>
                </a:extLst>
              </p:cNvPr>
              <p:cNvSpPr/>
              <p:nvPr/>
            </p:nvSpPr>
            <p:spPr>
              <a:xfrm>
                <a:off x="2259660" y="1399591"/>
                <a:ext cx="327539" cy="1091681"/>
              </a:xfrm>
              <a:custGeom>
                <a:avLst/>
                <a:gdLst>
                  <a:gd name="connsiteX0" fmla="*/ 327539 w 327539"/>
                  <a:gd name="connsiteY0" fmla="*/ 0 h 1091681"/>
                  <a:gd name="connsiteX1" fmla="*/ 19629 w 327539"/>
                  <a:gd name="connsiteY1" fmla="*/ 494522 h 1091681"/>
                  <a:gd name="connsiteX2" fmla="*/ 56951 w 327539"/>
                  <a:gd name="connsiteY2" fmla="*/ 1091681 h 109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7539" h="1091681">
                    <a:moveTo>
                      <a:pt x="327539" y="0"/>
                    </a:moveTo>
                    <a:cubicBezTo>
                      <a:pt x="196133" y="156287"/>
                      <a:pt x="64727" y="312575"/>
                      <a:pt x="19629" y="494522"/>
                    </a:cubicBezTo>
                    <a:cubicBezTo>
                      <a:pt x="-25469" y="676469"/>
                      <a:pt x="15741" y="884075"/>
                      <a:pt x="56951" y="1091681"/>
                    </a:cubicBezTo>
                  </a:path>
                </a:pathLst>
              </a:custGeom>
              <a:noFill/>
              <a:ln w="76200">
                <a:solidFill>
                  <a:srgbClr val="E6AA0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1945F13-FC78-C8C5-D0D8-1BA0FBCE1530}"/>
                  </a:ext>
                </a:extLst>
              </p:cNvPr>
              <p:cNvSpPr/>
              <p:nvPr/>
            </p:nvSpPr>
            <p:spPr>
              <a:xfrm>
                <a:off x="1534845" y="1730878"/>
                <a:ext cx="1273968" cy="231562"/>
              </a:xfrm>
              <a:custGeom>
                <a:avLst/>
                <a:gdLst>
                  <a:gd name="connsiteX0" fmla="*/ 0 w 1273968"/>
                  <a:gd name="connsiteY0" fmla="*/ 22012 h 231562"/>
                  <a:gd name="connsiteX1" fmla="*/ 807243 w 1273968"/>
                  <a:gd name="connsiteY1" fmla="*/ 19631 h 231562"/>
                  <a:gd name="connsiteX2" fmla="*/ 1273968 w 1273968"/>
                  <a:gd name="connsiteY2" fmla="*/ 231562 h 23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3968" h="231562">
                    <a:moveTo>
                      <a:pt x="0" y="22012"/>
                    </a:moveTo>
                    <a:cubicBezTo>
                      <a:pt x="297457" y="3359"/>
                      <a:pt x="594915" y="-15294"/>
                      <a:pt x="807243" y="19631"/>
                    </a:cubicBezTo>
                    <a:cubicBezTo>
                      <a:pt x="1019571" y="54556"/>
                      <a:pt x="1146769" y="143059"/>
                      <a:pt x="1273968" y="231562"/>
                    </a:cubicBezTo>
                  </a:path>
                </a:pathLst>
              </a:custGeom>
              <a:noFill/>
              <a:ln w="76200">
                <a:solidFill>
                  <a:srgbClr val="8E3B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0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376</Words>
  <Application>Microsoft Office PowerPoint</Application>
  <PresentationFormat>Widescreen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24</cp:revision>
  <dcterms:created xsi:type="dcterms:W3CDTF">2023-11-26T10:48:19Z</dcterms:created>
  <dcterms:modified xsi:type="dcterms:W3CDTF">2025-06-12T23:25:00Z</dcterms:modified>
</cp:coreProperties>
</file>