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25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CC-43CD-6936-028C-D7DF05D8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CE85-85CF-63E7-A936-E7905C1A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B9FC-485A-4CCC-54AF-D3DC2A4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F28-202F-DCD0-D2FA-DD4F48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F1E-AD04-34BF-5F63-D4D45BF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5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5AF-EEDE-FC7E-75D5-C6353407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A134-43D7-9648-9C9A-21249C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681-6A41-C231-B8EC-3EE5CA7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A984-6023-3EE6-CEC8-06344511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1744-9383-3961-8EFA-F3F3148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5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78B2-00FF-F3AB-2F24-573FE31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C9EE-A59D-53AA-EDAB-348C7902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1742-B267-D5B7-1E32-797C4C0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DE-2E2F-3BB1-6220-D4AF1EA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C2-6891-B19A-E639-8DF5A80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7313-FC6C-B804-44C5-72FD38D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50E0-D18E-C518-1FF1-F6D5A1BA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CD4-914B-B083-BBED-BA69D5A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FA88-2BAB-C985-3D0D-D46882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02E-565E-1F03-13C3-1BD0D447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A14-4D8A-A406-B6F7-3B21198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3F72-364C-8CBD-614D-0F9809F9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96E4-65B9-C8CA-5A2E-BF2BAB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0670-3B03-A9A0-079F-4124C87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9AB-AFFF-A868-FBAE-293A048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187-F8F1-5726-65FF-6953656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9CE7-71CD-F740-D0F8-2E7DC60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2BE6-8F36-325C-4155-0D408516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3D90-0DE0-EDD9-8B1A-EB483EB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A3F-8DA6-2C72-7ECD-A093AF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51E-728E-3535-36F7-1561593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8C6-02EC-6A75-860A-5D0CB81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299D-FD06-9251-98E2-8C348EC4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6047-E1F8-9272-2BCE-167EE5A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724-3397-FA67-FBB3-5552C958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22C7-0FDB-D125-D5C5-846656D9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BED0-2E82-F957-D608-5C5F942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A389-E4B1-AE81-DA9B-12A165D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EABB5-75E3-3904-C4A8-EF53386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5BD-101A-F342-24F4-AE8F248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C7FA-20B3-7A5E-476B-E2F81B9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478E-8FCD-DAD4-23CA-5D939BC7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7402-3790-B38F-DA96-996A501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2090-5A4C-C798-2155-6805B32A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96C-F117-9569-00CD-9AE89E6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5331-E474-4F18-648B-936F1C1F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8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0FA-8AD9-9E87-567C-A821A4F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91A-7EBD-B49D-9D10-A25D020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FF6A9-9457-C329-01BD-B7E83E29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6568-4085-29C8-85DD-1900C5F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57E6-7D1D-8AFA-DB8F-59E1F4C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03FE-46F4-F3A2-007C-A715E9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4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56-87AE-BD12-7A33-954B6D30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3653-5B50-0324-7D8A-BEAF0917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EFBC-3A38-03E9-A58D-FBA0B087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05A3-3D96-E4A5-4517-9A61900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C9C-1AA1-922E-A828-39A139C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AF6-8DDC-CC27-30F3-4512410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8A89-35A6-9C12-D894-663C96A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F97E-9423-4CE9-3ED1-C247CF9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823F-B629-4A2D-088C-4F625E96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3454-FE8B-43FF-A5CF-11748C0C9FCF}" type="datetimeFigureOut">
              <a:rPr lang="en-AU" smtClean="0"/>
              <a:t>16/04/2025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0A6-4BDE-A66C-FCBC-0E24D0D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87B4-4712-1FD7-7B00-A594089D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73D498-7B8D-3B98-D9DE-EB4EEB1A9719}"/>
              </a:ext>
            </a:extLst>
          </p:cNvPr>
          <p:cNvSpPr/>
          <p:nvPr/>
        </p:nvSpPr>
        <p:spPr>
          <a:xfrm>
            <a:off x="1897166" y="1999715"/>
            <a:ext cx="8562886" cy="2392823"/>
          </a:xfrm>
          <a:prstGeom prst="rect">
            <a:avLst/>
          </a:prstGeom>
          <a:solidFill>
            <a:srgbClr val="00252A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I’m still working on a footer logo, leave me alone </a:t>
            </a:r>
            <a:r>
              <a:rPr lang="en-AU" dirty="0">
                <a:sym typeface="Wingdings" panose="05000000000000000000" pitchFamily="2" charset="2"/>
              </a:rPr>
              <a:t>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697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5</cp:revision>
  <dcterms:created xsi:type="dcterms:W3CDTF">2023-11-26T10:48:19Z</dcterms:created>
  <dcterms:modified xsi:type="dcterms:W3CDTF">2025-04-16T06:46:23Z</dcterms:modified>
</cp:coreProperties>
</file>