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4" r:id="rId7"/>
    <p:sldId id="263" r:id="rId8"/>
    <p:sldId id="265" r:id="rId9"/>
    <p:sldId id="287" r:id="rId10"/>
    <p:sldId id="272" r:id="rId11"/>
    <p:sldId id="288" r:id="rId12"/>
    <p:sldId id="266" r:id="rId13"/>
    <p:sldId id="267" r:id="rId14"/>
    <p:sldId id="268" r:id="rId15"/>
    <p:sldId id="271" r:id="rId16"/>
    <p:sldId id="269" r:id="rId17"/>
    <p:sldId id="270" r:id="rId18"/>
    <p:sldId id="279" r:id="rId19"/>
    <p:sldId id="280" r:id="rId20"/>
    <p:sldId id="281" r:id="rId21"/>
    <p:sldId id="282" r:id="rId22"/>
    <p:sldId id="283" r:id="rId23"/>
    <p:sldId id="286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2A"/>
    <a:srgbClr val="8E3B46"/>
    <a:srgbClr val="E6AA04"/>
    <a:srgbClr val="F5F5F5"/>
    <a:srgbClr val="DDC4C7"/>
    <a:srgbClr val="F7E5B3"/>
    <a:srgbClr val="B2BDBF"/>
    <a:srgbClr val="CCCCCC"/>
    <a:srgbClr val="7FD7F7"/>
    <a:srgbClr val="7FD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72CC-43CD-6936-028C-D7DF05D8D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5CE85-85CF-63E7-A936-E7905C1A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B9FC-485A-4CCC-54AF-D3DC2A44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1F28-202F-DCD0-D2FA-DD4F48FC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BF1E-AD04-34BF-5F63-D4D45BF9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54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85AF-EEDE-FC7E-75D5-C6353407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CA134-43D7-9648-9C9A-21249C54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B681-6A41-C231-B8EC-3EE5CA71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A984-6023-3EE6-CEC8-06344511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1744-9383-3961-8EFA-F3F31489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50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E78B2-00FF-F3AB-2F24-573FE31C6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EC9EE-A59D-53AA-EDAB-348C79028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1742-B267-D5B7-1E32-797C4C0E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26DE-2E2F-3BB1-6220-D4AF1EA9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CEC2-6891-B19A-E639-8DF5A80E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3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7313-FC6C-B804-44C5-72FD38D0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50E0-D18E-C518-1FF1-F6D5A1BA7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3CD4-914B-B083-BBED-BA69D5A2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FA88-2BAB-C985-3D0D-D4688214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202E-565E-1F03-13C3-1BD0D447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0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EA14-4D8A-A406-B6F7-3B211986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3F72-364C-8CBD-614D-0F9809F9B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296E4-65B9-C8CA-5A2E-BF2BAB80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60670-3B03-A9A0-079F-4124C873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09AB-AFFF-A868-FBAE-293A0485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F187-F8F1-5726-65FF-69536560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9CE7-71CD-F740-D0F8-2E7DC60F2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2BE6-8F36-325C-4155-0D408516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3D90-0DE0-EDD9-8B1A-EB483EB4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24A3F-8DA6-2C72-7ECD-A093AF05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F51E-728E-3535-36F7-15615932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5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F8C6-02EC-6A75-860A-5D0CB812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299D-FD06-9251-98E2-8C348EC4B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26047-E1F8-9272-2BCE-167EE5A1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4724-3397-FA67-FBB3-5552C958C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822C7-0FDB-D125-D5C5-846656D99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3BED0-2E82-F957-D608-5C5F9422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AA389-E4B1-AE81-DA9B-12A165D5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EABB5-75E3-3904-C4A8-EF53386D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39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25BD-101A-F342-24F4-AE8F2483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1C7FA-20B3-7A5E-476B-E2F81B90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0478E-8FCD-DAD4-23CA-5D939BC7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47402-3790-B38F-DA96-996A501E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32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82090-5A4C-C798-2155-6805B32A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A496C-F117-9569-00CD-9AE89E64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5331-E474-4F18-648B-936F1C1F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86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E0FA-8AD9-9E87-567C-A821A4F2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091A-7EBD-B49D-9D10-A25D020F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FF6A9-9457-C329-01BD-B7E83E29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76568-4085-29C8-85DD-1900C5F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57E6-7D1D-8AFA-DB8F-59E1F4C0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503FE-46F4-F3A2-007C-A715E952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44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CA56-87AE-BD12-7A33-954B6D30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C3653-5B50-0324-7D8A-BEAF09170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2EFBC-3A38-03E9-A58D-FBA0B087C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705A3-3D96-E4A5-4517-9A619006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8C9C-1AA1-922E-A828-39A139C8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6AF6-8DDC-CC27-30F3-45124106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0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08A89-35A6-9C12-D894-663C96A3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EF97E-9423-4CE9-3ED1-C247CF9B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823F-B629-4A2D-088C-4F625E968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A0A6-4BDE-A66C-FCBC-0E24D0D70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87B4-4712-1FD7-7B00-A594089D2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1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33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FB1AD6A-E21A-D222-734D-019B0FFA3CA6}"/>
              </a:ext>
            </a:extLst>
          </p:cNvPr>
          <p:cNvSpPr/>
          <p:nvPr/>
        </p:nvSpPr>
        <p:spPr>
          <a:xfrm>
            <a:off x="1089211" y="2939984"/>
            <a:ext cx="5475600" cy="18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5x15.21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6D183D-DAA7-C136-9532-916DE476C94F}"/>
              </a:ext>
            </a:extLst>
          </p:cNvPr>
          <p:cNvSpPr/>
          <p:nvPr/>
        </p:nvSpPr>
        <p:spPr>
          <a:xfrm>
            <a:off x="1089211" y="685801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2.4x7.3cm 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8D02F2-AAFE-39D6-4346-94F6FE8AF45B}"/>
              </a:ext>
            </a:extLst>
          </p:cNvPr>
          <p:cNvSpPr/>
          <p:nvPr/>
        </p:nvSpPr>
        <p:spPr>
          <a:xfrm>
            <a:off x="1089211" y="1627910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0.329 ratio</a:t>
            </a:r>
          </a:p>
        </p:txBody>
      </p:sp>
    </p:spTree>
    <p:extLst>
      <p:ext uri="{BB962C8B-B14F-4D97-AF65-F5344CB8AC3E}">
        <p14:creationId xmlns:p14="http://schemas.microsoft.com/office/powerpoint/2010/main" val="80697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502AB-9DA0-A0E7-0510-058650798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AEA4D83-A6BB-DBEF-4153-A6232D46FF38}"/>
              </a:ext>
            </a:extLst>
          </p:cNvPr>
          <p:cNvGrpSpPr/>
          <p:nvPr/>
        </p:nvGrpSpPr>
        <p:grpSpPr>
          <a:xfrm>
            <a:off x="3608460" y="1165517"/>
            <a:ext cx="5107523" cy="1800000"/>
            <a:chOff x="2852266" y="1387286"/>
            <a:chExt cx="5107523" cy="1936235"/>
          </a:xfrm>
        </p:grpSpPr>
        <p:pic>
          <p:nvPicPr>
            <p:cNvPr id="4" name="Graphic 3" descr="Open folder outline">
              <a:extLst>
                <a:ext uri="{FF2B5EF4-FFF2-40B4-BE49-F238E27FC236}">
                  <a16:creationId xmlns:a16="http://schemas.microsoft.com/office/drawing/2014/main" id="{574CD881-C758-1709-432B-481ADBF73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2266" y="1387480"/>
              <a:ext cx="1478815" cy="147881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83D036-590F-D345-73FA-B5CCE040BEDB}"/>
                </a:ext>
              </a:extLst>
            </p:cNvPr>
            <p:cNvSpPr txBox="1"/>
            <p:nvPr/>
          </p:nvSpPr>
          <p:spPr>
            <a:xfrm>
              <a:off x="6758910" y="1711194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800" b="1" dirty="0">
                  <a:solidFill>
                    <a:srgbClr val="8E3B46"/>
                  </a:solidFill>
                </a:rPr>
                <a:t>R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89012DAC-0B08-2ECF-3D1E-EA99AA255795}"/>
                </a:ext>
              </a:extLst>
            </p:cNvPr>
            <p:cNvCxnSpPr>
              <a:cxnSpLocks/>
              <a:stCxn id="4" idx="3"/>
              <a:endCxn id="49" idx="1"/>
            </p:cNvCxnSpPr>
            <p:nvPr/>
          </p:nvCxnSpPr>
          <p:spPr>
            <a:xfrm flipV="1">
              <a:off x="4331081" y="2126694"/>
              <a:ext cx="453833" cy="194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Graphic 48" descr="Open folder outline">
              <a:extLst>
                <a:ext uri="{FF2B5EF4-FFF2-40B4-BE49-F238E27FC236}">
                  <a16:creationId xmlns:a16="http://schemas.microsoft.com/office/drawing/2014/main" id="{7BF90264-9ED0-3864-1C1C-25603F641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84914" y="1387286"/>
              <a:ext cx="1478815" cy="1478815"/>
            </a:xfrm>
            <a:prstGeom prst="rect">
              <a:avLst/>
            </a:prstGeom>
          </p:spPr>
        </p:pic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3C4F9D0C-2CB9-4C5C-53A3-E969DE0A15A9}"/>
                </a:ext>
              </a:extLst>
            </p:cNvPr>
            <p:cNvCxnSpPr>
              <a:cxnSpLocks/>
              <a:stCxn id="49" idx="3"/>
              <a:endCxn id="8" idx="1"/>
            </p:cNvCxnSpPr>
            <p:nvPr/>
          </p:nvCxnSpPr>
          <p:spPr>
            <a:xfrm flipV="1">
              <a:off x="6263729" y="2126693"/>
              <a:ext cx="495181" cy="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 descr="Document outline">
              <a:extLst>
                <a:ext uri="{FF2B5EF4-FFF2-40B4-BE49-F238E27FC236}">
                  <a16:creationId xmlns:a16="http://schemas.microsoft.com/office/drawing/2014/main" id="{CE717DB5-327A-62FE-1E05-95F34A7C5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05592" y="2485971"/>
              <a:ext cx="837550" cy="837550"/>
            </a:xfrm>
            <a:prstGeom prst="rect">
              <a:avLst/>
            </a:prstGeom>
          </p:spPr>
        </p:pic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C8D627A-3A8F-BDD4-4DBF-63F272C58EFB}"/>
                </a:ext>
              </a:extLst>
            </p:cNvPr>
            <p:cNvSpPr/>
            <p:nvPr/>
          </p:nvSpPr>
          <p:spPr>
            <a:xfrm>
              <a:off x="7338025" y="2062769"/>
              <a:ext cx="621764" cy="888938"/>
            </a:xfrm>
            <a:custGeom>
              <a:avLst/>
              <a:gdLst>
                <a:gd name="connsiteX0" fmla="*/ 0 w 413524"/>
                <a:gd name="connsiteY0" fmla="*/ 0 h 840441"/>
                <a:gd name="connsiteX1" fmla="*/ 410136 w 413524"/>
                <a:gd name="connsiteY1" fmla="*/ 383241 h 840441"/>
                <a:gd name="connsiteX2" fmla="*/ 161365 w 413524"/>
                <a:gd name="connsiteY2" fmla="*/ 840441 h 840441"/>
                <a:gd name="connsiteX0" fmla="*/ 0 w 452281"/>
                <a:gd name="connsiteY0" fmla="*/ 0 h 623657"/>
                <a:gd name="connsiteX1" fmla="*/ 448893 w 452281"/>
                <a:gd name="connsiteY1" fmla="*/ 166457 h 623657"/>
                <a:gd name="connsiteX2" fmla="*/ 200122 w 452281"/>
                <a:gd name="connsiteY2" fmla="*/ 623657 h 623657"/>
                <a:gd name="connsiteX0" fmla="*/ 0 w 452281"/>
                <a:gd name="connsiteY0" fmla="*/ 13666 h 637323"/>
                <a:gd name="connsiteX1" fmla="*/ 448893 w 452281"/>
                <a:gd name="connsiteY1" fmla="*/ 180123 h 637323"/>
                <a:gd name="connsiteX2" fmla="*/ 200122 w 452281"/>
                <a:gd name="connsiteY2" fmla="*/ 637323 h 637323"/>
                <a:gd name="connsiteX0" fmla="*/ 0 w 402451"/>
                <a:gd name="connsiteY0" fmla="*/ 8240 h 712417"/>
                <a:gd name="connsiteX1" fmla="*/ 399063 w 402451"/>
                <a:gd name="connsiteY1" fmla="*/ 255217 h 712417"/>
                <a:gd name="connsiteX2" fmla="*/ 150292 w 402451"/>
                <a:gd name="connsiteY2" fmla="*/ 712417 h 712417"/>
                <a:gd name="connsiteX0" fmla="*/ 0 w 400892"/>
                <a:gd name="connsiteY0" fmla="*/ 8240 h 644285"/>
                <a:gd name="connsiteX1" fmla="*/ 399063 w 400892"/>
                <a:gd name="connsiteY1" fmla="*/ 255217 h 644285"/>
                <a:gd name="connsiteX2" fmla="*/ 11874 w 400892"/>
                <a:gd name="connsiteY2" fmla="*/ 644285 h 644285"/>
                <a:gd name="connsiteX0" fmla="*/ 0 w 402834"/>
                <a:gd name="connsiteY0" fmla="*/ 8240 h 644285"/>
                <a:gd name="connsiteX1" fmla="*/ 399063 w 402834"/>
                <a:gd name="connsiteY1" fmla="*/ 255217 h 644285"/>
                <a:gd name="connsiteX2" fmla="*/ 11874 w 402834"/>
                <a:gd name="connsiteY2" fmla="*/ 644285 h 64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834" h="644285">
                  <a:moveTo>
                    <a:pt x="0" y="8240"/>
                  </a:moveTo>
                  <a:cubicBezTo>
                    <a:pt x="302355" y="-37409"/>
                    <a:pt x="372169" y="115144"/>
                    <a:pt x="399063" y="255217"/>
                  </a:cubicBezTo>
                  <a:cubicBezTo>
                    <a:pt x="425957" y="395290"/>
                    <a:pt x="310271" y="454752"/>
                    <a:pt x="11874" y="644285"/>
                  </a:cubicBezTo>
                </a:path>
              </a:pathLst>
            </a:custGeom>
            <a:noFill/>
            <a:ln w="57150">
              <a:solidFill>
                <a:srgbClr val="00252A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E24DC9F-43F7-96FE-6DFF-C4ADAF5A85DC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2175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3C137-F17C-3453-C745-7376C87C4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3E24A7-9396-F277-163E-AE798B6A17A3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D98727-BCDC-C621-520E-D5ADACBFADD2}"/>
              </a:ext>
            </a:extLst>
          </p:cNvPr>
          <p:cNvGrpSpPr/>
          <p:nvPr/>
        </p:nvGrpSpPr>
        <p:grpSpPr>
          <a:xfrm>
            <a:off x="2468202" y="546058"/>
            <a:ext cx="6248181" cy="2906158"/>
            <a:chOff x="2468202" y="546058"/>
            <a:chExt cx="6248181" cy="2906158"/>
          </a:xfrm>
        </p:grpSpPr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65B5DCE2-56A1-6090-CD70-A9D5C4E3B875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764612" y="2277095"/>
              <a:ext cx="1023551" cy="1023551"/>
            </a:xfrm>
            <a:prstGeom prst="star5">
              <a:avLst/>
            </a:prstGeom>
            <a:solidFill>
              <a:srgbClr val="B2BDBF"/>
            </a:solidFill>
            <a:ln w="7620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D2CE3482-F830-A04D-55F9-96569B2AF0DA}"/>
                </a:ext>
              </a:extLst>
            </p:cNvPr>
            <p:cNvSpPr>
              <a:spLocks noChangeAspect="1"/>
            </p:cNvSpPr>
            <p:nvPr/>
          </p:nvSpPr>
          <p:spPr>
            <a:xfrm rot="1952886">
              <a:off x="4491152" y="733124"/>
              <a:ext cx="2033201" cy="2033201"/>
            </a:xfrm>
            <a:prstGeom prst="star5">
              <a:avLst/>
            </a:prstGeom>
            <a:solidFill>
              <a:srgbClr val="F7E5B3"/>
            </a:solidFill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Star: 5 Points 11">
              <a:extLst>
                <a:ext uri="{FF2B5EF4-FFF2-40B4-BE49-F238E27FC236}">
                  <a16:creationId xmlns:a16="http://schemas.microsoft.com/office/drawing/2014/main" id="{51D73592-3452-DCA2-9DF9-D84884ADA1B4}"/>
                </a:ext>
              </a:extLst>
            </p:cNvPr>
            <p:cNvSpPr>
              <a:spLocks noChangeAspect="1"/>
            </p:cNvSpPr>
            <p:nvPr/>
          </p:nvSpPr>
          <p:spPr>
            <a:xfrm rot="17953556">
              <a:off x="6388221" y="546058"/>
              <a:ext cx="1795075" cy="1795075"/>
            </a:xfrm>
            <a:prstGeom prst="star5">
              <a:avLst/>
            </a:prstGeom>
            <a:solidFill>
              <a:srgbClr val="DDC4C7"/>
            </a:solidFill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Star: 5 Points 12">
              <a:extLst>
                <a:ext uri="{FF2B5EF4-FFF2-40B4-BE49-F238E27FC236}">
                  <a16:creationId xmlns:a16="http://schemas.microsoft.com/office/drawing/2014/main" id="{819F7791-585E-C3FE-9264-E58625824897}"/>
                </a:ext>
              </a:extLst>
            </p:cNvPr>
            <p:cNvSpPr>
              <a:spLocks noChangeAspect="1"/>
            </p:cNvSpPr>
            <p:nvPr/>
          </p:nvSpPr>
          <p:spPr>
            <a:xfrm rot="19849807">
              <a:off x="2961712" y="567822"/>
              <a:ext cx="1795075" cy="1795075"/>
            </a:xfrm>
            <a:prstGeom prst="star5">
              <a:avLst/>
            </a:prstGeom>
            <a:solidFill>
              <a:srgbClr val="B2BDBF"/>
            </a:solidFill>
            <a:ln w="7620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Star: 5 Points 13">
              <a:extLst>
                <a:ext uri="{FF2B5EF4-FFF2-40B4-BE49-F238E27FC236}">
                  <a16:creationId xmlns:a16="http://schemas.microsoft.com/office/drawing/2014/main" id="{75FE90D6-C690-B1EF-1A81-90E05797E6D3}"/>
                </a:ext>
              </a:extLst>
            </p:cNvPr>
            <p:cNvSpPr>
              <a:spLocks noChangeAspect="1"/>
            </p:cNvSpPr>
            <p:nvPr/>
          </p:nvSpPr>
          <p:spPr>
            <a:xfrm rot="7761898">
              <a:off x="6166745" y="690606"/>
              <a:ext cx="778087" cy="778087"/>
            </a:xfrm>
            <a:prstGeom prst="star5">
              <a:avLst/>
            </a:prstGeom>
            <a:solidFill>
              <a:srgbClr val="B2BDBF"/>
            </a:solidFill>
            <a:ln w="7620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5FD88A44-8F6F-444B-9627-CCA9F41AEB0A}"/>
                </a:ext>
              </a:extLst>
            </p:cNvPr>
            <p:cNvSpPr>
              <a:spLocks noChangeAspect="1"/>
            </p:cNvSpPr>
            <p:nvPr/>
          </p:nvSpPr>
          <p:spPr>
            <a:xfrm rot="17024600">
              <a:off x="7395553" y="1529631"/>
              <a:ext cx="823526" cy="823526"/>
            </a:xfrm>
            <a:prstGeom prst="star5">
              <a:avLst/>
            </a:prstGeom>
            <a:solidFill>
              <a:srgbClr val="F7E5B3"/>
            </a:solidFill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BB415EE9-0D9D-3BBA-9136-1630EDFF3958}"/>
                </a:ext>
              </a:extLst>
            </p:cNvPr>
            <p:cNvSpPr>
              <a:spLocks noChangeAspect="1"/>
            </p:cNvSpPr>
            <p:nvPr/>
          </p:nvSpPr>
          <p:spPr>
            <a:xfrm rot="10071496">
              <a:off x="3057520" y="2576649"/>
              <a:ext cx="527384" cy="527384"/>
            </a:xfrm>
            <a:prstGeom prst="star5">
              <a:avLst/>
            </a:prstGeom>
            <a:solidFill>
              <a:srgbClr val="F7E5B3"/>
            </a:solidFill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ABCDD5D7-D8F9-29D6-1E06-F9EC46452DEF}"/>
                </a:ext>
              </a:extLst>
            </p:cNvPr>
            <p:cNvSpPr>
              <a:spLocks noChangeAspect="1"/>
            </p:cNvSpPr>
            <p:nvPr/>
          </p:nvSpPr>
          <p:spPr>
            <a:xfrm rot="20672595">
              <a:off x="7056134" y="2526616"/>
              <a:ext cx="768564" cy="768564"/>
            </a:xfrm>
            <a:prstGeom prst="star5">
              <a:avLst/>
            </a:prstGeom>
            <a:solidFill>
              <a:srgbClr val="DDC4C7"/>
            </a:solidFill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5093510B-D007-706B-6CEE-46E2D740BA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8450" y="1961941"/>
              <a:ext cx="1490275" cy="1490275"/>
            </a:xfrm>
            <a:prstGeom prst="star5">
              <a:avLst/>
            </a:prstGeom>
            <a:solidFill>
              <a:srgbClr val="DDC4C7"/>
            </a:solidFill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13557520-8B04-7A2A-BECC-8AAAE184A7A1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3545087" y="984773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Star: 5 Points 19">
              <a:extLst>
                <a:ext uri="{FF2B5EF4-FFF2-40B4-BE49-F238E27FC236}">
                  <a16:creationId xmlns:a16="http://schemas.microsoft.com/office/drawing/2014/main" id="{4EE9EBE6-120D-33B9-3156-B7F191E7729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591289" y="1664907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Star: 5 Points 20">
              <a:extLst>
                <a:ext uri="{FF2B5EF4-FFF2-40B4-BE49-F238E27FC236}">
                  <a16:creationId xmlns:a16="http://schemas.microsoft.com/office/drawing/2014/main" id="{4AEA5577-BCBA-6477-1DA0-9F6DF08897C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237835" y="2745465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Star: 5 Points 21">
              <a:extLst>
                <a:ext uri="{FF2B5EF4-FFF2-40B4-BE49-F238E27FC236}">
                  <a16:creationId xmlns:a16="http://schemas.microsoft.com/office/drawing/2014/main" id="{5896606F-D5A5-4876-7CA1-8B122EA88AB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577347" y="1532306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Star: 5 Points 22">
              <a:extLst>
                <a:ext uri="{FF2B5EF4-FFF2-40B4-BE49-F238E27FC236}">
                  <a16:creationId xmlns:a16="http://schemas.microsoft.com/office/drawing/2014/main" id="{77244451-E832-BA5F-0643-71A69691569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4528710" y="2930262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Star: 5 Points 25">
              <a:extLst>
                <a:ext uri="{FF2B5EF4-FFF2-40B4-BE49-F238E27FC236}">
                  <a16:creationId xmlns:a16="http://schemas.microsoft.com/office/drawing/2014/main" id="{4EC9E935-6498-5C8E-EDF3-00F0E66B508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6451346" y="1981305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Star: 5 Points 26">
              <a:extLst>
                <a:ext uri="{FF2B5EF4-FFF2-40B4-BE49-F238E27FC236}">
                  <a16:creationId xmlns:a16="http://schemas.microsoft.com/office/drawing/2014/main" id="{48C0CF49-F220-B2C0-E894-7861317F522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6986981" y="1994885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45A2AAD3-0D48-478E-3776-1E402CD9FAF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262523" y="2981528"/>
              <a:ext cx="189751" cy="189751"/>
            </a:xfrm>
            <a:prstGeom prst="star5">
              <a:avLst/>
            </a:prstGeom>
            <a:solidFill>
              <a:srgbClr val="E6AA04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821BBFAC-CBE6-D0DE-920D-00767D77A853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138918" y="630128"/>
              <a:ext cx="189751" cy="189751"/>
            </a:xfrm>
            <a:prstGeom prst="star5">
              <a:avLst/>
            </a:prstGeom>
            <a:solidFill>
              <a:srgbClr val="8E3B46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Star: 5 Points 29">
              <a:extLst>
                <a:ext uri="{FF2B5EF4-FFF2-40B4-BE49-F238E27FC236}">
                  <a16:creationId xmlns:a16="http://schemas.microsoft.com/office/drawing/2014/main" id="{34FD342D-E1E3-4591-DDCF-3009E5DB320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826680" y="2301326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48DCBAC1-91A5-724A-E23E-64EE8E48EF1A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476971" y="617152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70906472-448E-26E8-8B6F-790E2DEE22E4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4067252" y="2223365"/>
              <a:ext cx="189751" cy="189751"/>
            </a:xfrm>
            <a:prstGeom prst="star5">
              <a:avLst/>
            </a:prstGeom>
            <a:solidFill>
              <a:srgbClr val="8E3B46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Star: 5 Points 32">
              <a:extLst>
                <a:ext uri="{FF2B5EF4-FFF2-40B4-BE49-F238E27FC236}">
                  <a16:creationId xmlns:a16="http://schemas.microsoft.com/office/drawing/2014/main" id="{9AA58DC7-C06D-4A38-2026-0F8CB0958008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4011943" y="1408139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Star: 5 Points 33">
              <a:extLst>
                <a:ext uri="{FF2B5EF4-FFF2-40B4-BE49-F238E27FC236}">
                  <a16:creationId xmlns:a16="http://schemas.microsoft.com/office/drawing/2014/main" id="{E0976DC8-0E20-E94E-AB74-E1CF422C0533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3842351" y="2717176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Star: 5 Points 34">
              <a:extLst>
                <a:ext uri="{FF2B5EF4-FFF2-40B4-BE49-F238E27FC236}">
                  <a16:creationId xmlns:a16="http://schemas.microsoft.com/office/drawing/2014/main" id="{C7D5859B-194C-3371-EBA4-8796B30375DB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2468202" y="2104461"/>
              <a:ext cx="189751" cy="189751"/>
            </a:xfrm>
            <a:prstGeom prst="star5">
              <a:avLst/>
            </a:prstGeom>
            <a:solidFill>
              <a:srgbClr val="E6AA04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Star: 5 Points 36">
              <a:extLst>
                <a:ext uri="{FF2B5EF4-FFF2-40B4-BE49-F238E27FC236}">
                  <a16:creationId xmlns:a16="http://schemas.microsoft.com/office/drawing/2014/main" id="{F6CD4912-4A25-50A8-AFED-B1FE6EDBA93F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8526632" y="984772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Star: 5 Points 37">
              <a:extLst>
                <a:ext uri="{FF2B5EF4-FFF2-40B4-BE49-F238E27FC236}">
                  <a16:creationId xmlns:a16="http://schemas.microsoft.com/office/drawing/2014/main" id="{6A449907-F48F-EFFF-9ECE-5F5D146EE26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217522" y="1968269"/>
              <a:ext cx="189751" cy="189751"/>
            </a:xfrm>
            <a:prstGeom prst="star5">
              <a:avLst/>
            </a:prstGeom>
            <a:solidFill>
              <a:srgbClr val="8E3B46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20154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CE7AD-28B7-642A-4D61-129BEE985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F8F7BB28-7A15-D4D1-4E8C-7991E1037D9F}"/>
              </a:ext>
            </a:extLst>
          </p:cNvPr>
          <p:cNvGrpSpPr/>
          <p:nvPr/>
        </p:nvGrpSpPr>
        <p:grpSpPr>
          <a:xfrm>
            <a:off x="1500640" y="1618546"/>
            <a:ext cx="4598422" cy="3589177"/>
            <a:chOff x="1500640" y="1618546"/>
            <a:chExt cx="4598422" cy="3589177"/>
          </a:xfrm>
        </p:grpSpPr>
        <p:pic>
          <p:nvPicPr>
            <p:cNvPr id="73" name="Graphic 72" descr="Document outline">
              <a:extLst>
                <a:ext uri="{FF2B5EF4-FFF2-40B4-BE49-F238E27FC236}">
                  <a16:creationId xmlns:a16="http://schemas.microsoft.com/office/drawing/2014/main" id="{EAF47AE8-3328-A52F-6A17-66B645B24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61115" y="3620222"/>
              <a:ext cx="825449" cy="825449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0FE7A29-2E12-531B-AAE0-53CBCBF88BD0}"/>
                </a:ext>
              </a:extLst>
            </p:cNvPr>
            <p:cNvGrpSpPr/>
            <p:nvPr/>
          </p:nvGrpSpPr>
          <p:grpSpPr>
            <a:xfrm>
              <a:off x="1500640" y="1618546"/>
              <a:ext cx="4598422" cy="3589177"/>
              <a:chOff x="1500640" y="1618546"/>
              <a:chExt cx="4598422" cy="358917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B6E70E-FF8E-4634-0DE1-F46F8A37F7FD}"/>
                  </a:ext>
                </a:extLst>
              </p:cNvPr>
              <p:cNvSpPr txBox="1"/>
              <p:nvPr/>
            </p:nvSpPr>
            <p:spPr>
              <a:xfrm>
                <a:off x="4171202" y="2069300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4110320A-EBF0-5F7F-CD6C-059099E25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7EA847-D189-AAC6-AF20-F752D6025B0A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FA12F9-EBF5-B62D-27E1-1A28402A30DC}"/>
                  </a:ext>
                </a:extLst>
              </p:cNvPr>
              <p:cNvSpPr txBox="1"/>
              <p:nvPr/>
            </p:nvSpPr>
            <p:spPr>
              <a:xfrm>
                <a:off x="3323003" y="1618546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AB5327DA-1980-931A-F75C-3E516483A78B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779DDFE-8A91-5EC0-962B-12530C2A5085}"/>
                  </a:ext>
                </a:extLst>
              </p:cNvPr>
              <p:cNvSpPr txBox="1"/>
              <p:nvPr/>
            </p:nvSpPr>
            <p:spPr>
              <a:xfrm>
                <a:off x="3706291" y="4838391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04C4D994-BD5B-F82A-09F5-1CCE36D811B1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3053770" y="3394060"/>
                <a:ext cx="918637" cy="89864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Graphic 60" descr="Document outline">
                <a:extLst>
                  <a:ext uri="{FF2B5EF4-FFF2-40B4-BE49-F238E27FC236}">
                    <a16:creationId xmlns:a16="http://schemas.microsoft.com/office/drawing/2014/main" id="{D3AA6218-0A9C-07C6-FBF4-57ED495A6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72407" y="3879978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FDFA73A9-7852-6429-A0BD-BDAD39BF1794}"/>
                  </a:ext>
                </a:extLst>
              </p:cNvPr>
              <p:cNvCxnSpPr>
                <a:stCxn id="8" idx="2"/>
                <a:endCxn id="61" idx="0"/>
              </p:cNvCxnSpPr>
              <p:nvPr/>
            </p:nvCxnSpPr>
            <p:spPr>
              <a:xfrm>
                <a:off x="4374944" y="2654075"/>
                <a:ext cx="10188" cy="1225903"/>
              </a:xfrm>
              <a:prstGeom prst="straightConnector1">
                <a:avLst/>
              </a:prstGeom>
              <a:ln w="19050">
                <a:solidFill>
                  <a:srgbClr val="00252A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01798CA-FB64-CD0C-A5B0-202D0EDC4110}"/>
                  </a:ext>
                </a:extLst>
              </p:cNvPr>
              <p:cNvSpPr txBox="1"/>
              <p:nvPr/>
            </p:nvSpPr>
            <p:spPr>
              <a:xfrm>
                <a:off x="4385130" y="3108351"/>
                <a:ext cx="858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produces</a:t>
                </a:r>
              </a:p>
            </p:txBody>
          </p:sp>
        </p:grpSp>
        <p:pic>
          <p:nvPicPr>
            <p:cNvPr id="74" name="Graphic 73" descr="Document outline">
              <a:extLst>
                <a:ext uri="{FF2B5EF4-FFF2-40B4-BE49-F238E27FC236}">
                  <a16:creationId xmlns:a16="http://schemas.microsoft.com/office/drawing/2014/main" id="{AAA5C207-FAAA-EA7B-D114-600685245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86400" y="4001248"/>
              <a:ext cx="825449" cy="825449"/>
            </a:xfrm>
            <a:prstGeom prst="rect">
              <a:avLst/>
            </a:prstGeom>
          </p:spPr>
        </p:pic>
        <p:pic>
          <p:nvPicPr>
            <p:cNvPr id="75" name="Graphic 74" descr="Document outline">
              <a:extLst>
                <a:ext uri="{FF2B5EF4-FFF2-40B4-BE49-F238E27FC236}">
                  <a16:creationId xmlns:a16="http://schemas.microsoft.com/office/drawing/2014/main" id="{F3F9E298-08C5-2ECF-10E9-AC1A827C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87668" y="3537398"/>
              <a:ext cx="825449" cy="825449"/>
            </a:xfrm>
            <a:prstGeom prst="rect">
              <a:avLst/>
            </a:prstGeom>
          </p:spPr>
        </p:pic>
        <p:pic>
          <p:nvPicPr>
            <p:cNvPr id="76" name="Graphic 75" descr="Document outline">
              <a:extLst>
                <a:ext uri="{FF2B5EF4-FFF2-40B4-BE49-F238E27FC236}">
                  <a16:creationId xmlns:a16="http://schemas.microsoft.com/office/drawing/2014/main" id="{5C70A61E-DDB1-9536-0B0F-9103ED849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63354" y="4089715"/>
              <a:ext cx="825449" cy="825449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396AC9E-A453-0B4B-3BBF-8FC83DCE5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85000"/>
            </a:blip>
            <a:stretch>
              <a:fillRect/>
            </a:stretch>
          </p:blipFill>
          <p:spPr>
            <a:xfrm>
              <a:off x="4162742" y="1824687"/>
              <a:ext cx="713294" cy="859611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00AEEB74-FF26-51A2-BEEC-4734F621A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50000"/>
            </a:blip>
            <a:stretch>
              <a:fillRect/>
            </a:stretch>
          </p:blipFill>
          <p:spPr>
            <a:xfrm>
              <a:off x="4311417" y="2075633"/>
              <a:ext cx="713294" cy="859611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FBA2109-1C4C-4E9B-3514-BC2316AAC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20000"/>
            </a:blip>
            <a:stretch>
              <a:fillRect/>
            </a:stretch>
          </p:blipFill>
          <p:spPr>
            <a:xfrm>
              <a:off x="4418816" y="1777682"/>
              <a:ext cx="713294" cy="859611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301A9D8-A4E6-7CCC-3431-E5156955C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5000"/>
            </a:blip>
            <a:stretch>
              <a:fillRect/>
            </a:stretch>
          </p:blipFill>
          <p:spPr>
            <a:xfrm>
              <a:off x="4573089" y="2109148"/>
              <a:ext cx="713294" cy="859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358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FE79A-7078-47C3-2FAB-900F93B13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035954C-9164-3657-6700-4DC872CA5513}"/>
              </a:ext>
            </a:extLst>
          </p:cNvPr>
          <p:cNvGrpSpPr/>
          <p:nvPr/>
        </p:nvGrpSpPr>
        <p:grpSpPr>
          <a:xfrm>
            <a:off x="1500640" y="1628582"/>
            <a:ext cx="6432993" cy="3447817"/>
            <a:chOff x="1500640" y="1628582"/>
            <a:chExt cx="6432993" cy="34478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ED33F7B-AB32-BA3F-9567-2EEEB62B3786}"/>
                </a:ext>
              </a:extLst>
            </p:cNvPr>
            <p:cNvGrpSpPr/>
            <p:nvPr/>
          </p:nvGrpSpPr>
          <p:grpSpPr>
            <a:xfrm>
              <a:off x="1500640" y="1628582"/>
              <a:ext cx="6432993" cy="2301059"/>
              <a:chOff x="1500640" y="1628582"/>
              <a:chExt cx="6432993" cy="2301059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32A7846C-0BC7-5E9F-D14E-9AB0AB373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2407" y="1828488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C60749-F512-BDD5-1FB0-74B56BFE7C9E}"/>
                  </a:ext>
                </a:extLst>
              </p:cNvPr>
              <p:cNvSpPr txBox="1"/>
              <p:nvPr/>
            </p:nvSpPr>
            <p:spPr>
              <a:xfrm>
                <a:off x="5962206" y="2067394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53C45AFB-1FA8-74AF-7CCB-1FB19EF741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D1D910-831E-CA75-033B-5FE95FFEB0D2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CC3737-775E-5FAA-51AF-EDC31AD80A54}"/>
                  </a:ext>
                </a:extLst>
              </p:cNvPr>
              <p:cNvSpPr txBox="1"/>
              <p:nvPr/>
            </p:nvSpPr>
            <p:spPr>
              <a:xfrm>
                <a:off x="4002887" y="1663878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D8A7F1-DBCA-6287-1041-046A3F28AF2F}"/>
                  </a:ext>
                </a:extLst>
              </p:cNvPr>
              <p:cNvSpPr txBox="1"/>
              <p:nvPr/>
            </p:nvSpPr>
            <p:spPr>
              <a:xfrm>
                <a:off x="5540862" y="1628582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F6558518-5EF4-8FF1-95A2-917CCD78CF87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97833A78-1A73-425B-A397-206CDC4B0657}"/>
                  </a:ext>
                </a:extLst>
              </p:cNvPr>
              <p:cNvCxnSpPr>
                <a:cxnSpLocks/>
                <a:stCxn id="4" idx="3"/>
                <a:endCxn id="8" idx="1"/>
              </p:cNvCxnSpPr>
              <p:nvPr/>
            </p:nvCxnSpPr>
            <p:spPr>
              <a:xfrm flipV="1">
                <a:off x="5043569" y="2359782"/>
                <a:ext cx="918637" cy="428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E77E239-C916-F448-BD5D-BB1C81A86059}"/>
                </a:ext>
              </a:extLst>
            </p:cNvPr>
            <p:cNvCxnSpPr/>
            <p:nvPr/>
          </p:nvCxnSpPr>
          <p:spPr>
            <a:xfrm>
              <a:off x="6161015" y="2652169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EB5060-866B-8203-E5F2-8C215EEFEE67}"/>
                </a:ext>
              </a:extLst>
            </p:cNvPr>
            <p:cNvSpPr txBox="1"/>
            <p:nvPr/>
          </p:nvSpPr>
          <p:spPr>
            <a:xfrm>
              <a:off x="6171201" y="3106445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75DCF9-BC51-41B6-E4F6-A74754796363}"/>
                </a:ext>
              </a:extLst>
            </p:cNvPr>
            <p:cNvSpPr txBox="1"/>
            <p:nvPr/>
          </p:nvSpPr>
          <p:spPr>
            <a:xfrm>
              <a:off x="5441923" y="4707067"/>
              <a:ext cx="2392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my_output(s).file</a:t>
              </a:r>
            </a:p>
          </p:txBody>
        </p:sp>
        <p:pic>
          <p:nvPicPr>
            <p:cNvPr id="15" name="Graphic 14" descr="Document outline">
              <a:extLst>
                <a:ext uri="{FF2B5EF4-FFF2-40B4-BE49-F238E27FC236}">
                  <a16:creationId xmlns:a16="http://schemas.microsoft.com/office/drawing/2014/main" id="{C0B99E7B-F2F7-AF75-C6DF-782ECAC7E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18298" y="3945014"/>
              <a:ext cx="825449" cy="825449"/>
            </a:xfrm>
            <a:prstGeom prst="rect">
              <a:avLst/>
            </a:prstGeom>
          </p:spPr>
        </p:pic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B21E41DB-91A8-7A57-47A7-8D4FACBF3669}"/>
                </a:ext>
              </a:extLst>
            </p:cNvPr>
            <p:cNvCxnSpPr>
              <a:cxnSpLocks/>
            </p:cNvCxnSpPr>
            <p:nvPr/>
          </p:nvCxnSpPr>
          <p:spPr>
            <a:xfrm>
              <a:off x="3053770" y="3402606"/>
              <a:ext cx="2764528" cy="99847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91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B3990-0818-2A69-BDB5-BFE694B89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E2425C8-9FF4-3D89-115A-0363DE0E60E2}"/>
              </a:ext>
            </a:extLst>
          </p:cNvPr>
          <p:cNvGrpSpPr/>
          <p:nvPr/>
        </p:nvGrpSpPr>
        <p:grpSpPr>
          <a:xfrm>
            <a:off x="1500640" y="1663084"/>
            <a:ext cx="8647723" cy="3467643"/>
            <a:chOff x="1500640" y="1663084"/>
            <a:chExt cx="8647723" cy="346764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13C2BC-E4DC-6D3A-9998-DABD29472B1D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2266557"/>
              <a:chOff x="1500640" y="1663084"/>
              <a:chExt cx="8647723" cy="2266557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22087F84-9634-55ED-445C-A4E103A496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2407" y="1828488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7" name="Graphic 6" descr="Open folder outline">
                <a:extLst>
                  <a:ext uri="{FF2B5EF4-FFF2-40B4-BE49-F238E27FC236}">
                    <a16:creationId xmlns:a16="http://schemas.microsoft.com/office/drawing/2014/main" id="{892BEA6D-C276-E996-9EE5-CF7F3600D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5055" y="1827694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AAD7D3-A3B1-2966-289B-1E8D9E36DA1D}"/>
                  </a:ext>
                </a:extLst>
              </p:cNvPr>
              <p:cNvSpPr txBox="1"/>
              <p:nvPr/>
            </p:nvSpPr>
            <p:spPr>
              <a:xfrm>
                <a:off x="8176936" y="2068506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4A0223B4-AC68-CB4E-F8BB-269365783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7CC363-569E-8A30-2373-3F3B26521BF7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8A7DF6-11C1-12B5-74C6-864DB37AC4E8}"/>
                  </a:ext>
                </a:extLst>
              </p:cNvPr>
              <p:cNvSpPr txBox="1"/>
              <p:nvPr/>
            </p:nvSpPr>
            <p:spPr>
              <a:xfrm>
                <a:off x="4002887" y="1663878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B4C7D8-24B9-CE3F-479A-1FA603F15C39}"/>
                  </a:ext>
                </a:extLst>
              </p:cNvPr>
              <p:cNvSpPr txBox="1"/>
              <p:nvPr/>
            </p:nvSpPr>
            <p:spPr>
              <a:xfrm>
                <a:off x="5559543" y="1663084"/>
                <a:ext cx="1680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72CF5B-C8BD-1D12-053F-38FDC7631D4F}"/>
                  </a:ext>
                </a:extLst>
              </p:cNvPr>
              <p:cNvSpPr txBox="1"/>
              <p:nvPr/>
            </p:nvSpPr>
            <p:spPr>
              <a:xfrm>
                <a:off x="7755592" y="1663878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6564C3C9-51E3-1294-2DC1-B0A72F73AF1E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438C051E-A201-57DD-1961-884E1648BC30}"/>
                  </a:ext>
                </a:extLst>
              </p:cNvPr>
              <p:cNvCxnSpPr>
                <a:cxnSpLocks/>
                <a:stCxn id="4" idx="3"/>
                <a:endCxn id="7" idx="1"/>
              </p:cNvCxnSpPr>
              <p:nvPr/>
            </p:nvCxnSpPr>
            <p:spPr>
              <a:xfrm flipV="1">
                <a:off x="5043569" y="2363275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DDA29493-C8F5-7DD7-7DB4-5975D931F876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 flipV="1">
                <a:off x="6976217" y="2360894"/>
                <a:ext cx="1200719" cy="238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B40B5F1-F879-9EA4-D66F-B2F9FA54F4F6}"/>
                </a:ext>
              </a:extLst>
            </p:cNvPr>
            <p:cNvCxnSpPr/>
            <p:nvPr/>
          </p:nvCxnSpPr>
          <p:spPr>
            <a:xfrm>
              <a:off x="8400013" y="2688577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174788-C06D-3E0C-C2BD-B518CD6EC807}"/>
                </a:ext>
              </a:extLst>
            </p:cNvPr>
            <p:cNvSpPr txBox="1"/>
            <p:nvPr/>
          </p:nvSpPr>
          <p:spPr>
            <a:xfrm>
              <a:off x="8410199" y="3142853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D7AD8B-7B02-8308-92D7-0F3D9C4235F4}"/>
                </a:ext>
              </a:extLst>
            </p:cNvPr>
            <p:cNvSpPr txBox="1"/>
            <p:nvPr/>
          </p:nvSpPr>
          <p:spPr>
            <a:xfrm>
              <a:off x="7755592" y="4761395"/>
              <a:ext cx="2392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my_output(s).file</a:t>
              </a:r>
            </a:p>
          </p:txBody>
        </p:sp>
        <p:pic>
          <p:nvPicPr>
            <p:cNvPr id="14" name="Graphic 13" descr="Document outline">
              <a:extLst>
                <a:ext uri="{FF2B5EF4-FFF2-40B4-BE49-F238E27FC236}">
                  <a16:creationId xmlns:a16="http://schemas.microsoft.com/office/drawing/2014/main" id="{691824E1-5CB1-12BF-2837-B44E5AF9B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1967" y="3999342"/>
              <a:ext cx="825449" cy="825449"/>
            </a:xfrm>
            <a:prstGeom prst="rect">
              <a:avLst/>
            </a:prstGeom>
          </p:spPr>
        </p:pic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8C6A459B-C7A2-1BBB-C4BA-FB9E05E5C7D5}"/>
                </a:ext>
              </a:extLst>
            </p:cNvPr>
            <p:cNvCxnSpPr>
              <a:cxnSpLocks/>
            </p:cNvCxnSpPr>
            <p:nvPr/>
          </p:nvCxnSpPr>
          <p:spPr>
            <a:xfrm>
              <a:off x="3053770" y="3402606"/>
              <a:ext cx="5078197" cy="109132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212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FC028-6CFC-BC36-EF63-1E57BB892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0588500-5D1D-49E5-830A-927C887AD04F}"/>
              </a:ext>
            </a:extLst>
          </p:cNvPr>
          <p:cNvGrpSpPr/>
          <p:nvPr/>
        </p:nvGrpSpPr>
        <p:grpSpPr>
          <a:xfrm>
            <a:off x="1500640" y="1663084"/>
            <a:ext cx="8647723" cy="3467643"/>
            <a:chOff x="1500640" y="1663084"/>
            <a:chExt cx="8647723" cy="346764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8DB303-15FA-258B-3003-B429C5832027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3467643"/>
              <a:chOff x="1500640" y="1663084"/>
              <a:chExt cx="8647723" cy="3467643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EECE238-AB08-FCB7-9F98-8A42644FFF1D}"/>
                  </a:ext>
                </a:extLst>
              </p:cNvPr>
              <p:cNvGrpSpPr/>
              <p:nvPr/>
            </p:nvGrpSpPr>
            <p:grpSpPr>
              <a:xfrm>
                <a:off x="1500640" y="1663084"/>
                <a:ext cx="8647723" cy="2266557"/>
                <a:chOff x="1500640" y="1663084"/>
                <a:chExt cx="8647723" cy="2266557"/>
              </a:xfrm>
            </p:grpSpPr>
            <p:pic>
              <p:nvPicPr>
                <p:cNvPr id="4" name="Graphic 3" descr="Open folder outline">
                  <a:extLst>
                    <a:ext uri="{FF2B5EF4-FFF2-40B4-BE49-F238E27FC236}">
                      <a16:creationId xmlns:a16="http://schemas.microsoft.com/office/drawing/2014/main" id="{D03CE63B-BE93-57CA-79D9-01B596CAA6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2407" y="1828488"/>
                  <a:ext cx="1071162" cy="1071162"/>
                </a:xfrm>
                <a:prstGeom prst="rect">
                  <a:avLst/>
                </a:prstGeom>
              </p:spPr>
            </p:pic>
            <p:pic>
              <p:nvPicPr>
                <p:cNvPr id="7" name="Graphic 6" descr="Open folder outline">
                  <a:extLst>
                    <a:ext uri="{FF2B5EF4-FFF2-40B4-BE49-F238E27FC236}">
                      <a16:creationId xmlns:a16="http://schemas.microsoft.com/office/drawing/2014/main" id="{58394107-F084-3FAD-C527-B358C97E9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05055" y="1827694"/>
                  <a:ext cx="1071162" cy="1071162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0F9CB4F-A8C8-F951-572A-0B3D7C0DF29A}"/>
                    </a:ext>
                  </a:extLst>
                </p:cNvPr>
                <p:cNvSpPr txBox="1"/>
                <p:nvPr/>
              </p:nvSpPr>
              <p:spPr>
                <a:xfrm>
                  <a:off x="8176936" y="2068506"/>
                  <a:ext cx="40748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3200" dirty="0">
                      <a:solidFill>
                        <a:srgbClr val="8E3B46"/>
                      </a:solidFill>
                    </a:rPr>
                    <a:t>R</a:t>
                  </a:r>
                </a:p>
              </p:txBody>
            </p:sp>
            <p:pic>
              <p:nvPicPr>
                <p:cNvPr id="9" name="Graphic 8" descr="Open folder outline">
                  <a:extLst>
                    <a:ext uri="{FF2B5EF4-FFF2-40B4-BE49-F238E27FC236}">
                      <a16:creationId xmlns:a16="http://schemas.microsoft.com/office/drawing/2014/main" id="{5C934407-075B-A8A0-02BD-230ED2E8B5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82608" y="2858479"/>
                  <a:ext cx="1071162" cy="1071162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12FBDF-518B-4B63-0046-495510B779F0}"/>
                    </a:ext>
                  </a:extLst>
                </p:cNvPr>
                <p:cNvSpPr txBox="1"/>
                <p:nvPr/>
              </p:nvSpPr>
              <p:spPr>
                <a:xfrm>
                  <a:off x="1500640" y="2693666"/>
                  <a:ext cx="17670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Project Directory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C2CC27A-8191-9E0A-E695-D41CA63E6847}"/>
                    </a:ext>
                  </a:extLst>
                </p:cNvPr>
                <p:cNvSpPr txBox="1"/>
                <p:nvPr/>
              </p:nvSpPr>
              <p:spPr>
                <a:xfrm>
                  <a:off x="4002887" y="1663878"/>
                  <a:ext cx="8781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/scripts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3CA2684-6F95-BDF0-6D85-EE51B66DA15F}"/>
                    </a:ext>
                  </a:extLst>
                </p:cNvPr>
                <p:cNvSpPr txBox="1"/>
                <p:nvPr/>
              </p:nvSpPr>
              <p:spPr>
                <a:xfrm>
                  <a:off x="5559543" y="1663084"/>
                  <a:ext cx="16800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/climate_scripts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EC7B028-EB32-C245-F62D-753F1D6E30BC}"/>
                    </a:ext>
                  </a:extLst>
                </p:cNvPr>
                <p:cNvSpPr txBox="1"/>
                <p:nvPr/>
              </p:nvSpPr>
              <p:spPr>
                <a:xfrm>
                  <a:off x="7755592" y="1663878"/>
                  <a:ext cx="23927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my_current_script.qmd</a:t>
                  </a:r>
                </a:p>
              </p:txBody>
            </p:sp>
            <p:cxnSp>
              <p:nvCxnSpPr>
                <p:cNvPr id="31" name="Connector: Elbow 30">
                  <a:extLst>
                    <a:ext uri="{FF2B5EF4-FFF2-40B4-BE49-F238E27FC236}">
                      <a16:creationId xmlns:a16="http://schemas.microsoft.com/office/drawing/2014/main" id="{E8A98B33-3B72-AEBB-3B3E-5E8293DA37EF}"/>
                    </a:ext>
                  </a:extLst>
                </p:cNvPr>
                <p:cNvCxnSpPr>
                  <a:cxnSpLocks/>
                  <a:stCxn id="9" idx="3"/>
                  <a:endCxn id="4" idx="1"/>
                </p:cNvCxnSpPr>
                <p:nvPr/>
              </p:nvCxnSpPr>
              <p:spPr>
                <a:xfrm flipV="1">
                  <a:off x="3053770" y="2364069"/>
                  <a:ext cx="918637" cy="102999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or: Elbow 35">
                  <a:extLst>
                    <a:ext uri="{FF2B5EF4-FFF2-40B4-BE49-F238E27FC236}">
                      <a16:creationId xmlns:a16="http://schemas.microsoft.com/office/drawing/2014/main" id="{79BA9C95-AF06-5B7C-AC7F-05F4671C48FE}"/>
                    </a:ext>
                  </a:extLst>
                </p:cNvPr>
                <p:cNvCxnSpPr>
                  <a:cxnSpLocks/>
                  <a:stCxn id="4" idx="3"/>
                  <a:endCxn id="7" idx="1"/>
                </p:cNvCxnSpPr>
                <p:nvPr/>
              </p:nvCxnSpPr>
              <p:spPr>
                <a:xfrm flipV="1">
                  <a:off x="5043569" y="2363275"/>
                  <a:ext cx="861486" cy="794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1DB727E3-15A9-6878-9009-889A7740F573}"/>
                    </a:ext>
                  </a:extLst>
                </p:cNvPr>
                <p:cNvCxnSpPr>
                  <a:cxnSpLocks/>
                  <a:stCxn id="7" idx="3"/>
                  <a:endCxn id="8" idx="1"/>
                </p:cNvCxnSpPr>
                <p:nvPr/>
              </p:nvCxnSpPr>
              <p:spPr>
                <a:xfrm flipV="1">
                  <a:off x="6976217" y="2360894"/>
                  <a:ext cx="1200719" cy="238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11218E7E-42AD-7866-BC24-5E1431C2C8EF}"/>
                  </a:ext>
                </a:extLst>
              </p:cNvPr>
              <p:cNvCxnSpPr/>
              <p:nvPr/>
            </p:nvCxnSpPr>
            <p:spPr>
              <a:xfrm>
                <a:off x="8400013" y="2688577"/>
                <a:ext cx="10188" cy="1225903"/>
              </a:xfrm>
              <a:prstGeom prst="straightConnector1">
                <a:avLst/>
              </a:prstGeom>
              <a:ln w="19050">
                <a:solidFill>
                  <a:srgbClr val="00252A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77C2E0-E0DF-A5C4-6A38-B02BA34FDDA8}"/>
                  </a:ext>
                </a:extLst>
              </p:cNvPr>
              <p:cNvSpPr txBox="1"/>
              <p:nvPr/>
            </p:nvSpPr>
            <p:spPr>
              <a:xfrm>
                <a:off x="8410199" y="3142853"/>
                <a:ext cx="858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produces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80AD24-DBB1-C870-12D4-528B0DAFB185}"/>
                  </a:ext>
                </a:extLst>
              </p:cNvPr>
              <p:cNvSpPr txBox="1"/>
              <p:nvPr/>
            </p:nvSpPr>
            <p:spPr>
              <a:xfrm>
                <a:off x="7755592" y="4761395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pic>
            <p:nvPicPr>
              <p:cNvPr id="14" name="Graphic 13" descr="Document outline">
                <a:extLst>
                  <a:ext uri="{FF2B5EF4-FFF2-40B4-BE49-F238E27FC236}">
                    <a16:creationId xmlns:a16="http://schemas.microsoft.com/office/drawing/2014/main" id="{988EAEEF-6C82-1D0A-2EAF-90311CDA75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131967" y="3999342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722EA35-E04F-56DE-F33A-B8BD824655D2}"/>
                  </a:ext>
                </a:extLst>
              </p:cNvPr>
              <p:cNvCxnSpPr>
                <a:cxnSpLocks/>
                <a:stCxn id="9" idx="3"/>
                <a:endCxn id="16" idx="1"/>
              </p:cNvCxnSpPr>
              <p:nvPr/>
            </p:nvCxnSpPr>
            <p:spPr>
              <a:xfrm>
                <a:off x="3053770" y="3394060"/>
                <a:ext cx="932025" cy="101642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Graphic 15" descr="Open folder outline">
              <a:extLst>
                <a:ext uri="{FF2B5EF4-FFF2-40B4-BE49-F238E27FC236}">
                  <a16:creationId xmlns:a16="http://schemas.microsoft.com/office/drawing/2014/main" id="{21F66095-DBF5-D572-6B30-83606C20E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85795" y="3874899"/>
              <a:ext cx="1071162" cy="107116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577BA7-801B-C641-EDBE-036199CAC8CE}"/>
                </a:ext>
              </a:extLst>
            </p:cNvPr>
            <p:cNvSpPr txBox="1"/>
            <p:nvPr/>
          </p:nvSpPr>
          <p:spPr>
            <a:xfrm>
              <a:off x="4018116" y="4761395"/>
              <a:ext cx="1001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/outputs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12366E5-ACA1-B02E-609D-1A473DA39557}"/>
                </a:ext>
              </a:extLst>
            </p:cNvPr>
            <p:cNvCxnSpPr>
              <a:cxnSpLocks/>
            </p:cNvCxnSpPr>
            <p:nvPr/>
          </p:nvCxnSpPr>
          <p:spPr>
            <a:xfrm>
              <a:off x="5056957" y="4410480"/>
              <a:ext cx="3075010" cy="0"/>
            </a:xfrm>
            <a:prstGeom prst="line">
              <a:avLst/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339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D7E37-6CFC-D0C3-CF6C-56BAD9D7C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EDDB9FC-8D4E-697A-413C-C6D24950F8EE}"/>
              </a:ext>
            </a:extLst>
          </p:cNvPr>
          <p:cNvGrpSpPr/>
          <p:nvPr/>
        </p:nvGrpSpPr>
        <p:grpSpPr>
          <a:xfrm>
            <a:off x="1500640" y="1663084"/>
            <a:ext cx="8647723" cy="3347485"/>
            <a:chOff x="1500640" y="1663084"/>
            <a:chExt cx="8647723" cy="334748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76572CD-086E-6C18-E4C2-974127C74EA4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3347485"/>
              <a:chOff x="620423" y="1671630"/>
              <a:chExt cx="8647723" cy="3347485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3CB83CC5-7950-0FA8-55EF-79993ABE0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92190" y="1837034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7" name="Graphic 6" descr="Open folder outline">
                <a:extLst>
                  <a:ext uri="{FF2B5EF4-FFF2-40B4-BE49-F238E27FC236}">
                    <a16:creationId xmlns:a16="http://schemas.microsoft.com/office/drawing/2014/main" id="{2C244872-948F-CB5D-1557-70126C700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24838" y="1836240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3D83E1-4761-8A3C-A57E-1DA61A99A5BF}"/>
                  </a:ext>
                </a:extLst>
              </p:cNvPr>
              <p:cNvSpPr txBox="1"/>
              <p:nvPr/>
            </p:nvSpPr>
            <p:spPr>
              <a:xfrm>
                <a:off x="7296719" y="2077052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84DB7AAF-34D5-9A49-E08B-77CF3BC91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2391" y="2867025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660F5D-DAC6-B077-F818-333C7407919E}"/>
                  </a:ext>
                </a:extLst>
              </p:cNvPr>
              <p:cNvSpPr txBox="1"/>
              <p:nvPr/>
            </p:nvSpPr>
            <p:spPr>
              <a:xfrm>
                <a:off x="620423" y="2702212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71A066-1BBC-5A40-98F8-519814079296}"/>
                  </a:ext>
                </a:extLst>
              </p:cNvPr>
              <p:cNvSpPr txBox="1"/>
              <p:nvPr/>
            </p:nvSpPr>
            <p:spPr>
              <a:xfrm>
                <a:off x="3122670" y="1672424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2FC0BB-A455-1CA4-7B3E-CD7985F6D7C3}"/>
                  </a:ext>
                </a:extLst>
              </p:cNvPr>
              <p:cNvSpPr txBox="1"/>
              <p:nvPr/>
            </p:nvSpPr>
            <p:spPr>
              <a:xfrm>
                <a:off x="4679326" y="1671630"/>
                <a:ext cx="1680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8C8102-D92D-6235-A02A-CFD0C72B938D}"/>
                  </a:ext>
                </a:extLst>
              </p:cNvPr>
              <p:cNvSpPr txBox="1"/>
              <p:nvPr/>
            </p:nvSpPr>
            <p:spPr>
              <a:xfrm>
                <a:off x="6875375" y="1672424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58FF6D72-DF39-F043-0B32-65720FC11950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2173553" y="2372615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DFB6F46D-0F65-41C5-BCEB-8812EC1B0C99}"/>
                  </a:ext>
                </a:extLst>
              </p:cNvPr>
              <p:cNvCxnSpPr>
                <a:cxnSpLocks/>
                <a:stCxn id="4" idx="3"/>
                <a:endCxn id="7" idx="1"/>
              </p:cNvCxnSpPr>
              <p:nvPr/>
            </p:nvCxnSpPr>
            <p:spPr>
              <a:xfrm flipV="1">
                <a:off x="4163352" y="2371821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E57B48D4-B2F7-5EC2-7A86-667FEB0F839B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 flipV="1">
                <a:off x="6096000" y="2369440"/>
                <a:ext cx="1200719" cy="238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Graphic 48" descr="Open folder outline">
                <a:extLst>
                  <a:ext uri="{FF2B5EF4-FFF2-40B4-BE49-F238E27FC236}">
                    <a16:creationId xmlns:a16="http://schemas.microsoft.com/office/drawing/2014/main" id="{B15B9200-D7C9-6247-5BC1-1235EFF1B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92190" y="3765668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51" name="Graphic 50" descr="Open folder outline">
                <a:extLst>
                  <a:ext uri="{FF2B5EF4-FFF2-40B4-BE49-F238E27FC236}">
                    <a16:creationId xmlns:a16="http://schemas.microsoft.com/office/drawing/2014/main" id="{D842B6E3-90BE-FEE2-1D0A-4AFB506CC9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24838" y="3764874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CEF908-3805-3EF7-309D-614D8342870A}"/>
                  </a:ext>
                </a:extLst>
              </p:cNvPr>
              <p:cNvSpPr txBox="1"/>
              <p:nvPr/>
            </p:nvSpPr>
            <p:spPr>
              <a:xfrm>
                <a:off x="3122669" y="4649783"/>
                <a:ext cx="11227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/outputs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43E249A-31B1-C0AE-4A03-86EA9BC09119}"/>
                  </a:ext>
                </a:extLst>
              </p:cNvPr>
              <p:cNvSpPr txBox="1"/>
              <p:nvPr/>
            </p:nvSpPr>
            <p:spPr>
              <a:xfrm>
                <a:off x="4679326" y="4648989"/>
                <a:ext cx="1680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FAC471A-8649-CDDE-0B29-ABD9135A6020}"/>
                  </a:ext>
                </a:extLst>
              </p:cNvPr>
              <p:cNvSpPr txBox="1"/>
              <p:nvPr/>
            </p:nvSpPr>
            <p:spPr>
              <a:xfrm>
                <a:off x="6875375" y="4649783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D0E4EFE1-8530-B923-6A64-380CEEB98D5D}"/>
                  </a:ext>
                </a:extLst>
              </p:cNvPr>
              <p:cNvCxnSpPr>
                <a:cxnSpLocks/>
                <a:stCxn id="9" idx="3"/>
                <a:endCxn id="49" idx="1"/>
              </p:cNvCxnSpPr>
              <p:nvPr/>
            </p:nvCxnSpPr>
            <p:spPr>
              <a:xfrm>
                <a:off x="2173553" y="3402606"/>
                <a:ext cx="918637" cy="89864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EE1C25A1-5BDF-60A3-78F7-995F09F396D9}"/>
                  </a:ext>
                </a:extLst>
              </p:cNvPr>
              <p:cNvCxnSpPr>
                <a:cxnSpLocks/>
                <a:stCxn id="49" idx="3"/>
                <a:endCxn id="51" idx="1"/>
              </p:cNvCxnSpPr>
              <p:nvPr/>
            </p:nvCxnSpPr>
            <p:spPr>
              <a:xfrm flipV="1">
                <a:off x="4163352" y="4300455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Graphic 60" descr="Document outline">
                <a:extLst>
                  <a:ext uri="{FF2B5EF4-FFF2-40B4-BE49-F238E27FC236}">
                    <a16:creationId xmlns:a16="http://schemas.microsoft.com/office/drawing/2014/main" id="{6A87C56F-3689-B292-ED90-CA7B6FA86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51750" y="3887730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BFB4FDE-1A5B-E14D-7F04-2E75E230B02A}"/>
                  </a:ext>
                </a:extLst>
              </p:cNvPr>
              <p:cNvCxnSpPr/>
              <p:nvPr/>
            </p:nvCxnSpPr>
            <p:spPr>
              <a:xfrm>
                <a:off x="6096000" y="4302123"/>
                <a:ext cx="1155750" cy="0"/>
              </a:xfrm>
              <a:prstGeom prst="line">
                <a:avLst/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8C7E3E8D-8057-F6F0-8C52-622434CFDEFF}"/>
                </a:ext>
              </a:extLst>
            </p:cNvPr>
            <p:cNvCxnSpPr/>
            <p:nvPr/>
          </p:nvCxnSpPr>
          <p:spPr>
            <a:xfrm>
              <a:off x="8400013" y="2620930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EB9166F-4511-4A31-3976-6B3DF4AEFC64}"/>
                </a:ext>
              </a:extLst>
            </p:cNvPr>
            <p:cNvSpPr txBox="1"/>
            <p:nvPr/>
          </p:nvSpPr>
          <p:spPr>
            <a:xfrm>
              <a:off x="8410199" y="3075206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4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32F3F-811C-41F4-B154-9E94886D6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7D58C-1FA8-9B8E-B2D1-908AFE602C1E}"/>
              </a:ext>
            </a:extLst>
          </p:cNvPr>
          <p:cNvGrpSpPr/>
          <p:nvPr/>
        </p:nvGrpSpPr>
        <p:grpSpPr>
          <a:xfrm>
            <a:off x="380500" y="1632710"/>
            <a:ext cx="10782868" cy="3592580"/>
            <a:chOff x="380500" y="1632710"/>
            <a:chExt cx="10782868" cy="359258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B04ED5-1BBE-AFDB-BF6A-E31D1287A018}"/>
                </a:ext>
              </a:extLst>
            </p:cNvPr>
            <p:cNvGrpSpPr/>
            <p:nvPr/>
          </p:nvGrpSpPr>
          <p:grpSpPr>
            <a:xfrm>
              <a:off x="380500" y="1632710"/>
              <a:ext cx="10782868" cy="3592580"/>
              <a:chOff x="1500640" y="1663084"/>
              <a:chExt cx="10782868" cy="359258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82225CD-A891-7D7F-FC68-741D31E41E08}"/>
                  </a:ext>
                </a:extLst>
              </p:cNvPr>
              <p:cNvGrpSpPr/>
              <p:nvPr/>
            </p:nvGrpSpPr>
            <p:grpSpPr>
              <a:xfrm>
                <a:off x="1500640" y="1663084"/>
                <a:ext cx="10782868" cy="3347485"/>
                <a:chOff x="1500640" y="1663084"/>
                <a:chExt cx="10782868" cy="3347485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E9F285E4-1BA0-689A-FCE2-02A9F2497AFF}"/>
                    </a:ext>
                  </a:extLst>
                </p:cNvPr>
                <p:cNvGrpSpPr/>
                <p:nvPr/>
              </p:nvGrpSpPr>
              <p:grpSpPr>
                <a:xfrm>
                  <a:off x="1500640" y="1663084"/>
                  <a:ext cx="10782868" cy="3347485"/>
                  <a:chOff x="620423" y="1671630"/>
                  <a:chExt cx="10782868" cy="3347485"/>
                </a:xfrm>
              </p:grpSpPr>
              <p:pic>
                <p:nvPicPr>
                  <p:cNvPr id="4" name="Graphic 3" descr="Open folder outline">
                    <a:extLst>
                      <a:ext uri="{FF2B5EF4-FFF2-40B4-BE49-F238E27FC236}">
                        <a16:creationId xmlns:a16="http://schemas.microsoft.com/office/drawing/2014/main" id="{A4F3F131-6B70-6512-0A27-DEDD61C6D2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2190" y="1837034"/>
                    <a:ext cx="1071162" cy="1071162"/>
                  </a:xfrm>
                  <a:prstGeom prst="rect">
                    <a:avLst/>
                  </a:prstGeom>
                </p:spPr>
              </p:pic>
              <p:pic>
                <p:nvPicPr>
                  <p:cNvPr id="7" name="Graphic 6" descr="Open folder outline">
                    <a:extLst>
                      <a:ext uri="{FF2B5EF4-FFF2-40B4-BE49-F238E27FC236}">
                        <a16:creationId xmlns:a16="http://schemas.microsoft.com/office/drawing/2014/main" id="{E09E36AE-4545-292C-0A1E-0B4BA22584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4838" y="1836240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0CC195E-1A05-10C6-7738-A5E5CA57FCE2}"/>
                      </a:ext>
                    </a:extLst>
                  </p:cNvPr>
                  <p:cNvSpPr txBox="1"/>
                  <p:nvPr/>
                </p:nvSpPr>
                <p:spPr>
                  <a:xfrm>
                    <a:off x="7296719" y="2077052"/>
                    <a:ext cx="40748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3200" dirty="0">
                        <a:solidFill>
                          <a:srgbClr val="8E3B46"/>
                        </a:solidFill>
                      </a:rPr>
                      <a:t>R</a:t>
                    </a:r>
                  </a:p>
                </p:txBody>
              </p:sp>
              <p:pic>
                <p:nvPicPr>
                  <p:cNvPr id="9" name="Graphic 8" descr="Open folder outline">
                    <a:extLst>
                      <a:ext uri="{FF2B5EF4-FFF2-40B4-BE49-F238E27FC236}">
                        <a16:creationId xmlns:a16="http://schemas.microsoft.com/office/drawing/2014/main" id="{904CAAD3-ECA6-F017-EDAB-17CA652769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02391" y="2867025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9A68ADF-B36C-E4CC-0865-E256A2F42A09}"/>
                      </a:ext>
                    </a:extLst>
                  </p:cNvPr>
                  <p:cNvSpPr txBox="1"/>
                  <p:nvPr/>
                </p:nvSpPr>
                <p:spPr>
                  <a:xfrm>
                    <a:off x="620423" y="2702212"/>
                    <a:ext cx="17670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Project Directory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2284AB6-FA99-B414-4892-A476CA43467B}"/>
                      </a:ext>
                    </a:extLst>
                  </p:cNvPr>
                  <p:cNvSpPr txBox="1"/>
                  <p:nvPr/>
                </p:nvSpPr>
                <p:spPr>
                  <a:xfrm>
                    <a:off x="3122670" y="1672424"/>
                    <a:ext cx="8781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/scripts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308D479-915B-A31F-83D6-297B84B5F267}"/>
                      </a:ext>
                    </a:extLst>
                  </p:cNvPr>
                  <p:cNvSpPr txBox="1"/>
                  <p:nvPr/>
                </p:nvSpPr>
                <p:spPr>
                  <a:xfrm>
                    <a:off x="4679326" y="1671630"/>
                    <a:ext cx="16800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/climate_scripts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B0F825C-FE13-1C88-8582-34C6567586A5}"/>
                      </a:ext>
                    </a:extLst>
                  </p:cNvPr>
                  <p:cNvSpPr txBox="1"/>
                  <p:nvPr/>
                </p:nvSpPr>
                <p:spPr>
                  <a:xfrm>
                    <a:off x="6875375" y="1672424"/>
                    <a:ext cx="23927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my_current_script.qmd</a:t>
                    </a:r>
                  </a:p>
                </p:txBody>
              </p:sp>
              <p:cxnSp>
                <p:nvCxnSpPr>
                  <p:cNvPr id="31" name="Connector: Elbow 30">
                    <a:extLst>
                      <a:ext uri="{FF2B5EF4-FFF2-40B4-BE49-F238E27FC236}">
                        <a16:creationId xmlns:a16="http://schemas.microsoft.com/office/drawing/2014/main" id="{70E2D11E-3BCD-6D0C-3C5D-3D4A9C3133E6}"/>
                      </a:ext>
                    </a:extLst>
                  </p:cNvPr>
                  <p:cNvCxnSpPr>
                    <a:cxnSpLocks/>
                    <a:stCxn id="9" idx="3"/>
                    <a:endCxn id="4" idx="1"/>
                  </p:cNvCxnSpPr>
                  <p:nvPr/>
                </p:nvCxnSpPr>
                <p:spPr>
                  <a:xfrm flipV="1">
                    <a:off x="2173553" y="2372615"/>
                    <a:ext cx="918637" cy="1029991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or: Elbow 35">
                    <a:extLst>
                      <a:ext uri="{FF2B5EF4-FFF2-40B4-BE49-F238E27FC236}">
                        <a16:creationId xmlns:a16="http://schemas.microsoft.com/office/drawing/2014/main" id="{80FC8908-82B3-8CF0-0765-38DEBF0EAA06}"/>
                      </a:ext>
                    </a:extLst>
                  </p:cNvPr>
                  <p:cNvCxnSpPr>
                    <a:cxnSpLocks/>
                    <a:stCxn id="4" idx="3"/>
                    <a:endCxn id="7" idx="1"/>
                  </p:cNvCxnSpPr>
                  <p:nvPr/>
                </p:nvCxnSpPr>
                <p:spPr>
                  <a:xfrm flipV="1">
                    <a:off x="4163352" y="2371821"/>
                    <a:ext cx="861486" cy="794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or: Elbow 43">
                    <a:extLst>
                      <a:ext uri="{FF2B5EF4-FFF2-40B4-BE49-F238E27FC236}">
                        <a16:creationId xmlns:a16="http://schemas.microsoft.com/office/drawing/2014/main" id="{21C18516-B943-44EA-57FD-9F7FE9B67DC9}"/>
                      </a:ext>
                    </a:extLst>
                  </p:cNvPr>
                  <p:cNvCxnSpPr>
                    <a:cxnSpLocks/>
                    <a:stCxn id="7" idx="3"/>
                    <a:endCxn id="8" idx="1"/>
                  </p:cNvCxnSpPr>
                  <p:nvPr/>
                </p:nvCxnSpPr>
                <p:spPr>
                  <a:xfrm flipV="1">
                    <a:off x="6096000" y="2369440"/>
                    <a:ext cx="1200719" cy="2381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9" name="Graphic 48" descr="Open folder outline">
                    <a:extLst>
                      <a:ext uri="{FF2B5EF4-FFF2-40B4-BE49-F238E27FC236}">
                        <a16:creationId xmlns:a16="http://schemas.microsoft.com/office/drawing/2014/main" id="{8BBF3803-A5EA-309A-A74B-BEF8965A96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2190" y="3765668"/>
                    <a:ext cx="1071162" cy="1071162"/>
                  </a:xfrm>
                  <a:prstGeom prst="rect">
                    <a:avLst/>
                  </a:prstGeom>
                </p:spPr>
              </p:pic>
              <p:pic>
                <p:nvPicPr>
                  <p:cNvPr id="51" name="Graphic 50" descr="Open folder outline">
                    <a:extLst>
                      <a:ext uri="{FF2B5EF4-FFF2-40B4-BE49-F238E27FC236}">
                        <a16:creationId xmlns:a16="http://schemas.microsoft.com/office/drawing/2014/main" id="{C023DD83-1F1A-E4CA-E9AF-1186A34027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4838" y="3764874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23B5DD67-41F6-F714-2170-1239863E5412}"/>
                      </a:ext>
                    </a:extLst>
                  </p:cNvPr>
                  <p:cNvSpPr txBox="1"/>
                  <p:nvPr/>
                </p:nvSpPr>
                <p:spPr>
                  <a:xfrm>
                    <a:off x="3122669" y="4649783"/>
                    <a:ext cx="11227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/outputs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D9876E3-FF66-60BE-9998-802681C071DC}"/>
                      </a:ext>
                    </a:extLst>
                  </p:cNvPr>
                  <p:cNvSpPr txBox="1"/>
                  <p:nvPr/>
                </p:nvSpPr>
                <p:spPr>
                  <a:xfrm>
                    <a:off x="4679326" y="4648989"/>
                    <a:ext cx="16800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/climate_scripts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81684FED-42A5-E400-3799-F875989D08C4}"/>
                      </a:ext>
                    </a:extLst>
                  </p:cNvPr>
                  <p:cNvSpPr txBox="1"/>
                  <p:nvPr/>
                </p:nvSpPr>
                <p:spPr>
                  <a:xfrm>
                    <a:off x="9010520" y="4606276"/>
                    <a:ext cx="23927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my_output(s).file</a:t>
                    </a:r>
                  </a:p>
                </p:txBody>
              </p:sp>
              <p:cxnSp>
                <p:nvCxnSpPr>
                  <p:cNvPr id="56" name="Connector: Elbow 55">
                    <a:extLst>
                      <a:ext uri="{FF2B5EF4-FFF2-40B4-BE49-F238E27FC236}">
                        <a16:creationId xmlns:a16="http://schemas.microsoft.com/office/drawing/2014/main" id="{6C57E875-5BB1-BD76-543D-33A63BDD06FA}"/>
                      </a:ext>
                    </a:extLst>
                  </p:cNvPr>
                  <p:cNvCxnSpPr>
                    <a:cxnSpLocks/>
                    <a:stCxn id="9" idx="3"/>
                    <a:endCxn id="49" idx="1"/>
                  </p:cNvCxnSpPr>
                  <p:nvPr/>
                </p:nvCxnSpPr>
                <p:spPr>
                  <a:xfrm>
                    <a:off x="2173553" y="3402606"/>
                    <a:ext cx="918637" cy="898643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onnector: Elbow 56">
                    <a:extLst>
                      <a:ext uri="{FF2B5EF4-FFF2-40B4-BE49-F238E27FC236}">
                        <a16:creationId xmlns:a16="http://schemas.microsoft.com/office/drawing/2014/main" id="{FDDE3A48-2B5C-C742-F886-CC9686674D0B}"/>
                      </a:ext>
                    </a:extLst>
                  </p:cNvPr>
                  <p:cNvCxnSpPr>
                    <a:cxnSpLocks/>
                    <a:stCxn id="49" idx="3"/>
                    <a:endCxn id="51" idx="1"/>
                  </p:cNvCxnSpPr>
                  <p:nvPr/>
                </p:nvCxnSpPr>
                <p:spPr>
                  <a:xfrm flipV="1">
                    <a:off x="4163352" y="4300455"/>
                    <a:ext cx="861486" cy="794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1" name="Graphic 60" descr="Document outline">
                    <a:extLst>
                      <a:ext uri="{FF2B5EF4-FFF2-40B4-BE49-F238E27FC236}">
                        <a16:creationId xmlns:a16="http://schemas.microsoft.com/office/drawing/2014/main" id="{7359209A-94F8-1049-ED73-AF146E27CF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86895" y="3844223"/>
                    <a:ext cx="825449" cy="825449"/>
                  </a:xfrm>
                  <a:prstGeom prst="rect">
                    <a:avLst/>
                  </a:prstGeom>
                </p:spPr>
              </p:pic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216407FE-68CB-568A-001A-E957241387A9}"/>
                      </a:ext>
                    </a:extLst>
                  </p:cNvPr>
                  <p:cNvCxnSpPr/>
                  <p:nvPr/>
                </p:nvCxnSpPr>
                <p:spPr>
                  <a:xfrm>
                    <a:off x="6096000" y="4302123"/>
                    <a:ext cx="1155750" cy="0"/>
                  </a:xfrm>
                  <a:prstGeom prst="line">
                    <a:avLst/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" name="Straight Arrow Connector 1">
                  <a:extLst>
                    <a:ext uri="{FF2B5EF4-FFF2-40B4-BE49-F238E27FC236}">
                      <a16:creationId xmlns:a16="http://schemas.microsoft.com/office/drawing/2014/main" id="{818CEE3F-9133-3560-92F5-D1CBD43D5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013" y="2620930"/>
                  <a:ext cx="1980949" cy="1212238"/>
                </a:xfrm>
                <a:prstGeom prst="straightConnector1">
                  <a:avLst/>
                </a:prstGeom>
                <a:ln w="19050">
                  <a:solidFill>
                    <a:srgbClr val="00252A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B00140C-2A8B-F81C-863A-011BCAF6C9C3}"/>
                    </a:ext>
                  </a:extLst>
                </p:cNvPr>
                <p:cNvSpPr txBox="1"/>
                <p:nvPr/>
              </p:nvSpPr>
              <p:spPr>
                <a:xfrm>
                  <a:off x="9449390" y="2935780"/>
                  <a:ext cx="858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00252A"/>
                      </a:solidFill>
                    </a:rPr>
                    <a:t>produces</a:t>
                  </a:r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47191E-066A-EBFA-F8EA-A1588DA08288}"/>
                  </a:ext>
                </a:extLst>
              </p:cNvPr>
              <p:cNvSpPr/>
              <p:nvPr/>
            </p:nvSpPr>
            <p:spPr>
              <a:xfrm>
                <a:off x="3794333" y="3597779"/>
                <a:ext cx="5959267" cy="1657885"/>
              </a:xfrm>
              <a:prstGeom prst="rect">
                <a:avLst/>
              </a:prstGeom>
              <a:noFill/>
              <a:ln w="19050">
                <a:solidFill>
                  <a:srgbClr val="E6AA04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2BE721-9DAD-898F-F1CA-077657FA9748}"/>
                  </a:ext>
                </a:extLst>
              </p:cNvPr>
              <p:cNvSpPr txBox="1"/>
              <p:nvPr/>
            </p:nvSpPr>
            <p:spPr>
              <a:xfrm>
                <a:off x="4645655" y="3285209"/>
                <a:ext cx="16573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mirror of script path</a:t>
                </a:r>
              </a:p>
            </p:txBody>
          </p:sp>
        </p:grpSp>
        <p:pic>
          <p:nvPicPr>
            <p:cNvPr id="16" name="Graphic 15" descr="Open folder outline">
              <a:extLst>
                <a:ext uri="{FF2B5EF4-FFF2-40B4-BE49-F238E27FC236}">
                  <a16:creationId xmlns:a16="http://schemas.microsoft.com/office/drawing/2014/main" id="{041B1B0D-975A-3163-B938-D8B3C3383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3295" y="3725954"/>
              <a:ext cx="1071162" cy="107116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73E71A-6647-74EE-C0D1-0EC2A94921FC}"/>
                </a:ext>
              </a:extLst>
            </p:cNvPr>
            <p:cNvSpPr txBox="1"/>
            <p:nvPr/>
          </p:nvSpPr>
          <p:spPr>
            <a:xfrm>
              <a:off x="6495654" y="4602418"/>
              <a:ext cx="2020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/my_current_script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0B4DD5B-AA78-621E-38EE-72AE4AF4089E}"/>
                </a:ext>
              </a:extLst>
            </p:cNvPr>
            <p:cNvCxnSpPr/>
            <p:nvPr/>
          </p:nvCxnSpPr>
          <p:spPr>
            <a:xfrm>
              <a:off x="8034457" y="4263203"/>
              <a:ext cx="1155750" cy="0"/>
            </a:xfrm>
            <a:prstGeom prst="line">
              <a:avLst/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763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87269-BE29-B7A0-52A8-49D6590F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5A8DB5-BBE9-9104-D460-B3E9A760F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55200"/>
              </p:ext>
            </p:extLst>
          </p:nvPr>
        </p:nvGraphicFramePr>
        <p:xfrm>
          <a:off x="1968659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810C92-8D90-B853-546C-1DF700246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374224"/>
              </p:ext>
            </p:extLst>
          </p:nvPr>
        </p:nvGraphicFramePr>
        <p:xfrm>
          <a:off x="1713712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C5179B-49A8-3D86-8C70-87066D5B7D58}"/>
              </a:ext>
            </a:extLst>
          </p:cNvPr>
          <p:cNvSpPr txBox="1"/>
          <p:nvPr/>
        </p:nvSpPr>
        <p:spPr>
          <a:xfrm>
            <a:off x="3873712" y="4129570"/>
            <a:ext cx="495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0m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77490-27F4-2E8E-E653-ED7713E8E9BC}"/>
              </a:ext>
            </a:extLst>
          </p:cNvPr>
          <p:cNvSpPr txBox="1"/>
          <p:nvPr/>
        </p:nvSpPr>
        <p:spPr>
          <a:xfrm>
            <a:off x="4063254" y="3942663"/>
            <a:ext cx="74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-25m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B33F984-604D-1E42-C262-0F1B7A38E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702270"/>
              </p:ext>
            </p:extLst>
          </p:nvPr>
        </p:nvGraphicFramePr>
        <p:xfrm>
          <a:off x="522318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3F10B88-16D0-2E2F-BD6E-84D3339D0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0948"/>
              </p:ext>
            </p:extLst>
          </p:nvPr>
        </p:nvGraphicFramePr>
        <p:xfrm>
          <a:off x="496823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657D6E6-FA5C-CDF3-F24C-2C0457358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82335"/>
              </p:ext>
            </p:extLst>
          </p:nvPr>
        </p:nvGraphicFramePr>
        <p:xfrm>
          <a:off x="8550459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82A3568B-5C3A-E6B3-0FBE-E58727786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3605"/>
              </p:ext>
            </p:extLst>
          </p:nvPr>
        </p:nvGraphicFramePr>
        <p:xfrm>
          <a:off x="8295512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EBABB2F-922A-6D2F-FD2B-952AA04A92B7}"/>
              </a:ext>
            </a:extLst>
          </p:cNvPr>
          <p:cNvSpPr txBox="1"/>
          <p:nvPr/>
        </p:nvSpPr>
        <p:spPr>
          <a:xfrm>
            <a:off x="4417278" y="4446846"/>
            <a:ext cx="7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Depth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E37A1E-DB69-24A0-8FEA-957C48A862D2}"/>
              </a:ext>
            </a:extLst>
          </p:cNvPr>
          <p:cNvSpPr txBox="1"/>
          <p:nvPr/>
        </p:nvSpPr>
        <p:spPr>
          <a:xfrm>
            <a:off x="5839795" y="5391498"/>
            <a:ext cx="747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Time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2843F9-C515-5C88-8157-42E0FE836DC6}"/>
              </a:ext>
            </a:extLst>
          </p:cNvPr>
          <p:cNvSpPr txBox="1"/>
          <p:nvPr/>
        </p:nvSpPr>
        <p:spPr>
          <a:xfrm>
            <a:off x="2278879" y="4489230"/>
            <a:ext cx="112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01-01-2019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0FAD5F-E0D7-2E1C-5C0E-A2D791923D5B}"/>
              </a:ext>
            </a:extLst>
          </p:cNvPr>
          <p:cNvSpPr txBox="1"/>
          <p:nvPr/>
        </p:nvSpPr>
        <p:spPr>
          <a:xfrm>
            <a:off x="5656550" y="4508965"/>
            <a:ext cx="112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02-01-2019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7E2F61-30B8-5531-C2EA-9456E2E36EA5}"/>
              </a:ext>
            </a:extLst>
          </p:cNvPr>
          <p:cNvSpPr txBox="1"/>
          <p:nvPr/>
        </p:nvSpPr>
        <p:spPr>
          <a:xfrm>
            <a:off x="9067874" y="4505751"/>
            <a:ext cx="112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03-01-2019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A51862-7DFA-AF26-7349-4D168B6A821B}"/>
              </a:ext>
            </a:extLst>
          </p:cNvPr>
          <p:cNvSpPr txBox="1"/>
          <p:nvPr/>
        </p:nvSpPr>
        <p:spPr>
          <a:xfrm>
            <a:off x="309231" y="3058834"/>
            <a:ext cx="7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Latitude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F585A3-920C-5C72-9DF6-BFC56CA2AE54}"/>
              </a:ext>
            </a:extLst>
          </p:cNvPr>
          <p:cNvSpPr txBox="1"/>
          <p:nvPr/>
        </p:nvSpPr>
        <p:spPr>
          <a:xfrm>
            <a:off x="2689871" y="1105428"/>
            <a:ext cx="845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Longitude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07379C-F46C-E9CD-9844-A16F716FB8DB}"/>
              </a:ext>
            </a:extLst>
          </p:cNvPr>
          <p:cNvSpPr txBox="1"/>
          <p:nvPr/>
        </p:nvSpPr>
        <p:spPr>
          <a:xfrm>
            <a:off x="1934245" y="1707964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153.1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02CD32D-F316-7F15-3305-4C95054C8D7E}"/>
              </a:ext>
            </a:extLst>
          </p:cNvPr>
          <p:cNvSpPr txBox="1"/>
          <p:nvPr/>
        </p:nvSpPr>
        <p:spPr>
          <a:xfrm>
            <a:off x="2377207" y="1706536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153.2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8F0E66-8515-5AC8-9295-E663D0972AD1}"/>
              </a:ext>
            </a:extLst>
          </p:cNvPr>
          <p:cNvSpPr txBox="1"/>
          <p:nvPr/>
        </p:nvSpPr>
        <p:spPr>
          <a:xfrm>
            <a:off x="2802932" y="1711850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153.3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1E84B2-821D-907E-7456-6B968C378A81}"/>
              </a:ext>
            </a:extLst>
          </p:cNvPr>
          <p:cNvSpPr txBox="1"/>
          <p:nvPr/>
        </p:nvSpPr>
        <p:spPr>
          <a:xfrm>
            <a:off x="1304848" y="2251205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-19.1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CE7FD2-E4A1-0352-CC8C-AF9E05DA7966}"/>
              </a:ext>
            </a:extLst>
          </p:cNvPr>
          <p:cNvSpPr txBox="1"/>
          <p:nvPr/>
        </p:nvSpPr>
        <p:spPr>
          <a:xfrm>
            <a:off x="1302502" y="2680207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-19.2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D9EE234-93B6-0564-6597-FF96B6D5DBA3}"/>
              </a:ext>
            </a:extLst>
          </p:cNvPr>
          <p:cNvSpPr txBox="1"/>
          <p:nvPr/>
        </p:nvSpPr>
        <p:spPr>
          <a:xfrm>
            <a:off x="1290089" y="3138164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-19.3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9E11E2-C5BB-2A7D-D948-4F076B675BB6}"/>
              </a:ext>
            </a:extLst>
          </p:cNvPr>
          <p:cNvSpPr txBox="1"/>
          <p:nvPr/>
        </p:nvSpPr>
        <p:spPr>
          <a:xfrm>
            <a:off x="1398065" y="3567166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C86A3E-3E5C-13CA-1D30-DA5C694514AE}"/>
              </a:ext>
            </a:extLst>
          </p:cNvPr>
          <p:cNvSpPr txBox="1"/>
          <p:nvPr/>
        </p:nvSpPr>
        <p:spPr>
          <a:xfrm>
            <a:off x="3337653" y="1680130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…</a:t>
            </a:r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1B364820-32F1-AABE-2B03-D36FF26CA255}"/>
              </a:ext>
            </a:extLst>
          </p:cNvPr>
          <p:cNvSpPr/>
          <p:nvPr/>
        </p:nvSpPr>
        <p:spPr>
          <a:xfrm rot="16200000">
            <a:off x="2945176" y="472939"/>
            <a:ext cx="277000" cy="2089967"/>
          </a:xfrm>
          <a:prstGeom prst="rightBrac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4798DE76-7F8A-356D-62CD-E452F37D4139}"/>
              </a:ext>
            </a:extLst>
          </p:cNvPr>
          <p:cNvSpPr/>
          <p:nvPr/>
        </p:nvSpPr>
        <p:spPr>
          <a:xfrm rot="10800000">
            <a:off x="1092607" y="2152351"/>
            <a:ext cx="277000" cy="2089967"/>
          </a:xfrm>
          <a:prstGeom prst="rightBrac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9980DF7A-8C26-2692-6B33-0979C376A242}"/>
              </a:ext>
            </a:extLst>
          </p:cNvPr>
          <p:cNvSpPr/>
          <p:nvPr/>
        </p:nvSpPr>
        <p:spPr>
          <a:xfrm rot="2807570">
            <a:off x="4278778" y="4110549"/>
            <a:ext cx="277000" cy="579760"/>
          </a:xfrm>
          <a:prstGeom prst="rightBrac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B568567-F702-CE80-EFAA-C8D3DFA2BE92}"/>
              </a:ext>
            </a:extLst>
          </p:cNvPr>
          <p:cNvCxnSpPr>
            <a:cxnSpLocks/>
            <a:stCxn id="53" idx="0"/>
            <a:endCxn id="54" idx="2"/>
          </p:cNvCxnSpPr>
          <p:nvPr/>
        </p:nvCxnSpPr>
        <p:spPr>
          <a:xfrm flipH="1" flipV="1">
            <a:off x="2841464" y="4797007"/>
            <a:ext cx="3371879" cy="594491"/>
          </a:xfrm>
          <a:prstGeom prst="lin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434175B-D535-2226-38E4-D85216AAA866}"/>
              </a:ext>
            </a:extLst>
          </p:cNvPr>
          <p:cNvCxnSpPr>
            <a:cxnSpLocks/>
            <a:stCxn id="53" idx="0"/>
            <a:endCxn id="55" idx="2"/>
          </p:cNvCxnSpPr>
          <p:nvPr/>
        </p:nvCxnSpPr>
        <p:spPr>
          <a:xfrm flipV="1">
            <a:off x="6213343" y="4816742"/>
            <a:ext cx="5792" cy="574756"/>
          </a:xfrm>
          <a:prstGeom prst="lin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CF47D91-E761-D7DE-BC37-4D6C08DC4A54}"/>
              </a:ext>
            </a:extLst>
          </p:cNvPr>
          <p:cNvCxnSpPr>
            <a:cxnSpLocks/>
            <a:stCxn id="53" idx="0"/>
            <a:endCxn id="56" idx="2"/>
          </p:cNvCxnSpPr>
          <p:nvPr/>
        </p:nvCxnSpPr>
        <p:spPr>
          <a:xfrm flipV="1">
            <a:off x="6213343" y="4813528"/>
            <a:ext cx="3417116" cy="577970"/>
          </a:xfrm>
          <a:prstGeom prst="lin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E6DAA74-D521-65DD-0A20-C14C01A55DE9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</p:spTree>
    <p:extLst>
      <p:ext uri="{BB962C8B-B14F-4D97-AF65-F5344CB8AC3E}">
        <p14:creationId xmlns:p14="http://schemas.microsoft.com/office/powerpoint/2010/main" val="2139149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483FF-0E82-B72B-DB89-5AA9B12AC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5A385F-04DE-169D-8D6D-E4C66B1DE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12113"/>
              </p:ext>
            </p:extLst>
          </p:nvPr>
        </p:nvGraphicFramePr>
        <p:xfrm>
          <a:off x="822042" y="196449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AA13E3-0895-EA62-B38E-DD0D946FA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795975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5976628-A608-4301-AA74-8B4F15870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230566"/>
              </p:ext>
            </p:extLst>
          </p:nvPr>
        </p:nvGraphicFramePr>
        <p:xfrm>
          <a:off x="4097667" y="196449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67FC3136-C9CB-9725-DE90-98B1E46C5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4526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398AF1A-EABF-66BF-D7EC-0A42DF2A6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37929"/>
              </p:ext>
            </p:extLst>
          </p:nvPr>
        </p:nvGraphicFramePr>
        <p:xfrm>
          <a:off x="7489965" y="196449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7007FDC-70A3-77A7-6AF1-631C0F7D7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55264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F9493B90-EEAC-AAD3-043F-46AD999F5CAB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F313E-8CDF-FF6A-5398-60349B045B60}"/>
              </a:ext>
            </a:extLst>
          </p:cNvPr>
          <p:cNvSpPr txBox="1"/>
          <p:nvPr/>
        </p:nvSpPr>
        <p:spPr>
          <a:xfrm>
            <a:off x="1253292" y="1270408"/>
            <a:ext cx="34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1 (Row, Latitude)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62EF90-D7D9-7A5B-7673-560357F480CA}"/>
              </a:ext>
            </a:extLst>
          </p:cNvPr>
          <p:cNvCxnSpPr>
            <a:cxnSpLocks/>
          </p:cNvCxnSpPr>
          <p:nvPr/>
        </p:nvCxnSpPr>
        <p:spPr>
          <a:xfrm>
            <a:off x="505627" y="2235782"/>
            <a:ext cx="9945225" cy="0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B3800DF-C4B6-FDDC-97AD-711248BD5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30145"/>
              </p:ext>
            </p:extLst>
          </p:nvPr>
        </p:nvGraphicFramePr>
        <p:xfrm>
          <a:off x="10602491" y="2101516"/>
          <a:ext cx="432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B5CB98-DEE5-57A5-6CFD-344D8E4F724A}"/>
              </a:ext>
            </a:extLst>
          </p:cNvPr>
          <p:cNvCxnSpPr>
            <a:cxnSpLocks/>
          </p:cNvCxnSpPr>
          <p:nvPr/>
        </p:nvCxnSpPr>
        <p:spPr>
          <a:xfrm>
            <a:off x="505627" y="2712922"/>
            <a:ext cx="9945225" cy="0"/>
          </a:xfrm>
          <a:prstGeom prst="straightConnector1">
            <a:avLst/>
          </a:prstGeom>
          <a:ln w="19050">
            <a:solidFill>
              <a:srgbClr val="8E3B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1BD572-F24E-0063-1137-24416CE5A5B0}"/>
              </a:ext>
            </a:extLst>
          </p:cNvPr>
          <p:cNvCxnSpPr>
            <a:cxnSpLocks/>
          </p:cNvCxnSpPr>
          <p:nvPr/>
        </p:nvCxnSpPr>
        <p:spPr>
          <a:xfrm>
            <a:off x="505627" y="3181516"/>
            <a:ext cx="9945225" cy="0"/>
          </a:xfrm>
          <a:prstGeom prst="straightConnector1">
            <a:avLst/>
          </a:prstGeom>
          <a:ln w="19050">
            <a:solidFill>
              <a:srgbClr val="0025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2E341D-66EA-1236-3EBC-8090C1EAE8BB}"/>
              </a:ext>
            </a:extLst>
          </p:cNvPr>
          <p:cNvSpPr txBox="1"/>
          <p:nvPr/>
        </p:nvSpPr>
        <p:spPr>
          <a:xfrm>
            <a:off x="5745279" y="1301186"/>
            <a:ext cx="462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MARGIN preserves the dimension(s) you give 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E5723-ADE6-36EC-48D0-E863E44FC6CC}"/>
              </a:ext>
            </a:extLst>
          </p:cNvPr>
          <p:cNvSpPr txBox="1"/>
          <p:nvPr/>
        </p:nvSpPr>
        <p:spPr>
          <a:xfrm>
            <a:off x="253656" y="3528171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6333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27FB3-787A-F10C-CA50-2EBF9C1B0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C3E6D4-63CA-C84E-53ED-E8AEA017C37A}"/>
              </a:ext>
            </a:extLst>
          </p:cNvPr>
          <p:cNvSpPr/>
          <p:nvPr/>
        </p:nvSpPr>
        <p:spPr>
          <a:xfrm>
            <a:off x="3358200" y="2529000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2076152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A1856-BBC0-B724-FAE3-BF58EE49D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36A6DB-B35D-8C10-3321-0C11458D5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23938"/>
              </p:ext>
            </p:extLst>
          </p:nvPr>
        </p:nvGraphicFramePr>
        <p:xfrm>
          <a:off x="750291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703158-435C-CEB2-8D9C-7C3D66245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161002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BC13E5A-6AF9-E6C7-FAD2-831341A6E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39006"/>
              </p:ext>
            </p:extLst>
          </p:nvPr>
        </p:nvGraphicFramePr>
        <p:xfrm>
          <a:off x="4097667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5E2F8EB-F815-6A79-4B3D-FF56231E2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362006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BC88564-6062-CD45-5C13-E15E44B8E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781018"/>
              </p:ext>
            </p:extLst>
          </p:nvPr>
        </p:nvGraphicFramePr>
        <p:xfrm>
          <a:off x="7424946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72DB9468-648F-0499-A7FA-AAD317F5E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07436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7EF8BEDE-D2E4-3A19-4B6A-88661E35EA6F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0E5D6-D519-2A37-45DD-C85C2923F5BD}"/>
              </a:ext>
            </a:extLst>
          </p:cNvPr>
          <p:cNvSpPr txBox="1"/>
          <p:nvPr/>
        </p:nvSpPr>
        <p:spPr>
          <a:xfrm>
            <a:off x="1708393" y="1167237"/>
            <a:ext cx="375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2 (Column, Longitude)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D902E2-5D3D-63D4-9E61-C6CDEE0E8219}"/>
              </a:ext>
            </a:extLst>
          </p:cNvPr>
          <p:cNvCxnSpPr>
            <a:cxnSpLocks/>
          </p:cNvCxnSpPr>
          <p:nvPr/>
        </p:nvCxnSpPr>
        <p:spPr>
          <a:xfrm>
            <a:off x="975646" y="1661127"/>
            <a:ext cx="0" cy="2953602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3B68FA-4AAA-A89D-65D8-F1E35B539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85539"/>
              </p:ext>
            </p:extLst>
          </p:nvPr>
        </p:nvGraphicFramePr>
        <p:xfrm>
          <a:off x="4021457" y="5505063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AE5AEF-1018-7767-2C16-6E2A1E2691FD}"/>
              </a:ext>
            </a:extLst>
          </p:cNvPr>
          <p:cNvCxnSpPr>
            <a:cxnSpLocks/>
          </p:cNvCxnSpPr>
          <p:nvPr/>
        </p:nvCxnSpPr>
        <p:spPr>
          <a:xfrm>
            <a:off x="4223321" y="1661127"/>
            <a:ext cx="0" cy="3780823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94C2A1-6E1E-4E2C-1A58-EBA4B4E91718}"/>
              </a:ext>
            </a:extLst>
          </p:cNvPr>
          <p:cNvCxnSpPr>
            <a:cxnSpLocks/>
          </p:cNvCxnSpPr>
          <p:nvPr/>
        </p:nvCxnSpPr>
        <p:spPr>
          <a:xfrm>
            <a:off x="7550600" y="1661127"/>
            <a:ext cx="0" cy="2953602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58DEF1-38AD-FAAE-06A1-7E15A4548EB7}"/>
              </a:ext>
            </a:extLst>
          </p:cNvPr>
          <p:cNvCxnSpPr>
            <a:cxnSpLocks/>
          </p:cNvCxnSpPr>
          <p:nvPr/>
        </p:nvCxnSpPr>
        <p:spPr>
          <a:xfrm>
            <a:off x="975646" y="4591464"/>
            <a:ext cx="3247675" cy="850486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452549-123A-A80C-527B-315CEA283111}"/>
              </a:ext>
            </a:extLst>
          </p:cNvPr>
          <p:cNvCxnSpPr>
            <a:cxnSpLocks/>
          </p:cNvCxnSpPr>
          <p:nvPr/>
        </p:nvCxnSpPr>
        <p:spPr>
          <a:xfrm flipH="1">
            <a:off x="4223321" y="4591464"/>
            <a:ext cx="3327279" cy="850486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531E50-931B-F710-EC57-E8AC00ECD427}"/>
              </a:ext>
            </a:extLst>
          </p:cNvPr>
          <p:cNvSpPr txBox="1"/>
          <p:nvPr/>
        </p:nvSpPr>
        <p:spPr>
          <a:xfrm>
            <a:off x="2104564" y="1706903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08177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6290-5AA6-DE60-756B-02B45FD0A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93EA55-7811-BB85-29E8-2ED9E9381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25702"/>
              </p:ext>
            </p:extLst>
          </p:nvPr>
        </p:nvGraphicFramePr>
        <p:xfrm>
          <a:off x="8833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1F3F3-CABF-7378-AE6D-906A60C1C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50836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68A9DA3-AC90-4209-BEA3-A41B62E62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966999"/>
              </p:ext>
            </p:extLst>
          </p:nvPr>
        </p:nvGraphicFramePr>
        <p:xfrm>
          <a:off x="4137861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B822842-E679-5696-F102-F506E5A3A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362240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53C7521-73B4-FDAD-43DF-28C9FE967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38744"/>
              </p:ext>
            </p:extLst>
          </p:nvPr>
        </p:nvGraphicFramePr>
        <p:xfrm>
          <a:off x="74651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91D0DC52-1D5F-2B94-EEE6-49D9FFB4E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190328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7FA7326B-4CE1-B869-EB1E-5C9715C640F2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98397-4B1C-0BFF-8E90-1E31FE057C2E}"/>
              </a:ext>
            </a:extLst>
          </p:cNvPr>
          <p:cNvSpPr txBox="1"/>
          <p:nvPr/>
        </p:nvSpPr>
        <p:spPr>
          <a:xfrm>
            <a:off x="796095" y="991312"/>
            <a:ext cx="375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3 (Depth)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B2ADF7B-7382-11A3-B9BD-9003298E0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59121"/>
              </p:ext>
            </p:extLst>
          </p:nvPr>
        </p:nvGraphicFramePr>
        <p:xfrm>
          <a:off x="6042914" y="809981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926F519-7BE8-891C-8491-14DDD239F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98592"/>
              </p:ext>
            </p:extLst>
          </p:nvPr>
        </p:nvGraphicFramePr>
        <p:xfrm>
          <a:off x="5899940" y="902008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05E3888-2375-BD52-DAC1-D96F95332C15}"/>
              </a:ext>
            </a:extLst>
          </p:cNvPr>
          <p:cNvSpPr/>
          <p:nvPr/>
        </p:nvSpPr>
        <p:spPr>
          <a:xfrm>
            <a:off x="3937895" y="1128045"/>
            <a:ext cx="1830516" cy="974220"/>
          </a:xfrm>
          <a:custGeom>
            <a:avLst/>
            <a:gdLst>
              <a:gd name="connsiteX0" fmla="*/ 87174 w 1830516"/>
              <a:gd name="connsiteY0" fmla="*/ 974220 h 974220"/>
              <a:gd name="connsiteX1" fmla="*/ 198269 w 1830516"/>
              <a:gd name="connsiteY1" fmla="*/ 222191 h 974220"/>
              <a:gd name="connsiteX2" fmla="*/ 1830516 w 1830516"/>
              <a:gd name="connsiteY2" fmla="*/ 0 h 97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0516" h="974220">
                <a:moveTo>
                  <a:pt x="87174" y="974220"/>
                </a:moveTo>
                <a:cubicBezTo>
                  <a:pt x="-2557" y="679390"/>
                  <a:pt x="-92288" y="384561"/>
                  <a:pt x="198269" y="222191"/>
                </a:cubicBezTo>
                <a:cubicBezTo>
                  <a:pt x="488826" y="59821"/>
                  <a:pt x="1159671" y="29910"/>
                  <a:pt x="1830516" y="0"/>
                </a:cubicBezTo>
              </a:path>
            </a:pathLst>
          </a:custGeom>
          <a:noFill/>
          <a:ln>
            <a:solidFill>
              <a:srgbClr val="E6AA0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813655-2330-3609-4877-106C73143AD3}"/>
              </a:ext>
            </a:extLst>
          </p:cNvPr>
          <p:cNvSpPr/>
          <p:nvPr/>
        </p:nvSpPr>
        <p:spPr>
          <a:xfrm>
            <a:off x="6409346" y="991312"/>
            <a:ext cx="1009736" cy="1153682"/>
          </a:xfrm>
          <a:custGeom>
            <a:avLst/>
            <a:gdLst>
              <a:gd name="connsiteX0" fmla="*/ 0 w 1009736"/>
              <a:gd name="connsiteY0" fmla="*/ 1153682 h 1153682"/>
              <a:gd name="connsiteX1" fmla="*/ 1008404 w 1009736"/>
              <a:gd name="connsiteY1" fmla="*/ 461473 h 1153682"/>
              <a:gd name="connsiteX2" fmla="*/ 170916 w 1009736"/>
              <a:gd name="connsiteY2" fmla="*/ 0 h 115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736" h="1153682">
                <a:moveTo>
                  <a:pt x="0" y="1153682"/>
                </a:moveTo>
                <a:cubicBezTo>
                  <a:pt x="489959" y="903717"/>
                  <a:pt x="979918" y="653753"/>
                  <a:pt x="1008404" y="461473"/>
                </a:cubicBezTo>
                <a:cubicBezTo>
                  <a:pt x="1036890" y="269193"/>
                  <a:pt x="603903" y="134596"/>
                  <a:pt x="170916" y="0"/>
                </a:cubicBezTo>
              </a:path>
            </a:pathLst>
          </a:custGeom>
          <a:noFill/>
          <a:ln>
            <a:solidFill>
              <a:srgbClr val="8E3B4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555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75853-125A-A007-6B2A-D1BDF4CC9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46B97-ABB9-2F93-D2EF-2FDC8C14D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844551"/>
              </p:ext>
            </p:extLst>
          </p:nvPr>
        </p:nvGraphicFramePr>
        <p:xfrm>
          <a:off x="8833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223F87-FC8C-81D1-E3EF-775E835B4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428196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4766B05-90DF-4ABF-138B-77E509CC4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61715"/>
              </p:ext>
            </p:extLst>
          </p:nvPr>
        </p:nvGraphicFramePr>
        <p:xfrm>
          <a:off x="4137861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639CD0D-2879-53EE-A71F-8B7549FC7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05191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11BACF3-32FD-2482-92CC-555D43FE2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37236"/>
              </p:ext>
            </p:extLst>
          </p:nvPr>
        </p:nvGraphicFramePr>
        <p:xfrm>
          <a:off x="74651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8290B30-5C85-3786-495F-F4081B529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67168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C36FA043-F615-55F1-AD38-19CEF10721D8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203C7-E869-CECC-7432-B7A829ACA73B}"/>
              </a:ext>
            </a:extLst>
          </p:cNvPr>
          <p:cNvSpPr txBox="1"/>
          <p:nvPr/>
        </p:nvSpPr>
        <p:spPr>
          <a:xfrm>
            <a:off x="1708393" y="1278015"/>
            <a:ext cx="375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4 (Time)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1A19F89-0F0A-2285-FD64-FE91C4BE3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88487"/>
              </p:ext>
            </p:extLst>
          </p:nvPr>
        </p:nvGraphicFramePr>
        <p:xfrm>
          <a:off x="4785861" y="5485866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9BBA578-557E-7D01-42C7-C2C1B2FD6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932987"/>
              </p:ext>
            </p:extLst>
          </p:nvPr>
        </p:nvGraphicFramePr>
        <p:xfrm>
          <a:off x="1492393" y="5509463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BFB766-FF0E-FE4A-95C8-6D6065F14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65950"/>
              </p:ext>
            </p:extLst>
          </p:nvPr>
        </p:nvGraphicFramePr>
        <p:xfrm>
          <a:off x="8113140" y="5509463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F20E85-E6DC-F1FF-A6ED-4EFC686E9D69}"/>
              </a:ext>
            </a:extLst>
          </p:cNvPr>
          <p:cNvCxnSpPr/>
          <p:nvPr/>
        </p:nvCxnSpPr>
        <p:spPr>
          <a:xfrm>
            <a:off x="1708393" y="4537817"/>
            <a:ext cx="0" cy="709301"/>
          </a:xfrm>
          <a:prstGeom prst="straightConnector1">
            <a:avLst/>
          </a:prstGeom>
          <a:ln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03696F-A354-FB1F-70B8-E9D5CC9583FF}"/>
              </a:ext>
            </a:extLst>
          </p:cNvPr>
          <p:cNvCxnSpPr/>
          <p:nvPr/>
        </p:nvCxnSpPr>
        <p:spPr>
          <a:xfrm>
            <a:off x="5001861" y="4557757"/>
            <a:ext cx="0" cy="709301"/>
          </a:xfrm>
          <a:prstGeom prst="straightConnector1">
            <a:avLst/>
          </a:prstGeom>
          <a:ln>
            <a:solidFill>
              <a:srgbClr val="8E3B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F12E65-D9C7-F2E7-44CF-F8CBA97737BD}"/>
              </a:ext>
            </a:extLst>
          </p:cNvPr>
          <p:cNvCxnSpPr/>
          <p:nvPr/>
        </p:nvCxnSpPr>
        <p:spPr>
          <a:xfrm>
            <a:off x="8329140" y="4557756"/>
            <a:ext cx="0" cy="709301"/>
          </a:xfrm>
          <a:prstGeom prst="straightConnector1">
            <a:avLst/>
          </a:prstGeom>
          <a:ln>
            <a:solidFill>
              <a:srgbClr val="0025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18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8B5B6-3911-6A1E-93A7-A237B778E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37029C-D0DD-8543-AEEC-6A011C940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95490"/>
              </p:ext>
            </p:extLst>
          </p:nvPr>
        </p:nvGraphicFramePr>
        <p:xfrm>
          <a:off x="1653012" y="2003753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62C150-7E1E-84BA-7E2C-C42C399B8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563"/>
              </p:ext>
            </p:extLst>
          </p:nvPr>
        </p:nvGraphicFramePr>
        <p:xfrm>
          <a:off x="1398065" y="218653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A7935A2-5A33-2975-E92D-72A6E29D2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22232"/>
              </p:ext>
            </p:extLst>
          </p:nvPr>
        </p:nvGraphicFramePr>
        <p:xfrm>
          <a:off x="4907533" y="2003753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1CE0AB8-FE53-6642-C79C-DFE366210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68358"/>
              </p:ext>
            </p:extLst>
          </p:nvPr>
        </p:nvGraphicFramePr>
        <p:xfrm>
          <a:off x="4652586" y="218653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12929DE-F3B2-2E49-1308-F147A4E01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28208"/>
              </p:ext>
            </p:extLst>
          </p:nvPr>
        </p:nvGraphicFramePr>
        <p:xfrm>
          <a:off x="8234812" y="2003753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E0E5496-E87E-0DDE-2C19-703EE774E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555694"/>
              </p:ext>
            </p:extLst>
          </p:nvPr>
        </p:nvGraphicFramePr>
        <p:xfrm>
          <a:off x="7979865" y="218653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59F72FA2-F08F-9286-3672-E48CE28D5EE4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83A39-E386-8811-3B63-B3F868470C43}"/>
              </a:ext>
            </a:extLst>
          </p:cNvPr>
          <p:cNvSpPr txBox="1"/>
          <p:nvPr/>
        </p:nvSpPr>
        <p:spPr>
          <a:xfrm>
            <a:off x="1785849" y="1279860"/>
            <a:ext cx="4618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2 &amp; 4 (Longitude and Time)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73238C-134D-0D63-9661-68F308E3E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28849"/>
              </p:ext>
            </p:extLst>
          </p:nvPr>
        </p:nvGraphicFramePr>
        <p:xfrm>
          <a:off x="1398065" y="5146140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D5F8E96-281C-E9B6-71E4-701C1EAE6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80999"/>
              </p:ext>
            </p:extLst>
          </p:nvPr>
        </p:nvGraphicFramePr>
        <p:xfrm>
          <a:off x="4652586" y="5146140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71F3C21-C651-19C7-9236-9AF8E717C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80802"/>
              </p:ext>
            </p:extLst>
          </p:nvPr>
        </p:nvGraphicFramePr>
        <p:xfrm>
          <a:off x="7979865" y="5146140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E665297-18C4-144E-B050-F18395190E8E}"/>
              </a:ext>
            </a:extLst>
          </p:cNvPr>
          <p:cNvSpPr txBox="1"/>
          <p:nvPr/>
        </p:nvSpPr>
        <p:spPr>
          <a:xfrm>
            <a:off x="5561279" y="2286803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C935D6-4FD2-6617-083A-670BB4250E24}"/>
              </a:ext>
            </a:extLst>
          </p:cNvPr>
          <p:cNvCxnSpPr/>
          <p:nvPr/>
        </p:nvCxnSpPr>
        <p:spPr>
          <a:xfrm>
            <a:off x="1704288" y="1820254"/>
            <a:ext cx="0" cy="3110669"/>
          </a:xfrm>
          <a:prstGeom prst="straightConnector1">
            <a:avLst/>
          </a:prstGeom>
          <a:ln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03541-E37C-6016-CDEC-AB39E699A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F22448-8918-333A-C4F1-BECDEE4DB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724694"/>
              </p:ext>
            </p:extLst>
          </p:nvPr>
        </p:nvGraphicFramePr>
        <p:xfrm>
          <a:off x="14388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CBE809-589A-0055-487C-23B962F71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48590"/>
              </p:ext>
            </p:extLst>
          </p:nvPr>
        </p:nvGraphicFramePr>
        <p:xfrm>
          <a:off x="11838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938DCD6-C16E-64AA-ED53-4AF1E2599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81403"/>
              </p:ext>
            </p:extLst>
          </p:nvPr>
        </p:nvGraphicFramePr>
        <p:xfrm>
          <a:off x="4693337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21119ED-0BA1-874F-4480-0952A25C5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64149"/>
              </p:ext>
            </p:extLst>
          </p:nvPr>
        </p:nvGraphicFramePr>
        <p:xfrm>
          <a:off x="4438390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9DED727-66B3-6858-8ECD-0D04C0C36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698761"/>
              </p:ext>
            </p:extLst>
          </p:nvPr>
        </p:nvGraphicFramePr>
        <p:xfrm>
          <a:off x="80206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11AC524-2831-C427-EA71-79A7DDDA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736744"/>
              </p:ext>
            </p:extLst>
          </p:nvPr>
        </p:nvGraphicFramePr>
        <p:xfrm>
          <a:off x="77656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18EEB0DC-859E-9F08-7330-CA54CB096719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C060B2-6FDD-C3DC-9276-06992417C09F}"/>
              </a:ext>
            </a:extLst>
          </p:cNvPr>
          <p:cNvSpPr txBox="1"/>
          <p:nvPr/>
        </p:nvSpPr>
        <p:spPr>
          <a:xfrm>
            <a:off x="1765679" y="297063"/>
            <a:ext cx="4583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1 &amp; 2 (Latitude &amp; Longitude)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1EF23A-D185-1E6B-DA6C-5F05E741E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997419"/>
              </p:ext>
            </p:extLst>
          </p:nvPr>
        </p:nvGraphicFramePr>
        <p:xfrm>
          <a:off x="4693337" y="1140475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C06E0FA-A189-36A8-EA19-2EC0504A5AF3}"/>
              </a:ext>
            </a:extLst>
          </p:cNvPr>
          <p:cNvSpPr/>
          <p:nvPr/>
        </p:nvSpPr>
        <p:spPr>
          <a:xfrm>
            <a:off x="1726250" y="1184795"/>
            <a:ext cx="2811567" cy="2677904"/>
          </a:xfrm>
          <a:custGeom>
            <a:avLst/>
            <a:gdLst>
              <a:gd name="connsiteX0" fmla="*/ 0 w 2811567"/>
              <a:gd name="connsiteY0" fmla="*/ 2677904 h 2677904"/>
              <a:gd name="connsiteX1" fmla="*/ 734939 w 2811567"/>
              <a:gd name="connsiteY1" fmla="*/ 310719 h 2677904"/>
              <a:gd name="connsiteX2" fmla="*/ 2811567 w 2811567"/>
              <a:gd name="connsiteY2" fmla="*/ 97074 h 267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1567" h="2677904">
                <a:moveTo>
                  <a:pt x="0" y="2677904"/>
                </a:moveTo>
                <a:cubicBezTo>
                  <a:pt x="133172" y="1709380"/>
                  <a:pt x="266344" y="740857"/>
                  <a:pt x="734939" y="310719"/>
                </a:cubicBezTo>
                <a:cubicBezTo>
                  <a:pt x="1203534" y="-119419"/>
                  <a:pt x="2007550" y="-11173"/>
                  <a:pt x="2811567" y="97074"/>
                </a:cubicBezTo>
              </a:path>
            </a:pathLst>
          </a:custGeom>
          <a:noFill/>
          <a:ln>
            <a:solidFill>
              <a:srgbClr val="E6AA0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10A95C-25EB-76B9-1E9D-8C12599D6D81}"/>
              </a:ext>
            </a:extLst>
          </p:cNvPr>
          <p:cNvSpPr/>
          <p:nvPr/>
        </p:nvSpPr>
        <p:spPr>
          <a:xfrm>
            <a:off x="5375305" y="679520"/>
            <a:ext cx="3442742" cy="3183179"/>
          </a:xfrm>
          <a:custGeom>
            <a:avLst/>
            <a:gdLst>
              <a:gd name="connsiteX0" fmla="*/ 3247402 w 3477956"/>
              <a:gd name="connsiteY0" fmla="*/ 3590928 h 3590928"/>
              <a:gd name="connsiteX1" fmla="*/ 3281585 w 3477956"/>
              <a:gd name="connsiteY1" fmla="*/ 1591212 h 3590928"/>
              <a:gd name="connsiteX2" fmla="*/ 1128045 w 3477956"/>
              <a:gd name="connsiteY2" fmla="*/ 27332 h 3590928"/>
              <a:gd name="connsiteX3" fmla="*/ 0 w 3477956"/>
              <a:gd name="connsiteY3" fmla="*/ 745179 h 3590928"/>
              <a:gd name="connsiteX0" fmla="*/ 3247402 w 3456618"/>
              <a:gd name="connsiteY0" fmla="*/ 3324415 h 3324415"/>
              <a:gd name="connsiteX1" fmla="*/ 3281585 w 3456618"/>
              <a:gd name="connsiteY1" fmla="*/ 1324699 h 3324415"/>
              <a:gd name="connsiteX2" fmla="*/ 1427148 w 3456618"/>
              <a:gd name="connsiteY2" fmla="*/ 53437 h 3324415"/>
              <a:gd name="connsiteX3" fmla="*/ 0 w 3456618"/>
              <a:gd name="connsiteY3" fmla="*/ 478666 h 3324415"/>
              <a:gd name="connsiteX0" fmla="*/ 3247402 w 3442742"/>
              <a:gd name="connsiteY0" fmla="*/ 3205758 h 3205758"/>
              <a:gd name="connsiteX1" fmla="*/ 3281585 w 3442742"/>
              <a:gd name="connsiteY1" fmla="*/ 1206042 h 3205758"/>
              <a:gd name="connsiteX2" fmla="*/ 1623701 w 3442742"/>
              <a:gd name="connsiteY2" fmla="*/ 89695 h 3205758"/>
              <a:gd name="connsiteX3" fmla="*/ 0 w 3442742"/>
              <a:gd name="connsiteY3" fmla="*/ 360009 h 320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2742" h="3205758">
                <a:moveTo>
                  <a:pt x="3247402" y="3205758"/>
                </a:moveTo>
                <a:cubicBezTo>
                  <a:pt x="3441106" y="2502866"/>
                  <a:pt x="3552202" y="1725386"/>
                  <a:pt x="3281585" y="1206042"/>
                </a:cubicBezTo>
                <a:cubicBezTo>
                  <a:pt x="3010968" y="686698"/>
                  <a:pt x="2170632" y="230700"/>
                  <a:pt x="1623701" y="89695"/>
                </a:cubicBezTo>
                <a:cubicBezTo>
                  <a:pt x="1076770" y="-51310"/>
                  <a:pt x="290557" y="-69417"/>
                  <a:pt x="0" y="360009"/>
                </a:cubicBezTo>
              </a:path>
            </a:pathLst>
          </a:custGeom>
          <a:noFill/>
          <a:ln>
            <a:solidFill>
              <a:srgbClr val="8E3B4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00534C6-7EB3-B926-80BE-EA3FB9DBB669}"/>
              </a:ext>
            </a:extLst>
          </p:cNvPr>
          <p:cNvSpPr/>
          <p:nvPr/>
        </p:nvSpPr>
        <p:spPr>
          <a:xfrm>
            <a:off x="3748336" y="1794617"/>
            <a:ext cx="866393" cy="2931207"/>
          </a:xfrm>
          <a:custGeom>
            <a:avLst/>
            <a:gdLst>
              <a:gd name="connsiteX0" fmla="*/ 627111 w 866393"/>
              <a:gd name="connsiteY0" fmla="*/ 2931207 h 2931207"/>
              <a:gd name="connsiteX1" fmla="*/ 3268 w 866393"/>
              <a:gd name="connsiteY1" fmla="*/ 854579 h 2931207"/>
              <a:gd name="connsiteX2" fmla="*/ 866393 w 866393"/>
              <a:gd name="connsiteY2" fmla="*/ 0 h 293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393" h="2931207">
                <a:moveTo>
                  <a:pt x="627111" y="2931207"/>
                </a:moveTo>
                <a:cubicBezTo>
                  <a:pt x="295249" y="2137160"/>
                  <a:pt x="-36612" y="1343113"/>
                  <a:pt x="3268" y="854579"/>
                </a:cubicBezTo>
                <a:cubicBezTo>
                  <a:pt x="43148" y="366044"/>
                  <a:pt x="454770" y="183022"/>
                  <a:pt x="866393" y="0"/>
                </a:cubicBezTo>
              </a:path>
            </a:pathLst>
          </a:custGeom>
          <a:noFill/>
          <a:ln>
            <a:solidFill>
              <a:srgbClr val="00252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09B1B-F85F-C53F-51C2-A385E69A0A6F}"/>
              </a:ext>
            </a:extLst>
          </p:cNvPr>
          <p:cNvSpPr txBox="1"/>
          <p:nvPr/>
        </p:nvSpPr>
        <p:spPr>
          <a:xfrm>
            <a:off x="1646621" y="4611259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568089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A9143-58B6-C00D-08A1-161596377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BF3F5D-6E3D-6D4A-5B88-C3F35DACB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37496"/>
              </p:ext>
            </p:extLst>
          </p:nvPr>
        </p:nvGraphicFramePr>
        <p:xfrm>
          <a:off x="14388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CA310-6234-9744-82E1-2DAADA2F61D9}"/>
              </a:ext>
            </a:extLst>
          </p:cNvPr>
          <p:cNvGraphicFramePr>
            <a:graphicFrameLocks noGrp="1"/>
          </p:cNvGraphicFramePr>
          <p:nvPr/>
        </p:nvGraphicFramePr>
        <p:xfrm>
          <a:off x="11838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52DD4B0-35F8-8195-95FA-B195DF556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34397"/>
              </p:ext>
            </p:extLst>
          </p:nvPr>
        </p:nvGraphicFramePr>
        <p:xfrm>
          <a:off x="4693337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4008AD9-5873-38A6-3296-DB65ABABD4E9}"/>
              </a:ext>
            </a:extLst>
          </p:cNvPr>
          <p:cNvGraphicFramePr>
            <a:graphicFrameLocks noGrp="1"/>
          </p:cNvGraphicFramePr>
          <p:nvPr/>
        </p:nvGraphicFramePr>
        <p:xfrm>
          <a:off x="4438390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DF830E8-80B8-DDBF-161E-6A24733B0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65650"/>
              </p:ext>
            </p:extLst>
          </p:nvPr>
        </p:nvGraphicFramePr>
        <p:xfrm>
          <a:off x="80206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B6AB3A5-DE19-6C99-7463-80EC9B45E7F7}"/>
              </a:ext>
            </a:extLst>
          </p:cNvPr>
          <p:cNvGraphicFramePr>
            <a:graphicFrameLocks noGrp="1"/>
          </p:cNvGraphicFramePr>
          <p:nvPr/>
        </p:nvGraphicFramePr>
        <p:xfrm>
          <a:off x="77656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BC37F795-9EE2-AB04-32FD-DC401F8C0736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484FC-0D8E-391A-A5F1-5EEC336634B0}"/>
              </a:ext>
            </a:extLst>
          </p:cNvPr>
          <p:cNvSpPr txBox="1"/>
          <p:nvPr/>
        </p:nvSpPr>
        <p:spPr>
          <a:xfrm>
            <a:off x="1765679" y="297063"/>
            <a:ext cx="5350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1, 2 &amp; 3 (Latitude, Longitude &amp; Depth)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65D0AF-68BC-D049-6B65-9E8D11AAA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064036"/>
              </p:ext>
            </p:extLst>
          </p:nvPr>
        </p:nvGraphicFramePr>
        <p:xfrm>
          <a:off x="4933564" y="111239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67DDD2-6C85-2C46-1528-2F0453A8D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854776"/>
              </p:ext>
            </p:extLst>
          </p:nvPr>
        </p:nvGraphicFramePr>
        <p:xfrm>
          <a:off x="4764249" y="124787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A34101-61AC-FF39-B5D2-C5888CF6F0D9}"/>
              </a:ext>
            </a:extLst>
          </p:cNvPr>
          <p:cNvSpPr/>
          <p:nvPr/>
        </p:nvSpPr>
        <p:spPr>
          <a:xfrm>
            <a:off x="3749503" y="1914259"/>
            <a:ext cx="1130146" cy="2879932"/>
          </a:xfrm>
          <a:custGeom>
            <a:avLst/>
            <a:gdLst>
              <a:gd name="connsiteX0" fmla="*/ 627111 w 866393"/>
              <a:gd name="connsiteY0" fmla="*/ 2931207 h 2931207"/>
              <a:gd name="connsiteX1" fmla="*/ 3268 w 866393"/>
              <a:gd name="connsiteY1" fmla="*/ 854579 h 2931207"/>
              <a:gd name="connsiteX2" fmla="*/ 866393 w 866393"/>
              <a:gd name="connsiteY2" fmla="*/ 0 h 2931207"/>
              <a:gd name="connsiteX0" fmla="*/ 831044 w 865227"/>
              <a:gd name="connsiteY0" fmla="*/ 2999573 h 2999573"/>
              <a:gd name="connsiteX1" fmla="*/ 2102 w 865227"/>
              <a:gd name="connsiteY1" fmla="*/ 854579 h 2999573"/>
              <a:gd name="connsiteX2" fmla="*/ 865227 w 865227"/>
              <a:gd name="connsiteY2" fmla="*/ 0 h 2999573"/>
              <a:gd name="connsiteX0" fmla="*/ 831044 w 1130146"/>
              <a:gd name="connsiteY0" fmla="*/ 2879932 h 2879932"/>
              <a:gd name="connsiteX1" fmla="*/ 2102 w 1130146"/>
              <a:gd name="connsiteY1" fmla="*/ 734938 h 2879932"/>
              <a:gd name="connsiteX2" fmla="*/ 1130146 w 1130146"/>
              <a:gd name="connsiteY2" fmla="*/ 0 h 287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146" h="2879932">
                <a:moveTo>
                  <a:pt x="831044" y="2879932"/>
                </a:moveTo>
                <a:cubicBezTo>
                  <a:pt x="499182" y="2085885"/>
                  <a:pt x="-37778" y="1223472"/>
                  <a:pt x="2102" y="734938"/>
                </a:cubicBezTo>
                <a:cubicBezTo>
                  <a:pt x="41982" y="246403"/>
                  <a:pt x="718523" y="183022"/>
                  <a:pt x="1130146" y="0"/>
                </a:cubicBezTo>
              </a:path>
            </a:pathLst>
          </a:custGeom>
          <a:noFill/>
          <a:ln>
            <a:solidFill>
              <a:srgbClr val="00252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DCEEEF6-B533-41F4-C343-D656E61B0856}"/>
              </a:ext>
            </a:extLst>
          </p:cNvPr>
          <p:cNvSpPr/>
          <p:nvPr/>
        </p:nvSpPr>
        <p:spPr>
          <a:xfrm>
            <a:off x="1657884" y="933677"/>
            <a:ext cx="3418318" cy="3074301"/>
          </a:xfrm>
          <a:custGeom>
            <a:avLst/>
            <a:gdLst>
              <a:gd name="connsiteX0" fmla="*/ 0 w 3418318"/>
              <a:gd name="connsiteY0" fmla="*/ 3074301 h 3074301"/>
              <a:gd name="connsiteX1" fmla="*/ 1546789 w 3418318"/>
              <a:gd name="connsiteY1" fmla="*/ 288372 h 3074301"/>
              <a:gd name="connsiteX2" fmla="*/ 3418318 w 3418318"/>
              <a:gd name="connsiteY2" fmla="*/ 228551 h 307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8318" h="3074301">
                <a:moveTo>
                  <a:pt x="0" y="3074301"/>
                </a:moveTo>
                <a:cubicBezTo>
                  <a:pt x="488534" y="1918482"/>
                  <a:pt x="977069" y="762664"/>
                  <a:pt x="1546789" y="288372"/>
                </a:cubicBezTo>
                <a:cubicBezTo>
                  <a:pt x="2116509" y="-185920"/>
                  <a:pt x="2767413" y="21315"/>
                  <a:pt x="3418318" y="228551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5FFD5D3-9439-3F27-4F12-547149CBA514}"/>
              </a:ext>
            </a:extLst>
          </p:cNvPr>
          <p:cNvSpPr/>
          <p:nvPr/>
        </p:nvSpPr>
        <p:spPr>
          <a:xfrm>
            <a:off x="1495514" y="1452785"/>
            <a:ext cx="3435409" cy="2888479"/>
          </a:xfrm>
          <a:custGeom>
            <a:avLst/>
            <a:gdLst>
              <a:gd name="connsiteX0" fmla="*/ 0 w 3435409"/>
              <a:gd name="connsiteY0" fmla="*/ 2888479 h 2888479"/>
              <a:gd name="connsiteX1" fmla="*/ 1999716 w 3435409"/>
              <a:gd name="connsiteY1" fmla="*/ 504202 h 2888479"/>
              <a:gd name="connsiteX2" fmla="*/ 3435409 w 3435409"/>
              <a:gd name="connsiteY2" fmla="*/ 0 h 288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09" h="2888479">
                <a:moveTo>
                  <a:pt x="0" y="2888479"/>
                </a:moveTo>
                <a:cubicBezTo>
                  <a:pt x="713574" y="1937047"/>
                  <a:pt x="1427148" y="985615"/>
                  <a:pt x="1999716" y="504202"/>
                </a:cubicBezTo>
                <a:cubicBezTo>
                  <a:pt x="2572284" y="22789"/>
                  <a:pt x="3003846" y="11394"/>
                  <a:pt x="3435409" y="0"/>
                </a:cubicBezTo>
              </a:path>
            </a:pathLst>
          </a:custGeom>
          <a:noFill/>
          <a:ln>
            <a:solidFill>
              <a:srgbClr val="E6AA0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AA91D7-007F-230C-126B-2BCB1908DCFA}"/>
              </a:ext>
            </a:extLst>
          </p:cNvPr>
          <p:cNvSpPr/>
          <p:nvPr/>
        </p:nvSpPr>
        <p:spPr>
          <a:xfrm>
            <a:off x="5588950" y="797326"/>
            <a:ext cx="3110669" cy="3219197"/>
          </a:xfrm>
          <a:custGeom>
            <a:avLst/>
            <a:gdLst>
              <a:gd name="connsiteX0" fmla="*/ 3110669 w 3110669"/>
              <a:gd name="connsiteY0" fmla="*/ 3219197 h 3219197"/>
              <a:gd name="connsiteX1" fmla="*/ 1803162 w 3110669"/>
              <a:gd name="connsiteY1" fmla="*/ 253807 h 3219197"/>
              <a:gd name="connsiteX2" fmla="*/ 0 w 3110669"/>
              <a:gd name="connsiteY2" fmla="*/ 356356 h 321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0669" h="3219197">
                <a:moveTo>
                  <a:pt x="3110669" y="3219197"/>
                </a:moveTo>
                <a:cubicBezTo>
                  <a:pt x="2716138" y="1975072"/>
                  <a:pt x="2321607" y="730947"/>
                  <a:pt x="1803162" y="253807"/>
                </a:cubicBezTo>
                <a:cubicBezTo>
                  <a:pt x="1284717" y="-223333"/>
                  <a:pt x="642358" y="66511"/>
                  <a:pt x="0" y="356356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FBD4504-918C-6AC4-1E86-FD13F3F95BC3}"/>
              </a:ext>
            </a:extLst>
          </p:cNvPr>
          <p:cNvSpPr/>
          <p:nvPr/>
        </p:nvSpPr>
        <p:spPr>
          <a:xfrm>
            <a:off x="5443671" y="1469877"/>
            <a:ext cx="2905570" cy="2811566"/>
          </a:xfrm>
          <a:custGeom>
            <a:avLst/>
            <a:gdLst>
              <a:gd name="connsiteX0" fmla="*/ 2905570 w 2905570"/>
              <a:gd name="connsiteY0" fmla="*/ 2811566 h 2811566"/>
              <a:gd name="connsiteX1" fmla="*/ 1264778 w 2905570"/>
              <a:gd name="connsiteY1" fmla="*/ 478564 h 2811566"/>
              <a:gd name="connsiteX2" fmla="*/ 0 w 2905570"/>
              <a:gd name="connsiteY2" fmla="*/ 0 h 281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570" h="2811566">
                <a:moveTo>
                  <a:pt x="2905570" y="2811566"/>
                </a:moveTo>
                <a:cubicBezTo>
                  <a:pt x="2327305" y="1879362"/>
                  <a:pt x="1749040" y="947158"/>
                  <a:pt x="1264778" y="478564"/>
                </a:cubicBezTo>
                <a:cubicBezTo>
                  <a:pt x="780516" y="9970"/>
                  <a:pt x="390258" y="4985"/>
                  <a:pt x="0" y="0"/>
                </a:cubicBezTo>
              </a:path>
            </a:pathLst>
          </a:custGeom>
          <a:noFill/>
          <a:ln>
            <a:solidFill>
              <a:srgbClr val="8E3B4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4BCCF2-C233-A020-C9FC-B9AF2B38604B}"/>
              </a:ext>
            </a:extLst>
          </p:cNvPr>
          <p:cNvSpPr txBox="1"/>
          <p:nvPr/>
        </p:nvSpPr>
        <p:spPr>
          <a:xfrm>
            <a:off x="1646621" y="4611259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3500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415E-E44F-1B81-FC31-6FF126F78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0FDC24C-CEE0-45A5-C728-A6E7E1245F86}"/>
              </a:ext>
            </a:extLst>
          </p:cNvPr>
          <p:cNvGrpSpPr/>
          <p:nvPr/>
        </p:nvGrpSpPr>
        <p:grpSpPr>
          <a:xfrm>
            <a:off x="2954317" y="2039240"/>
            <a:ext cx="6283365" cy="2779520"/>
            <a:chOff x="1530224" y="296966"/>
            <a:chExt cx="6283365" cy="27795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6B45E1-B1D5-7780-8217-CF383B2E7B4B}"/>
                </a:ext>
              </a:extLst>
            </p:cNvPr>
            <p:cNvSpPr/>
            <p:nvPr/>
          </p:nvSpPr>
          <p:spPr>
            <a:xfrm>
              <a:off x="1858056" y="1430351"/>
              <a:ext cx="2123853" cy="936833"/>
            </a:xfrm>
            <a:prstGeom prst="rect">
              <a:avLst/>
            </a:prstGeom>
            <a:solidFill>
              <a:srgbClr val="8E3B46">
                <a:alpha val="60000"/>
              </a:srgbClr>
            </a:solidFill>
            <a:ln>
              <a:solidFill>
                <a:srgbClr val="00252A">
                  <a:alpha val="6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132C95-04D2-4F05-1FA4-5557DBC3535E}"/>
                </a:ext>
              </a:extLst>
            </p:cNvPr>
            <p:cNvSpPr/>
            <p:nvPr/>
          </p:nvSpPr>
          <p:spPr>
            <a:xfrm>
              <a:off x="1858056" y="940037"/>
              <a:ext cx="2123853" cy="495656"/>
            </a:xfrm>
            <a:prstGeom prst="rect">
              <a:avLst/>
            </a:prstGeom>
            <a:solidFill>
              <a:srgbClr val="00252A">
                <a:alpha val="69804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Graphic 4" descr="Table outline">
              <a:extLst>
                <a:ext uri="{FF2B5EF4-FFF2-40B4-BE49-F238E27FC236}">
                  <a16:creationId xmlns:a16="http://schemas.microsoft.com/office/drawing/2014/main" id="{55D429C7-F32D-F060-BB84-B605F9B74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30224" y="296967"/>
              <a:ext cx="2779519" cy="2779519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7FD4E9-1DBB-9C35-537F-2EEF1A1ECA9A}"/>
                </a:ext>
              </a:extLst>
            </p:cNvPr>
            <p:cNvSpPr/>
            <p:nvPr/>
          </p:nvSpPr>
          <p:spPr>
            <a:xfrm>
              <a:off x="5361902" y="1430350"/>
              <a:ext cx="2123853" cy="936833"/>
            </a:xfrm>
            <a:prstGeom prst="rect">
              <a:avLst/>
            </a:prstGeom>
            <a:solidFill>
              <a:srgbClr val="E6AA04">
                <a:alpha val="60000"/>
              </a:srgbClr>
            </a:solidFill>
            <a:ln>
              <a:solidFill>
                <a:srgbClr val="00252A">
                  <a:alpha val="6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0D13DE-5F1F-0A43-A3C8-31198A6F30FB}"/>
                </a:ext>
              </a:extLst>
            </p:cNvPr>
            <p:cNvSpPr/>
            <p:nvPr/>
          </p:nvSpPr>
          <p:spPr>
            <a:xfrm>
              <a:off x="5361902" y="940036"/>
              <a:ext cx="2123853" cy="495656"/>
            </a:xfrm>
            <a:prstGeom prst="rect">
              <a:avLst/>
            </a:prstGeom>
            <a:solidFill>
              <a:srgbClr val="00252A">
                <a:alpha val="69804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5" name="Graphic 14" descr="Table outline">
              <a:extLst>
                <a:ext uri="{FF2B5EF4-FFF2-40B4-BE49-F238E27FC236}">
                  <a16:creationId xmlns:a16="http://schemas.microsoft.com/office/drawing/2014/main" id="{A88291E0-629E-ABB2-5ECF-FB6A4682E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4070" y="296966"/>
              <a:ext cx="2779519" cy="2779519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055EB9-7E5E-FEBB-46B4-26CCF9F68864}"/>
                </a:ext>
              </a:extLst>
            </p:cNvPr>
            <p:cNvCxnSpPr/>
            <p:nvPr/>
          </p:nvCxnSpPr>
          <p:spPr>
            <a:xfrm>
              <a:off x="4212799" y="1679168"/>
              <a:ext cx="901048" cy="0"/>
            </a:xfrm>
            <a:prstGeom prst="straightConnector1">
              <a:avLst/>
            </a:prstGeom>
            <a:ln w="635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42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C8F74-0C92-7108-7817-F30AFACA3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470EF1-4BC6-74F2-C11A-1B93A8285104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F70E5D-1E45-44C3-5669-27BE9BDB8373}"/>
              </a:ext>
            </a:extLst>
          </p:cNvPr>
          <p:cNvGrpSpPr/>
          <p:nvPr/>
        </p:nvGrpSpPr>
        <p:grpSpPr>
          <a:xfrm>
            <a:off x="2875128" y="1012532"/>
            <a:ext cx="5475600" cy="1800000"/>
            <a:chOff x="2875128" y="1012532"/>
            <a:chExt cx="5475600" cy="180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3A74A0-B993-D03B-C10E-0FCD8B29D0A3}"/>
                </a:ext>
              </a:extLst>
            </p:cNvPr>
            <p:cNvSpPr/>
            <p:nvPr/>
          </p:nvSpPr>
          <p:spPr>
            <a:xfrm>
              <a:off x="2875128" y="1012532"/>
              <a:ext cx="54756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5cmx15.21cm Placeholder Image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037A4C1-C2E9-1D75-FB89-84B11A399404}"/>
                </a:ext>
              </a:extLst>
            </p:cNvPr>
            <p:cNvGrpSpPr/>
            <p:nvPr/>
          </p:nvGrpSpPr>
          <p:grpSpPr>
            <a:xfrm>
              <a:off x="3326450" y="1046276"/>
              <a:ext cx="4364129" cy="1726151"/>
              <a:chOff x="3834712" y="959097"/>
              <a:chExt cx="4364129" cy="1726151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8B242A-69C4-ECE6-3361-44435CE84098}"/>
                  </a:ext>
                </a:extLst>
              </p:cNvPr>
              <p:cNvSpPr txBox="1"/>
              <p:nvPr/>
            </p:nvSpPr>
            <p:spPr>
              <a:xfrm>
                <a:off x="3995270" y="1532966"/>
                <a:ext cx="41920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for (i in 1:10){function}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379C5F0-968D-67D3-EE3D-D447DA568AAF}"/>
                  </a:ext>
                </a:extLst>
              </p:cNvPr>
              <p:cNvSpPr/>
              <p:nvPr/>
            </p:nvSpPr>
            <p:spPr>
              <a:xfrm>
                <a:off x="4724876" y="1618696"/>
                <a:ext cx="226963" cy="423582"/>
              </a:xfrm>
              <a:prstGeom prst="rect">
                <a:avLst/>
              </a:prstGeom>
              <a:solidFill>
                <a:srgbClr val="8E3B46">
                  <a:alpha val="50196"/>
                </a:srgbClr>
              </a:solidFill>
              <a:ln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8E3B46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AFB3544-3A60-B8A3-87EA-A06710672E78}"/>
                  </a:ext>
                </a:extLst>
              </p:cNvPr>
              <p:cNvSpPr/>
              <p:nvPr/>
            </p:nvSpPr>
            <p:spPr>
              <a:xfrm>
                <a:off x="5333052" y="1613562"/>
                <a:ext cx="788138" cy="423582"/>
              </a:xfrm>
              <a:prstGeom prst="rect">
                <a:avLst/>
              </a:prstGeom>
              <a:solidFill>
                <a:srgbClr val="E6AA04">
                  <a:alpha val="50196"/>
                </a:srgbClr>
              </a:solidFill>
              <a:ln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F88FEFE-065E-4BD9-5086-613EA16DD0F2}"/>
                  </a:ext>
                </a:extLst>
              </p:cNvPr>
              <p:cNvSpPr/>
              <p:nvPr/>
            </p:nvSpPr>
            <p:spPr>
              <a:xfrm>
                <a:off x="6213474" y="1616969"/>
                <a:ext cx="1683310" cy="423582"/>
              </a:xfrm>
              <a:prstGeom prst="rect">
                <a:avLst/>
              </a:prstGeom>
              <a:solidFill>
                <a:srgbClr val="00252A">
                  <a:alpha val="50196"/>
                </a:srgbClr>
              </a:solidFill>
              <a:ln>
                <a:solidFill>
                  <a:srgbClr val="00252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2A8547-AFCA-B4AD-0238-C5F8D274ECA9}"/>
                  </a:ext>
                </a:extLst>
              </p:cNvPr>
              <p:cNvSpPr txBox="1"/>
              <p:nvPr/>
            </p:nvSpPr>
            <p:spPr>
              <a:xfrm>
                <a:off x="4407626" y="959097"/>
                <a:ext cx="2638989" cy="442674"/>
              </a:xfrm>
              <a:prstGeom prst="roundRect">
                <a:avLst/>
              </a:prstGeom>
              <a:solidFill>
                <a:srgbClr val="F5F5F5"/>
              </a:solidFill>
              <a:ln>
                <a:solidFill>
                  <a:srgbClr val="E6AA0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000" dirty="0">
                    <a:solidFill>
                      <a:srgbClr val="E6AA04"/>
                    </a:solidFill>
                  </a:rPr>
                  <a:t>The range to loop over.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5B5184-CB58-24B6-1A60-57E398BA0DCC}"/>
                  </a:ext>
                </a:extLst>
              </p:cNvPr>
              <p:cNvSpPr txBox="1"/>
              <p:nvPr/>
            </p:nvSpPr>
            <p:spPr>
              <a:xfrm>
                <a:off x="5911417" y="2242574"/>
                <a:ext cx="2287424" cy="442674"/>
              </a:xfrm>
              <a:prstGeom prst="roundRect">
                <a:avLst/>
              </a:prstGeom>
              <a:solidFill>
                <a:srgbClr val="F5F5F5"/>
              </a:solidFill>
              <a:ln>
                <a:solidFill>
                  <a:srgbClr val="00252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000" dirty="0">
                    <a:solidFill>
                      <a:srgbClr val="00252A"/>
                    </a:solidFill>
                  </a:rPr>
                  <a:t>The thing to repeat.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CD0F40-C260-D176-BF4A-C503468091CC}"/>
                  </a:ext>
                </a:extLst>
              </p:cNvPr>
              <p:cNvSpPr txBox="1"/>
              <p:nvPr/>
            </p:nvSpPr>
            <p:spPr>
              <a:xfrm>
                <a:off x="3834712" y="2242574"/>
                <a:ext cx="2007290" cy="442674"/>
              </a:xfrm>
              <a:prstGeom prst="roundRect">
                <a:avLst/>
              </a:prstGeom>
              <a:solidFill>
                <a:srgbClr val="F5F5F5"/>
              </a:solidFill>
              <a:ln>
                <a:solidFill>
                  <a:srgbClr val="8E3B4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8E3B46"/>
                    </a:solidFill>
                  </a:rPr>
                  <a:t>The current loop.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54A53A5-7D07-E2DB-7B32-88A7F7BD0E62}"/>
                  </a:ext>
                </a:extLst>
              </p:cNvPr>
              <p:cNvCxnSpPr>
                <a:cxnSpLocks/>
                <a:stCxn id="8" idx="0"/>
                <a:endCxn id="3" idx="2"/>
              </p:cNvCxnSpPr>
              <p:nvPr/>
            </p:nvCxnSpPr>
            <p:spPr>
              <a:xfrm flipV="1">
                <a:off x="4838357" y="2042278"/>
                <a:ext cx="1" cy="200296"/>
              </a:xfrm>
              <a:prstGeom prst="straightConnector1">
                <a:avLst/>
              </a:prstGeom>
              <a:ln w="38100">
                <a:solidFill>
                  <a:srgbClr val="8E3B4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C5402B-C90C-ECF3-6464-D24228999892}"/>
                  </a:ext>
                </a:extLst>
              </p:cNvPr>
              <p:cNvCxnSpPr>
                <a:cxnSpLocks/>
                <a:stCxn id="7" idx="0"/>
                <a:endCxn id="5" idx="2"/>
              </p:cNvCxnSpPr>
              <p:nvPr/>
            </p:nvCxnSpPr>
            <p:spPr>
              <a:xfrm flipV="1">
                <a:off x="7055129" y="2040551"/>
                <a:ext cx="0" cy="202023"/>
              </a:xfrm>
              <a:prstGeom prst="straightConnector1">
                <a:avLst/>
              </a:prstGeom>
              <a:ln w="38100">
                <a:solidFill>
                  <a:srgbClr val="00252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6E99A9E-2695-29E9-AE9C-D8808F403EF8}"/>
                  </a:ext>
                </a:extLst>
              </p:cNvPr>
              <p:cNvCxnSpPr>
                <a:cxnSpLocks/>
                <a:stCxn id="6" idx="2"/>
                <a:endCxn id="4" idx="0"/>
              </p:cNvCxnSpPr>
              <p:nvPr/>
            </p:nvCxnSpPr>
            <p:spPr>
              <a:xfrm>
                <a:off x="5727121" y="1401771"/>
                <a:ext cx="0" cy="211791"/>
              </a:xfrm>
              <a:prstGeom prst="straightConnector1">
                <a:avLst/>
              </a:prstGeom>
              <a:ln w="38100">
                <a:solidFill>
                  <a:srgbClr val="E6AA0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489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1DD78-65E1-680C-5428-3F300E589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6D60E23-D399-4CCA-BD06-E10243DF36AE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3BB29-FA2B-2A24-4081-D3BE9254BA12}"/>
              </a:ext>
            </a:extLst>
          </p:cNvPr>
          <p:cNvGrpSpPr/>
          <p:nvPr/>
        </p:nvGrpSpPr>
        <p:grpSpPr>
          <a:xfrm>
            <a:off x="3574237" y="1445420"/>
            <a:ext cx="5043526" cy="1567429"/>
            <a:chOff x="3435285" y="1659064"/>
            <a:chExt cx="5043526" cy="156742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7FB9B8D-E282-AEA2-07F6-C27E289C1B06}"/>
                </a:ext>
              </a:extLst>
            </p:cNvPr>
            <p:cNvGrpSpPr/>
            <p:nvPr/>
          </p:nvGrpSpPr>
          <p:grpSpPr>
            <a:xfrm>
              <a:off x="3435285" y="1659064"/>
              <a:ext cx="5043526" cy="1567429"/>
              <a:chOff x="556935" y="1408639"/>
              <a:chExt cx="4114345" cy="1269641"/>
            </a:xfrm>
          </p:grpSpPr>
          <p:pic>
            <p:nvPicPr>
              <p:cNvPr id="29" name="Graphic 28" descr="Single gear outline">
                <a:extLst>
                  <a:ext uri="{FF2B5EF4-FFF2-40B4-BE49-F238E27FC236}">
                    <a16:creationId xmlns:a16="http://schemas.microsoft.com/office/drawing/2014/main" id="{CDF21E71-4BAD-3CEB-D597-5B232EC89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7098" y="176388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Graphic 29" descr="Single gear outline">
                <a:extLst>
                  <a:ext uri="{FF2B5EF4-FFF2-40B4-BE49-F238E27FC236}">
                    <a16:creationId xmlns:a16="http://schemas.microsoft.com/office/drawing/2014/main" id="{C772B83F-2CA4-B6F3-1896-A84DE3832B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501888" y="140863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Graphic 31" descr="Settings outline">
                <a:extLst>
                  <a:ext uri="{FF2B5EF4-FFF2-40B4-BE49-F238E27FC236}">
                    <a16:creationId xmlns:a16="http://schemas.microsoft.com/office/drawing/2014/main" id="{84738571-57BD-5CE6-CF09-150AE66F5A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6935" y="140863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Graphic 33" descr="Checklist outline">
                <a:extLst>
                  <a:ext uri="{FF2B5EF4-FFF2-40B4-BE49-F238E27FC236}">
                    <a16:creationId xmlns:a16="http://schemas.microsoft.com/office/drawing/2014/main" id="{88582093-6FDD-7057-5E00-7E06FB76D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56880" y="1601245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22C64C80-A878-B7AF-782A-6C81B86F9556}"/>
                </a:ext>
              </a:extLst>
            </p:cNvPr>
            <p:cNvSpPr/>
            <p:nvPr/>
          </p:nvSpPr>
          <p:spPr>
            <a:xfrm>
              <a:off x="4611532" y="1677158"/>
              <a:ext cx="1182976" cy="439374"/>
            </a:xfrm>
            <a:custGeom>
              <a:avLst/>
              <a:gdLst>
                <a:gd name="connsiteX0" fmla="*/ 0 w 974221"/>
                <a:gd name="connsiteY0" fmla="*/ 130712 h 233261"/>
                <a:gd name="connsiteX1" fmla="*/ 470019 w 974221"/>
                <a:gd name="connsiteY1" fmla="*/ 2525 h 233261"/>
                <a:gd name="connsiteX2" fmla="*/ 974221 w 974221"/>
                <a:gd name="connsiteY2" fmla="*/ 233261 h 23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221" h="233261">
                  <a:moveTo>
                    <a:pt x="0" y="130712"/>
                  </a:moveTo>
                  <a:cubicBezTo>
                    <a:pt x="153824" y="58073"/>
                    <a:pt x="307649" y="-14566"/>
                    <a:pt x="470019" y="2525"/>
                  </a:cubicBezTo>
                  <a:cubicBezTo>
                    <a:pt x="632389" y="19616"/>
                    <a:pt x="803305" y="126438"/>
                    <a:pt x="974221" y="233261"/>
                  </a:cubicBezTo>
                </a:path>
              </a:pathLst>
            </a:custGeom>
            <a:noFill/>
            <a:ln w="76200">
              <a:solidFill>
                <a:srgbClr val="E6AA04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3D2148EE-BCFB-2BCB-0ABD-9021D0EF8E68}"/>
                </a:ext>
              </a:extLst>
            </p:cNvPr>
            <p:cNvSpPr/>
            <p:nvPr/>
          </p:nvSpPr>
          <p:spPr>
            <a:xfrm flipV="1">
              <a:off x="6286072" y="2597566"/>
              <a:ext cx="1182976" cy="439374"/>
            </a:xfrm>
            <a:custGeom>
              <a:avLst/>
              <a:gdLst>
                <a:gd name="connsiteX0" fmla="*/ 0 w 974221"/>
                <a:gd name="connsiteY0" fmla="*/ 130712 h 233261"/>
                <a:gd name="connsiteX1" fmla="*/ 470019 w 974221"/>
                <a:gd name="connsiteY1" fmla="*/ 2525 h 233261"/>
                <a:gd name="connsiteX2" fmla="*/ 974221 w 974221"/>
                <a:gd name="connsiteY2" fmla="*/ 233261 h 23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221" h="233261">
                  <a:moveTo>
                    <a:pt x="0" y="130712"/>
                  </a:moveTo>
                  <a:cubicBezTo>
                    <a:pt x="153824" y="58073"/>
                    <a:pt x="307649" y="-14566"/>
                    <a:pt x="470019" y="2525"/>
                  </a:cubicBezTo>
                  <a:cubicBezTo>
                    <a:pt x="632389" y="19616"/>
                    <a:pt x="803305" y="126438"/>
                    <a:pt x="974221" y="233261"/>
                  </a:cubicBezTo>
                </a:path>
              </a:pathLst>
            </a:custGeom>
            <a:noFill/>
            <a:ln w="76200">
              <a:solidFill>
                <a:srgbClr val="8E3B46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1158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D0937-838E-725A-B9C6-0957F7DFE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E6C5705-C954-0B83-7902-B60FE03F8790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295297E-EEE1-B45A-3BB9-0C4895961764}"/>
              </a:ext>
            </a:extLst>
          </p:cNvPr>
          <p:cNvGrpSpPr/>
          <p:nvPr/>
        </p:nvGrpSpPr>
        <p:grpSpPr>
          <a:xfrm>
            <a:off x="3837859" y="926602"/>
            <a:ext cx="5407274" cy="1800000"/>
            <a:chOff x="3837859" y="932200"/>
            <a:chExt cx="5407274" cy="1905746"/>
          </a:xfrm>
        </p:grpSpPr>
        <p:pic>
          <p:nvPicPr>
            <p:cNvPr id="7" name="Graphic 6" descr="Lights On outline">
              <a:extLst>
                <a:ext uri="{FF2B5EF4-FFF2-40B4-BE49-F238E27FC236}">
                  <a16:creationId xmlns:a16="http://schemas.microsoft.com/office/drawing/2014/main" id="{F1D699A1-8555-6F85-EE38-E72439090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378369">
              <a:off x="5161161" y="932200"/>
              <a:ext cx="1244193" cy="1244193"/>
            </a:xfrm>
            <a:prstGeom prst="rect">
              <a:avLst/>
            </a:prstGeom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45CE7EB-46C0-3E74-B395-997CE2838F8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338704" y="1829832"/>
              <a:ext cx="847061" cy="1008114"/>
            </a:xfrm>
            <a:custGeom>
              <a:avLst/>
              <a:gdLst>
                <a:gd name="connsiteX0" fmla="*/ 267642 w 479505"/>
                <a:gd name="connsiteY0" fmla="*/ 32369 h 570674"/>
                <a:gd name="connsiteX1" fmla="*/ 446952 w 479505"/>
                <a:gd name="connsiteY1" fmla="*/ 203923 h 570674"/>
                <a:gd name="connsiteX2" fmla="*/ 446952 w 479505"/>
                <a:gd name="connsiteY2" fmla="*/ 220235 h 570674"/>
                <a:gd name="connsiteX3" fmla="*/ 446915 w 479505"/>
                <a:gd name="connsiteY3" fmla="*/ 221045 h 570674"/>
                <a:gd name="connsiteX4" fmla="*/ 446915 w 479505"/>
                <a:gd name="connsiteY4" fmla="*/ 221854 h 570674"/>
                <a:gd name="connsiteX5" fmla="*/ 376340 w 479505"/>
                <a:gd name="connsiteY5" fmla="*/ 366764 h 570674"/>
                <a:gd name="connsiteX6" fmla="*/ 363819 w 479505"/>
                <a:gd name="connsiteY6" fmla="*/ 376475 h 570674"/>
                <a:gd name="connsiteX7" fmla="*/ 363819 w 479505"/>
                <a:gd name="connsiteY7" fmla="*/ 538311 h 570674"/>
                <a:gd name="connsiteX8" fmla="*/ 205827 w 479505"/>
                <a:gd name="connsiteY8" fmla="*/ 538311 h 570674"/>
                <a:gd name="connsiteX9" fmla="*/ 205827 w 479505"/>
                <a:gd name="connsiteY9" fmla="*/ 453716 h 570674"/>
                <a:gd name="connsiteX10" fmla="*/ 140805 w 479505"/>
                <a:gd name="connsiteY10" fmla="*/ 453716 h 570674"/>
                <a:gd name="connsiteX11" fmla="*/ 110330 w 479505"/>
                <a:gd name="connsiteY11" fmla="*/ 444952 h 570674"/>
                <a:gd name="connsiteX12" fmla="*/ 88110 w 479505"/>
                <a:gd name="connsiteY12" fmla="*/ 402888 h 570674"/>
                <a:gd name="connsiteX13" fmla="*/ 88110 w 479505"/>
                <a:gd name="connsiteY13" fmla="*/ 402015 h 570674"/>
                <a:gd name="connsiteX14" fmla="*/ 88110 w 479505"/>
                <a:gd name="connsiteY14" fmla="*/ 359180 h 570674"/>
                <a:gd name="connsiteX15" fmla="*/ 88110 w 479505"/>
                <a:gd name="connsiteY15" fmla="*/ 326811 h 570674"/>
                <a:gd name="connsiteX16" fmla="*/ 34945 w 479505"/>
                <a:gd name="connsiteY16" fmla="*/ 326811 h 570674"/>
                <a:gd name="connsiteX17" fmla="*/ 34805 w 479505"/>
                <a:gd name="connsiteY17" fmla="*/ 326569 h 570674"/>
                <a:gd name="connsiteX18" fmla="*/ 83734 w 479505"/>
                <a:gd name="connsiteY18" fmla="*/ 241329 h 570674"/>
                <a:gd name="connsiteX19" fmla="*/ 88029 w 479505"/>
                <a:gd name="connsiteY19" fmla="*/ 233845 h 570674"/>
                <a:gd name="connsiteX20" fmla="*/ 88029 w 479505"/>
                <a:gd name="connsiteY20" fmla="*/ 220969 h 570674"/>
                <a:gd name="connsiteX21" fmla="*/ 88005 w 479505"/>
                <a:gd name="connsiteY21" fmla="*/ 220235 h 570674"/>
                <a:gd name="connsiteX22" fmla="*/ 259325 w 479505"/>
                <a:gd name="connsiteY22" fmla="*/ 32558 h 570674"/>
                <a:gd name="connsiteX23" fmla="*/ 267642 w 479505"/>
                <a:gd name="connsiteY23" fmla="*/ 32369 h 570674"/>
                <a:gd name="connsiteX24" fmla="*/ 257855 w 479505"/>
                <a:gd name="connsiteY24" fmla="*/ 222 h 570674"/>
                <a:gd name="connsiteX25" fmla="*/ 55672 w 479505"/>
                <a:gd name="connsiteY25" fmla="*/ 221703 h 570674"/>
                <a:gd name="connsiteX26" fmla="*/ 55672 w 479505"/>
                <a:gd name="connsiteY26" fmla="*/ 225217 h 570674"/>
                <a:gd name="connsiteX27" fmla="*/ 7119 w 479505"/>
                <a:gd name="connsiteY27" fmla="*/ 309819 h 570674"/>
                <a:gd name="connsiteX28" fmla="*/ 24744 w 479505"/>
                <a:gd name="connsiteY28" fmla="*/ 359182 h 570674"/>
                <a:gd name="connsiteX29" fmla="*/ 55754 w 479505"/>
                <a:gd name="connsiteY29" fmla="*/ 359182 h 570674"/>
                <a:gd name="connsiteX30" fmla="*/ 55754 w 479505"/>
                <a:gd name="connsiteY30" fmla="*/ 401548 h 570674"/>
                <a:gd name="connsiteX31" fmla="*/ 55743 w 479505"/>
                <a:gd name="connsiteY31" fmla="*/ 402886 h 570674"/>
                <a:gd name="connsiteX32" fmla="*/ 138915 w 479505"/>
                <a:gd name="connsiteY32" fmla="*/ 486087 h 570674"/>
                <a:gd name="connsiteX33" fmla="*/ 173459 w 479505"/>
                <a:gd name="connsiteY33" fmla="*/ 486087 h 570674"/>
                <a:gd name="connsiteX34" fmla="*/ 173459 w 479505"/>
                <a:gd name="connsiteY34" fmla="*/ 570674 h 570674"/>
                <a:gd name="connsiteX35" fmla="*/ 396192 w 479505"/>
                <a:gd name="connsiteY35" fmla="*/ 570674 h 570674"/>
                <a:gd name="connsiteX36" fmla="*/ 396192 w 479505"/>
                <a:gd name="connsiteY36" fmla="*/ 392322 h 570674"/>
                <a:gd name="connsiteX37" fmla="*/ 479287 w 479505"/>
                <a:gd name="connsiteY37" fmla="*/ 221708 h 570674"/>
                <a:gd name="connsiteX38" fmla="*/ 479287 w 479505"/>
                <a:gd name="connsiteY38" fmla="*/ 202459 h 570674"/>
                <a:gd name="connsiteX39" fmla="*/ 267642 w 479505"/>
                <a:gd name="connsiteY39" fmla="*/ 0 h 570674"/>
                <a:gd name="connsiteX40" fmla="*/ 257855 w 479505"/>
                <a:gd name="connsiteY40" fmla="*/ 222 h 57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79505" h="570674">
                  <a:moveTo>
                    <a:pt x="267642" y="32369"/>
                  </a:moveTo>
                  <a:cubicBezTo>
                    <a:pt x="363722" y="32275"/>
                    <a:pt x="442799" y="107932"/>
                    <a:pt x="446952" y="203923"/>
                  </a:cubicBezTo>
                  <a:cubicBezTo>
                    <a:pt x="447198" y="209334"/>
                    <a:pt x="447198" y="214822"/>
                    <a:pt x="446952" y="220235"/>
                  </a:cubicBezTo>
                  <a:lnTo>
                    <a:pt x="446915" y="221045"/>
                  </a:lnTo>
                  <a:lnTo>
                    <a:pt x="446915" y="221854"/>
                  </a:lnTo>
                  <a:cubicBezTo>
                    <a:pt x="443981" y="277721"/>
                    <a:pt x="418515" y="330009"/>
                    <a:pt x="376340" y="366764"/>
                  </a:cubicBezTo>
                  <a:lnTo>
                    <a:pt x="363819" y="376475"/>
                  </a:lnTo>
                  <a:lnTo>
                    <a:pt x="363819" y="538311"/>
                  </a:lnTo>
                  <a:lnTo>
                    <a:pt x="205827" y="538311"/>
                  </a:lnTo>
                  <a:lnTo>
                    <a:pt x="205827" y="453716"/>
                  </a:lnTo>
                  <a:lnTo>
                    <a:pt x="140805" y="453716"/>
                  </a:lnTo>
                  <a:cubicBezTo>
                    <a:pt x="129992" y="453954"/>
                    <a:pt x="119364" y="450897"/>
                    <a:pt x="110330" y="444952"/>
                  </a:cubicBezTo>
                  <a:cubicBezTo>
                    <a:pt x="96410" y="435480"/>
                    <a:pt x="88089" y="419724"/>
                    <a:pt x="88110" y="402888"/>
                  </a:cubicBezTo>
                  <a:lnTo>
                    <a:pt x="88110" y="402015"/>
                  </a:lnTo>
                  <a:lnTo>
                    <a:pt x="88110" y="359180"/>
                  </a:lnTo>
                  <a:lnTo>
                    <a:pt x="88110" y="326811"/>
                  </a:lnTo>
                  <a:lnTo>
                    <a:pt x="34945" y="326811"/>
                  </a:lnTo>
                  <a:cubicBezTo>
                    <a:pt x="34783" y="326811"/>
                    <a:pt x="34728" y="326703"/>
                    <a:pt x="34805" y="326569"/>
                  </a:cubicBezTo>
                  <a:lnTo>
                    <a:pt x="83734" y="241329"/>
                  </a:lnTo>
                  <a:lnTo>
                    <a:pt x="88029" y="233845"/>
                  </a:lnTo>
                  <a:lnTo>
                    <a:pt x="88029" y="220969"/>
                  </a:lnTo>
                  <a:lnTo>
                    <a:pt x="88005" y="220235"/>
                  </a:lnTo>
                  <a:cubicBezTo>
                    <a:pt x="83601" y="121142"/>
                    <a:pt x="160243" y="37185"/>
                    <a:pt x="259325" y="32558"/>
                  </a:cubicBezTo>
                  <a:cubicBezTo>
                    <a:pt x="262104" y="32432"/>
                    <a:pt x="264887" y="32369"/>
                    <a:pt x="267642" y="32369"/>
                  </a:cubicBezTo>
                  <a:close/>
                  <a:moveTo>
                    <a:pt x="257855" y="222"/>
                  </a:moveTo>
                  <a:cubicBezTo>
                    <a:pt x="140865" y="5553"/>
                    <a:pt x="50346" y="104713"/>
                    <a:pt x="55672" y="221703"/>
                  </a:cubicBezTo>
                  <a:lnTo>
                    <a:pt x="55672" y="225217"/>
                  </a:lnTo>
                  <a:lnTo>
                    <a:pt x="7119" y="309819"/>
                  </a:lnTo>
                  <a:cubicBezTo>
                    <a:pt x="-9795" y="335917"/>
                    <a:pt x="6407" y="357060"/>
                    <a:pt x="24744" y="359182"/>
                  </a:cubicBezTo>
                  <a:lnTo>
                    <a:pt x="55754" y="359182"/>
                  </a:lnTo>
                  <a:lnTo>
                    <a:pt x="55754" y="401548"/>
                  </a:lnTo>
                  <a:lnTo>
                    <a:pt x="55743" y="402886"/>
                  </a:lnTo>
                  <a:cubicBezTo>
                    <a:pt x="55737" y="448829"/>
                    <a:pt x="92972" y="486079"/>
                    <a:pt x="138915" y="486087"/>
                  </a:cubicBezTo>
                  <a:lnTo>
                    <a:pt x="173459" y="486087"/>
                  </a:lnTo>
                  <a:lnTo>
                    <a:pt x="173459" y="570674"/>
                  </a:lnTo>
                  <a:lnTo>
                    <a:pt x="396192" y="570674"/>
                  </a:lnTo>
                  <a:lnTo>
                    <a:pt x="396192" y="392322"/>
                  </a:lnTo>
                  <a:cubicBezTo>
                    <a:pt x="448870" y="351431"/>
                    <a:pt x="479572" y="288394"/>
                    <a:pt x="479287" y="221708"/>
                  </a:cubicBezTo>
                  <a:cubicBezTo>
                    <a:pt x="479578" y="215294"/>
                    <a:pt x="479578" y="208879"/>
                    <a:pt x="479287" y="202459"/>
                  </a:cubicBezTo>
                  <a:cubicBezTo>
                    <a:pt x="474165" y="89263"/>
                    <a:pt x="380952" y="97"/>
                    <a:pt x="267642" y="0"/>
                  </a:cubicBezTo>
                  <a:cubicBezTo>
                    <a:pt x="267642" y="0"/>
                    <a:pt x="261126" y="74"/>
                    <a:pt x="257855" y="222"/>
                  </a:cubicBezTo>
                  <a:close/>
                </a:path>
              </a:pathLst>
            </a:custGeom>
            <a:solidFill>
              <a:srgbClr val="00252A"/>
            </a:solidFill>
            <a:ln w="57150" cap="flat">
              <a:solidFill>
                <a:srgbClr val="002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50" name="Graphic 10" descr="Playbook outline">
              <a:extLst>
                <a:ext uri="{FF2B5EF4-FFF2-40B4-BE49-F238E27FC236}">
                  <a16:creationId xmlns:a16="http://schemas.microsoft.com/office/drawing/2014/main" id="{40B07A11-4B02-FAB4-5AC8-2DF7B993F8E9}"/>
                </a:ext>
              </a:extLst>
            </p:cNvPr>
            <p:cNvGrpSpPr/>
            <p:nvPr/>
          </p:nvGrpSpPr>
          <p:grpSpPr>
            <a:xfrm>
              <a:off x="3837859" y="1424751"/>
              <a:ext cx="1068922" cy="1197040"/>
              <a:chOff x="3837859" y="1424751"/>
              <a:chExt cx="1068922" cy="1197040"/>
            </a:xfrm>
            <a:solidFill>
              <a:srgbClr val="8E3B46"/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348638-F9FB-7300-28AA-201F1FBD1E8C}"/>
                  </a:ext>
                </a:extLst>
              </p:cNvPr>
              <p:cNvSpPr/>
              <p:nvPr/>
            </p:nvSpPr>
            <p:spPr>
              <a:xfrm>
                <a:off x="4064519" y="1631504"/>
                <a:ext cx="254293" cy="276009"/>
              </a:xfrm>
              <a:custGeom>
                <a:avLst/>
                <a:gdLst>
                  <a:gd name="connsiteX0" fmla="*/ 3115 w 159427"/>
                  <a:gd name="connsiteY0" fmla="*/ 156313 h 159427"/>
                  <a:gd name="connsiteX1" fmla="*/ 18156 w 159427"/>
                  <a:gd name="connsiteY1" fmla="*/ 156313 h 159427"/>
                  <a:gd name="connsiteX2" fmla="*/ 79778 w 159427"/>
                  <a:gd name="connsiteY2" fmla="*/ 94691 h 159427"/>
                  <a:gd name="connsiteX3" fmla="*/ 141400 w 159427"/>
                  <a:gd name="connsiteY3" fmla="*/ 156313 h 159427"/>
                  <a:gd name="connsiteX4" fmla="*/ 156441 w 159427"/>
                  <a:gd name="connsiteY4" fmla="*/ 156051 h 159427"/>
                  <a:gd name="connsiteX5" fmla="*/ 156441 w 159427"/>
                  <a:gd name="connsiteY5" fmla="*/ 141272 h 159427"/>
                  <a:gd name="connsiteX6" fmla="*/ 94819 w 159427"/>
                  <a:gd name="connsiteY6" fmla="*/ 79650 h 159427"/>
                  <a:gd name="connsiteX7" fmla="*/ 156441 w 159427"/>
                  <a:gd name="connsiteY7" fmla="*/ 18027 h 159427"/>
                  <a:gd name="connsiteX8" fmla="*/ 156180 w 159427"/>
                  <a:gd name="connsiteY8" fmla="*/ 2986 h 159427"/>
                  <a:gd name="connsiteX9" fmla="*/ 141400 w 159427"/>
                  <a:gd name="connsiteY9" fmla="*/ 2986 h 159427"/>
                  <a:gd name="connsiteX10" fmla="*/ 79778 w 159427"/>
                  <a:gd name="connsiteY10" fmla="*/ 64608 h 159427"/>
                  <a:gd name="connsiteX11" fmla="*/ 18156 w 159427"/>
                  <a:gd name="connsiteY11" fmla="*/ 2986 h 159427"/>
                  <a:gd name="connsiteX12" fmla="*/ 3115 w 159427"/>
                  <a:gd name="connsiteY12" fmla="*/ 3248 h 159427"/>
                  <a:gd name="connsiteX13" fmla="*/ 3115 w 159427"/>
                  <a:gd name="connsiteY13" fmla="*/ 18027 h 159427"/>
                  <a:gd name="connsiteX14" fmla="*/ 64737 w 159427"/>
                  <a:gd name="connsiteY14" fmla="*/ 79650 h 159427"/>
                  <a:gd name="connsiteX15" fmla="*/ 3115 w 159427"/>
                  <a:gd name="connsiteY15" fmla="*/ 141272 h 159427"/>
                  <a:gd name="connsiteX16" fmla="*/ 3115 w 159427"/>
                  <a:gd name="connsiteY16" fmla="*/ 156313 h 15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9427" h="159427">
                    <a:moveTo>
                      <a:pt x="3115" y="156313"/>
                    </a:moveTo>
                    <a:cubicBezTo>
                      <a:pt x="7268" y="160466"/>
                      <a:pt x="14002" y="160466"/>
                      <a:pt x="18156" y="156313"/>
                    </a:cubicBezTo>
                    <a:lnTo>
                      <a:pt x="79778" y="94691"/>
                    </a:lnTo>
                    <a:lnTo>
                      <a:pt x="141400" y="156313"/>
                    </a:lnTo>
                    <a:cubicBezTo>
                      <a:pt x="145626" y="160395"/>
                      <a:pt x="152360" y="160278"/>
                      <a:pt x="156441" y="156051"/>
                    </a:cubicBezTo>
                    <a:cubicBezTo>
                      <a:pt x="160423" y="151929"/>
                      <a:pt x="160423" y="145394"/>
                      <a:pt x="156441" y="141272"/>
                    </a:cubicBezTo>
                    <a:lnTo>
                      <a:pt x="94819" y="79650"/>
                    </a:lnTo>
                    <a:lnTo>
                      <a:pt x="156441" y="18027"/>
                    </a:lnTo>
                    <a:cubicBezTo>
                      <a:pt x="160523" y="13801"/>
                      <a:pt x="160406" y="7068"/>
                      <a:pt x="156180" y="2986"/>
                    </a:cubicBezTo>
                    <a:cubicBezTo>
                      <a:pt x="152058" y="-995"/>
                      <a:pt x="145522" y="-995"/>
                      <a:pt x="141400" y="2986"/>
                    </a:cubicBezTo>
                    <a:lnTo>
                      <a:pt x="79778" y="64608"/>
                    </a:lnTo>
                    <a:lnTo>
                      <a:pt x="18156" y="2986"/>
                    </a:lnTo>
                    <a:cubicBezTo>
                      <a:pt x="13930" y="-1095"/>
                      <a:pt x="7196" y="-978"/>
                      <a:pt x="3115" y="3248"/>
                    </a:cubicBezTo>
                    <a:cubicBezTo>
                      <a:pt x="-867" y="7370"/>
                      <a:pt x="-867" y="13905"/>
                      <a:pt x="3115" y="18027"/>
                    </a:cubicBezTo>
                    <a:lnTo>
                      <a:pt x="64737" y="79650"/>
                    </a:lnTo>
                    <a:lnTo>
                      <a:pt x="3115" y="141272"/>
                    </a:lnTo>
                    <a:cubicBezTo>
                      <a:pt x="-1038" y="145426"/>
                      <a:pt x="-1038" y="152159"/>
                      <a:pt x="3115" y="156313"/>
                    </a:cubicBez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360B9B8-49F0-6DAC-9883-76B56F1BF667}"/>
                  </a:ext>
                </a:extLst>
              </p:cNvPr>
              <p:cNvSpPr/>
              <p:nvPr/>
            </p:nvSpPr>
            <p:spPr>
              <a:xfrm>
                <a:off x="4479336" y="2163294"/>
                <a:ext cx="254711" cy="276463"/>
              </a:xfrm>
              <a:custGeom>
                <a:avLst/>
                <a:gdLst>
                  <a:gd name="connsiteX0" fmla="*/ 156575 w 159689"/>
                  <a:gd name="connsiteY0" fmla="*/ 3115 h 159689"/>
                  <a:gd name="connsiteX1" fmla="*/ 141533 w 159689"/>
                  <a:gd name="connsiteY1" fmla="*/ 3115 h 159689"/>
                  <a:gd name="connsiteX2" fmla="*/ 79911 w 159689"/>
                  <a:gd name="connsiteY2" fmla="*/ 64737 h 159689"/>
                  <a:gd name="connsiteX3" fmla="*/ 18289 w 159689"/>
                  <a:gd name="connsiteY3" fmla="*/ 3115 h 159689"/>
                  <a:gd name="connsiteX4" fmla="*/ 3248 w 159689"/>
                  <a:gd name="connsiteY4" fmla="*/ 3376 h 159689"/>
                  <a:gd name="connsiteX5" fmla="*/ 3248 w 159689"/>
                  <a:gd name="connsiteY5" fmla="*/ 18156 h 159689"/>
                  <a:gd name="connsiteX6" fmla="*/ 64870 w 159689"/>
                  <a:gd name="connsiteY6" fmla="*/ 79778 h 159689"/>
                  <a:gd name="connsiteX7" fmla="*/ 3248 w 159689"/>
                  <a:gd name="connsiteY7" fmla="*/ 141400 h 159689"/>
                  <a:gd name="connsiteX8" fmla="*/ 2986 w 159689"/>
                  <a:gd name="connsiteY8" fmla="*/ 156441 h 159689"/>
                  <a:gd name="connsiteX9" fmla="*/ 18027 w 159689"/>
                  <a:gd name="connsiteY9" fmla="*/ 156703 h 159689"/>
                  <a:gd name="connsiteX10" fmla="*/ 18289 w 159689"/>
                  <a:gd name="connsiteY10" fmla="*/ 156441 h 159689"/>
                  <a:gd name="connsiteX11" fmla="*/ 79911 w 159689"/>
                  <a:gd name="connsiteY11" fmla="*/ 94819 h 159689"/>
                  <a:gd name="connsiteX12" fmla="*/ 141533 w 159689"/>
                  <a:gd name="connsiteY12" fmla="*/ 156441 h 159689"/>
                  <a:gd name="connsiteX13" fmla="*/ 156575 w 159689"/>
                  <a:gd name="connsiteY13" fmla="*/ 156180 h 159689"/>
                  <a:gd name="connsiteX14" fmla="*/ 156575 w 159689"/>
                  <a:gd name="connsiteY14" fmla="*/ 141400 h 159689"/>
                  <a:gd name="connsiteX15" fmla="*/ 94953 w 159689"/>
                  <a:gd name="connsiteY15" fmla="*/ 79778 h 159689"/>
                  <a:gd name="connsiteX16" fmla="*/ 156575 w 159689"/>
                  <a:gd name="connsiteY16" fmla="*/ 18156 h 159689"/>
                  <a:gd name="connsiteX17" fmla="*/ 156575 w 159689"/>
                  <a:gd name="connsiteY17" fmla="*/ 3115 h 15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9689" h="159689">
                    <a:moveTo>
                      <a:pt x="156575" y="3115"/>
                    </a:moveTo>
                    <a:cubicBezTo>
                      <a:pt x="152421" y="-1038"/>
                      <a:pt x="145687" y="-1038"/>
                      <a:pt x="141533" y="3115"/>
                    </a:cubicBezTo>
                    <a:lnTo>
                      <a:pt x="79911" y="64737"/>
                    </a:lnTo>
                    <a:lnTo>
                      <a:pt x="18289" y="3115"/>
                    </a:lnTo>
                    <a:cubicBezTo>
                      <a:pt x="14063" y="-967"/>
                      <a:pt x="7329" y="-850"/>
                      <a:pt x="3248" y="3376"/>
                    </a:cubicBezTo>
                    <a:cubicBezTo>
                      <a:pt x="-734" y="7498"/>
                      <a:pt x="-734" y="14034"/>
                      <a:pt x="3248" y="18156"/>
                    </a:cubicBezTo>
                    <a:lnTo>
                      <a:pt x="64870" y="79778"/>
                    </a:lnTo>
                    <a:lnTo>
                      <a:pt x="3248" y="141400"/>
                    </a:lnTo>
                    <a:cubicBezTo>
                      <a:pt x="-978" y="145482"/>
                      <a:pt x="-1095" y="152215"/>
                      <a:pt x="2986" y="156441"/>
                    </a:cubicBezTo>
                    <a:cubicBezTo>
                      <a:pt x="7068" y="160668"/>
                      <a:pt x="13802" y="160785"/>
                      <a:pt x="18027" y="156703"/>
                    </a:cubicBezTo>
                    <a:cubicBezTo>
                      <a:pt x="18117" y="156617"/>
                      <a:pt x="18204" y="156530"/>
                      <a:pt x="18289" y="156441"/>
                    </a:cubicBezTo>
                    <a:lnTo>
                      <a:pt x="79911" y="94819"/>
                    </a:lnTo>
                    <a:lnTo>
                      <a:pt x="141533" y="156441"/>
                    </a:lnTo>
                    <a:cubicBezTo>
                      <a:pt x="145760" y="160523"/>
                      <a:pt x="152493" y="160406"/>
                      <a:pt x="156575" y="156180"/>
                    </a:cubicBezTo>
                    <a:cubicBezTo>
                      <a:pt x="160556" y="152058"/>
                      <a:pt x="160556" y="145522"/>
                      <a:pt x="156575" y="141400"/>
                    </a:cubicBezTo>
                    <a:lnTo>
                      <a:pt x="94953" y="79778"/>
                    </a:lnTo>
                    <a:lnTo>
                      <a:pt x="156575" y="18156"/>
                    </a:lnTo>
                    <a:cubicBezTo>
                      <a:pt x="160727" y="14002"/>
                      <a:pt x="160727" y="7268"/>
                      <a:pt x="156575" y="3115"/>
                    </a:cubicBezTo>
                    <a:close/>
                  </a:path>
                </a:pathLst>
              </a:custGeom>
              <a:solidFill>
                <a:srgbClr val="E6AA04"/>
              </a:solidFill>
              <a:ln w="57150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A5FE56D-4F13-897C-E9C5-0E77BE607094}"/>
                  </a:ext>
                </a:extLst>
              </p:cNvPr>
              <p:cNvSpPr/>
              <p:nvPr/>
            </p:nvSpPr>
            <p:spPr>
              <a:xfrm>
                <a:off x="4064519" y="1650696"/>
                <a:ext cx="644062" cy="791862"/>
              </a:xfrm>
              <a:custGeom>
                <a:avLst/>
                <a:gdLst>
                  <a:gd name="connsiteX0" fmla="*/ 87258 w 403790"/>
                  <a:gd name="connsiteY0" fmla="*/ 457364 h 457391"/>
                  <a:gd name="connsiteX1" fmla="*/ 169772 w 403790"/>
                  <a:gd name="connsiteY1" fmla="*/ 376924 h 457391"/>
                  <a:gd name="connsiteX2" fmla="*/ 95438 w 403790"/>
                  <a:gd name="connsiteY2" fmla="*/ 287900 h 457391"/>
                  <a:gd name="connsiteX3" fmla="*/ 95438 w 403790"/>
                  <a:gd name="connsiteY3" fmla="*/ 265891 h 457391"/>
                  <a:gd name="connsiteX4" fmla="*/ 127350 w 403790"/>
                  <a:gd name="connsiteY4" fmla="*/ 233979 h 457391"/>
                  <a:gd name="connsiteX5" fmla="*/ 276273 w 403790"/>
                  <a:gd name="connsiteY5" fmla="*/ 233979 h 457391"/>
                  <a:gd name="connsiteX6" fmla="*/ 329460 w 403790"/>
                  <a:gd name="connsiteY6" fmla="*/ 180792 h 457391"/>
                  <a:gd name="connsiteX7" fmla="*/ 329460 w 403790"/>
                  <a:gd name="connsiteY7" fmla="*/ 36529 h 457391"/>
                  <a:gd name="connsiteX8" fmla="*/ 329567 w 403790"/>
                  <a:gd name="connsiteY8" fmla="*/ 36423 h 457391"/>
                  <a:gd name="connsiteX9" fmla="*/ 329640 w 403790"/>
                  <a:gd name="connsiteY9" fmla="*/ 36454 h 457391"/>
                  <a:gd name="connsiteX10" fmla="*/ 385763 w 403790"/>
                  <a:gd name="connsiteY10" fmla="*/ 92577 h 457391"/>
                  <a:gd name="connsiteX11" fmla="*/ 400804 w 403790"/>
                  <a:gd name="connsiteY11" fmla="*/ 92315 h 457391"/>
                  <a:gd name="connsiteX12" fmla="*/ 400804 w 403790"/>
                  <a:gd name="connsiteY12" fmla="*/ 77536 h 457391"/>
                  <a:gd name="connsiteX13" fmla="*/ 326343 w 403790"/>
                  <a:gd name="connsiteY13" fmla="*/ 3074 h 457391"/>
                  <a:gd name="connsiteX14" fmla="*/ 326013 w 403790"/>
                  <a:gd name="connsiteY14" fmla="*/ 2851 h 457391"/>
                  <a:gd name="connsiteX15" fmla="*/ 322896 w 403790"/>
                  <a:gd name="connsiteY15" fmla="*/ 723 h 457391"/>
                  <a:gd name="connsiteX16" fmla="*/ 322896 w 403790"/>
                  <a:gd name="connsiteY16" fmla="*/ 723 h 457391"/>
                  <a:gd name="connsiteX17" fmla="*/ 322609 w 403790"/>
                  <a:gd name="connsiteY17" fmla="*/ 660 h 457391"/>
                  <a:gd name="connsiteX18" fmla="*/ 319269 w 403790"/>
                  <a:gd name="connsiteY18" fmla="*/ 0 h 457391"/>
                  <a:gd name="connsiteX19" fmla="*/ 318205 w 403790"/>
                  <a:gd name="connsiteY19" fmla="*/ 64 h 457391"/>
                  <a:gd name="connsiteX20" fmla="*/ 315578 w 403790"/>
                  <a:gd name="connsiteY20" fmla="*/ 574 h 457391"/>
                  <a:gd name="connsiteX21" fmla="*/ 314514 w 403790"/>
                  <a:gd name="connsiteY21" fmla="*/ 947 h 457391"/>
                  <a:gd name="connsiteX22" fmla="*/ 311323 w 403790"/>
                  <a:gd name="connsiteY22" fmla="*/ 3074 h 457391"/>
                  <a:gd name="connsiteX23" fmla="*/ 236861 w 403790"/>
                  <a:gd name="connsiteY23" fmla="*/ 77536 h 457391"/>
                  <a:gd name="connsiteX24" fmla="*/ 237123 w 403790"/>
                  <a:gd name="connsiteY24" fmla="*/ 92577 h 457391"/>
                  <a:gd name="connsiteX25" fmla="*/ 251903 w 403790"/>
                  <a:gd name="connsiteY25" fmla="*/ 92577 h 457391"/>
                  <a:gd name="connsiteX26" fmla="*/ 308025 w 403790"/>
                  <a:gd name="connsiteY26" fmla="*/ 36454 h 457391"/>
                  <a:gd name="connsiteX27" fmla="*/ 308175 w 403790"/>
                  <a:gd name="connsiteY27" fmla="*/ 36455 h 457391"/>
                  <a:gd name="connsiteX28" fmla="*/ 308206 w 403790"/>
                  <a:gd name="connsiteY28" fmla="*/ 36529 h 457391"/>
                  <a:gd name="connsiteX29" fmla="*/ 308206 w 403790"/>
                  <a:gd name="connsiteY29" fmla="*/ 180792 h 457391"/>
                  <a:gd name="connsiteX30" fmla="*/ 276294 w 403790"/>
                  <a:gd name="connsiteY30" fmla="*/ 212705 h 457391"/>
                  <a:gd name="connsiteX31" fmla="*/ 127350 w 403790"/>
                  <a:gd name="connsiteY31" fmla="*/ 212705 h 457391"/>
                  <a:gd name="connsiteX32" fmla="*/ 74163 w 403790"/>
                  <a:gd name="connsiteY32" fmla="*/ 265891 h 457391"/>
                  <a:gd name="connsiteX33" fmla="*/ 74163 w 403790"/>
                  <a:gd name="connsiteY33" fmla="*/ 287900 h 457391"/>
                  <a:gd name="connsiteX34" fmla="*/ 716 w 403790"/>
                  <a:gd name="connsiteY34" fmla="*/ 383237 h 457391"/>
                  <a:gd name="connsiteX35" fmla="*/ 87258 w 403790"/>
                  <a:gd name="connsiteY35" fmla="*/ 457364 h 457391"/>
                  <a:gd name="connsiteX36" fmla="*/ 84800 w 403790"/>
                  <a:gd name="connsiteY36" fmla="*/ 308441 h 457391"/>
                  <a:gd name="connsiteX37" fmla="*/ 148624 w 403790"/>
                  <a:gd name="connsiteY37" fmla="*/ 372265 h 457391"/>
                  <a:gd name="connsiteX38" fmla="*/ 84800 w 403790"/>
                  <a:gd name="connsiteY38" fmla="*/ 436089 h 457391"/>
                  <a:gd name="connsiteX39" fmla="*/ 20976 w 403790"/>
                  <a:gd name="connsiteY39" fmla="*/ 372265 h 457391"/>
                  <a:gd name="connsiteX40" fmla="*/ 84800 w 403790"/>
                  <a:gd name="connsiteY40" fmla="*/ 308441 h 45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03790" h="457391">
                    <a:moveTo>
                      <a:pt x="87258" y="457364"/>
                    </a:moveTo>
                    <a:cubicBezTo>
                      <a:pt x="131315" y="455665"/>
                      <a:pt x="166953" y="420924"/>
                      <a:pt x="169772" y="376924"/>
                    </a:cubicBezTo>
                    <a:cubicBezTo>
                      <a:pt x="172181" y="332345"/>
                      <a:pt x="139732" y="293482"/>
                      <a:pt x="95438" y="287900"/>
                    </a:cubicBezTo>
                    <a:lnTo>
                      <a:pt x="95438" y="265891"/>
                    </a:lnTo>
                    <a:cubicBezTo>
                      <a:pt x="95438" y="248266"/>
                      <a:pt x="109725" y="233979"/>
                      <a:pt x="127350" y="233979"/>
                    </a:cubicBezTo>
                    <a:lnTo>
                      <a:pt x="276273" y="233979"/>
                    </a:lnTo>
                    <a:cubicBezTo>
                      <a:pt x="305647" y="233979"/>
                      <a:pt x="329460" y="210166"/>
                      <a:pt x="329460" y="180792"/>
                    </a:cubicBezTo>
                    <a:lnTo>
                      <a:pt x="329460" y="36529"/>
                    </a:lnTo>
                    <a:cubicBezTo>
                      <a:pt x="329461" y="36470"/>
                      <a:pt x="329508" y="36423"/>
                      <a:pt x="329567" y="36423"/>
                    </a:cubicBezTo>
                    <a:cubicBezTo>
                      <a:pt x="329595" y="36424"/>
                      <a:pt x="329621" y="36435"/>
                      <a:pt x="329640" y="36454"/>
                    </a:cubicBezTo>
                    <a:lnTo>
                      <a:pt x="385763" y="92577"/>
                    </a:lnTo>
                    <a:cubicBezTo>
                      <a:pt x="389989" y="96658"/>
                      <a:pt x="396723" y="96541"/>
                      <a:pt x="400804" y="92315"/>
                    </a:cubicBezTo>
                    <a:cubicBezTo>
                      <a:pt x="404786" y="88193"/>
                      <a:pt x="404786" y="81658"/>
                      <a:pt x="400804" y="77536"/>
                    </a:cubicBezTo>
                    <a:lnTo>
                      <a:pt x="326343" y="3074"/>
                    </a:lnTo>
                    <a:cubicBezTo>
                      <a:pt x="326247" y="2978"/>
                      <a:pt x="326109" y="2947"/>
                      <a:pt x="326013" y="2851"/>
                    </a:cubicBezTo>
                    <a:cubicBezTo>
                      <a:pt x="325107" y="1965"/>
                      <a:pt x="324051" y="1245"/>
                      <a:pt x="322896" y="723"/>
                    </a:cubicBezTo>
                    <a:lnTo>
                      <a:pt x="322896" y="723"/>
                    </a:lnTo>
                    <a:cubicBezTo>
                      <a:pt x="322811" y="723"/>
                      <a:pt x="322705" y="723"/>
                      <a:pt x="322609" y="660"/>
                    </a:cubicBezTo>
                    <a:cubicBezTo>
                      <a:pt x="321539" y="258"/>
                      <a:pt x="320410" y="36"/>
                      <a:pt x="319269" y="0"/>
                    </a:cubicBezTo>
                    <a:cubicBezTo>
                      <a:pt x="318914" y="1"/>
                      <a:pt x="318558" y="22"/>
                      <a:pt x="318205" y="64"/>
                    </a:cubicBezTo>
                    <a:cubicBezTo>
                      <a:pt x="317311" y="117"/>
                      <a:pt x="316427" y="288"/>
                      <a:pt x="315578" y="574"/>
                    </a:cubicBezTo>
                    <a:cubicBezTo>
                      <a:pt x="315215" y="675"/>
                      <a:pt x="314860" y="800"/>
                      <a:pt x="314514" y="947"/>
                    </a:cubicBezTo>
                    <a:cubicBezTo>
                      <a:pt x="313327" y="1450"/>
                      <a:pt x="312244" y="2171"/>
                      <a:pt x="311323" y="3074"/>
                    </a:cubicBezTo>
                    <a:lnTo>
                      <a:pt x="236861" y="77536"/>
                    </a:lnTo>
                    <a:cubicBezTo>
                      <a:pt x="232780" y="81762"/>
                      <a:pt x="232897" y="88495"/>
                      <a:pt x="237123" y="92577"/>
                    </a:cubicBezTo>
                    <a:cubicBezTo>
                      <a:pt x="241245" y="96558"/>
                      <a:pt x="247781" y="96558"/>
                      <a:pt x="251903" y="92577"/>
                    </a:cubicBezTo>
                    <a:lnTo>
                      <a:pt x="308025" y="36454"/>
                    </a:lnTo>
                    <a:cubicBezTo>
                      <a:pt x="308067" y="36413"/>
                      <a:pt x="308135" y="36414"/>
                      <a:pt x="308175" y="36455"/>
                    </a:cubicBezTo>
                    <a:cubicBezTo>
                      <a:pt x="308194" y="36475"/>
                      <a:pt x="308206" y="36501"/>
                      <a:pt x="308206" y="36529"/>
                    </a:cubicBezTo>
                    <a:lnTo>
                      <a:pt x="308206" y="180792"/>
                    </a:lnTo>
                    <a:cubicBezTo>
                      <a:pt x="308206" y="198417"/>
                      <a:pt x="293919" y="212705"/>
                      <a:pt x="276294" y="212705"/>
                    </a:cubicBezTo>
                    <a:lnTo>
                      <a:pt x="127350" y="212705"/>
                    </a:lnTo>
                    <a:cubicBezTo>
                      <a:pt x="97976" y="212705"/>
                      <a:pt x="74163" y="236517"/>
                      <a:pt x="74163" y="265891"/>
                    </a:cubicBezTo>
                    <a:lnTo>
                      <a:pt x="74163" y="287900"/>
                    </a:lnTo>
                    <a:cubicBezTo>
                      <a:pt x="27554" y="293945"/>
                      <a:pt x="-5329" y="336629"/>
                      <a:pt x="716" y="383237"/>
                    </a:cubicBezTo>
                    <a:cubicBezTo>
                      <a:pt x="6322" y="426463"/>
                      <a:pt x="43684" y="458465"/>
                      <a:pt x="87258" y="457364"/>
                    </a:cubicBezTo>
                    <a:close/>
                    <a:moveTo>
                      <a:pt x="84800" y="308441"/>
                    </a:moveTo>
                    <a:cubicBezTo>
                      <a:pt x="120049" y="308441"/>
                      <a:pt x="148624" y="337016"/>
                      <a:pt x="148624" y="372265"/>
                    </a:cubicBezTo>
                    <a:cubicBezTo>
                      <a:pt x="148624" y="407514"/>
                      <a:pt x="120049" y="436089"/>
                      <a:pt x="84800" y="436089"/>
                    </a:cubicBezTo>
                    <a:cubicBezTo>
                      <a:pt x="49551" y="436089"/>
                      <a:pt x="20976" y="407514"/>
                      <a:pt x="20976" y="372265"/>
                    </a:cubicBezTo>
                    <a:cubicBezTo>
                      <a:pt x="21018" y="337033"/>
                      <a:pt x="49568" y="308482"/>
                      <a:pt x="84800" y="308441"/>
                    </a:cubicBezTo>
                    <a:close/>
                  </a:path>
                </a:pathLst>
              </a:custGeom>
              <a:solidFill>
                <a:srgbClr val="00252A"/>
              </a:solidFill>
              <a:ln w="5715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9ED336-D491-95DE-4D1F-33C3D4F2DA23}"/>
                  </a:ext>
                </a:extLst>
              </p:cNvPr>
              <p:cNvSpPr/>
              <p:nvPr/>
            </p:nvSpPr>
            <p:spPr>
              <a:xfrm>
                <a:off x="3837859" y="1424751"/>
                <a:ext cx="1068922" cy="1197040"/>
              </a:xfrm>
              <a:custGeom>
                <a:avLst/>
                <a:gdLst>
                  <a:gd name="connsiteX0" fmla="*/ 26083 w 670153"/>
                  <a:gd name="connsiteY0" fmla="*/ 510593 h 691428"/>
                  <a:gd name="connsiteX1" fmla="*/ 53187 w 670153"/>
                  <a:gd name="connsiteY1" fmla="*/ 510593 h 691428"/>
                  <a:gd name="connsiteX2" fmla="*/ 53187 w 670153"/>
                  <a:gd name="connsiteY2" fmla="*/ 595692 h 691428"/>
                  <a:gd name="connsiteX3" fmla="*/ 26083 w 670153"/>
                  <a:gd name="connsiteY3" fmla="*/ 595692 h 691428"/>
                  <a:gd name="connsiteX4" fmla="*/ 0 w 670153"/>
                  <a:gd name="connsiteY4" fmla="*/ 621775 h 691428"/>
                  <a:gd name="connsiteX5" fmla="*/ 0 w 670153"/>
                  <a:gd name="connsiteY5" fmla="*/ 623998 h 691428"/>
                  <a:gd name="connsiteX6" fmla="*/ 24881 w 670153"/>
                  <a:gd name="connsiteY6" fmla="*/ 648879 h 691428"/>
                  <a:gd name="connsiteX7" fmla="*/ 31912 w 670153"/>
                  <a:gd name="connsiteY7" fmla="*/ 648879 h 691428"/>
                  <a:gd name="connsiteX8" fmla="*/ 42549 w 670153"/>
                  <a:gd name="connsiteY8" fmla="*/ 638241 h 691428"/>
                  <a:gd name="connsiteX9" fmla="*/ 31912 w 670153"/>
                  <a:gd name="connsiteY9" fmla="*/ 627604 h 691428"/>
                  <a:gd name="connsiteX10" fmla="*/ 24881 w 670153"/>
                  <a:gd name="connsiteY10" fmla="*/ 627604 h 691428"/>
                  <a:gd name="connsiteX11" fmla="*/ 21275 w 670153"/>
                  <a:gd name="connsiteY11" fmla="*/ 623998 h 691428"/>
                  <a:gd name="connsiteX12" fmla="*/ 21275 w 670153"/>
                  <a:gd name="connsiteY12" fmla="*/ 621775 h 691428"/>
                  <a:gd name="connsiteX13" fmla="*/ 26083 w 670153"/>
                  <a:gd name="connsiteY13" fmla="*/ 616967 h 691428"/>
                  <a:gd name="connsiteX14" fmla="*/ 53187 w 670153"/>
                  <a:gd name="connsiteY14" fmla="*/ 616967 h 691428"/>
                  <a:gd name="connsiteX15" fmla="*/ 53187 w 670153"/>
                  <a:gd name="connsiteY15" fmla="*/ 680791 h 691428"/>
                  <a:gd name="connsiteX16" fmla="*/ 63824 w 670153"/>
                  <a:gd name="connsiteY16" fmla="*/ 691428 h 691428"/>
                  <a:gd name="connsiteX17" fmla="*/ 659516 w 670153"/>
                  <a:gd name="connsiteY17" fmla="*/ 691428 h 691428"/>
                  <a:gd name="connsiteX18" fmla="*/ 670153 w 670153"/>
                  <a:gd name="connsiteY18" fmla="*/ 680791 h 691428"/>
                  <a:gd name="connsiteX19" fmla="*/ 670153 w 670153"/>
                  <a:gd name="connsiteY19" fmla="*/ 10637 h 691428"/>
                  <a:gd name="connsiteX20" fmla="*/ 659516 w 670153"/>
                  <a:gd name="connsiteY20" fmla="*/ 0 h 691428"/>
                  <a:gd name="connsiteX21" fmla="*/ 63824 w 670153"/>
                  <a:gd name="connsiteY21" fmla="*/ 0 h 691428"/>
                  <a:gd name="connsiteX22" fmla="*/ 53187 w 670153"/>
                  <a:gd name="connsiteY22" fmla="*/ 10637 h 691428"/>
                  <a:gd name="connsiteX23" fmla="*/ 53187 w 670153"/>
                  <a:gd name="connsiteY23" fmla="*/ 63824 h 691428"/>
                  <a:gd name="connsiteX24" fmla="*/ 26083 w 670153"/>
                  <a:gd name="connsiteY24" fmla="*/ 63824 h 691428"/>
                  <a:gd name="connsiteX25" fmla="*/ 0 w 670153"/>
                  <a:gd name="connsiteY25" fmla="*/ 89907 h 691428"/>
                  <a:gd name="connsiteX26" fmla="*/ 0 w 670153"/>
                  <a:gd name="connsiteY26" fmla="*/ 92130 h 691428"/>
                  <a:gd name="connsiteX27" fmla="*/ 24881 w 670153"/>
                  <a:gd name="connsiteY27" fmla="*/ 117011 h 691428"/>
                  <a:gd name="connsiteX28" fmla="*/ 31912 w 670153"/>
                  <a:gd name="connsiteY28" fmla="*/ 117011 h 691428"/>
                  <a:gd name="connsiteX29" fmla="*/ 42549 w 670153"/>
                  <a:gd name="connsiteY29" fmla="*/ 106374 h 691428"/>
                  <a:gd name="connsiteX30" fmla="*/ 31912 w 670153"/>
                  <a:gd name="connsiteY30" fmla="*/ 95736 h 691428"/>
                  <a:gd name="connsiteX31" fmla="*/ 24881 w 670153"/>
                  <a:gd name="connsiteY31" fmla="*/ 95736 h 691428"/>
                  <a:gd name="connsiteX32" fmla="*/ 21275 w 670153"/>
                  <a:gd name="connsiteY32" fmla="*/ 92130 h 691428"/>
                  <a:gd name="connsiteX33" fmla="*/ 21275 w 670153"/>
                  <a:gd name="connsiteY33" fmla="*/ 89907 h 691428"/>
                  <a:gd name="connsiteX34" fmla="*/ 26083 w 670153"/>
                  <a:gd name="connsiteY34" fmla="*/ 85099 h 691428"/>
                  <a:gd name="connsiteX35" fmla="*/ 53187 w 670153"/>
                  <a:gd name="connsiteY35" fmla="*/ 85099 h 691428"/>
                  <a:gd name="connsiteX36" fmla="*/ 53187 w 670153"/>
                  <a:gd name="connsiteY36" fmla="*/ 170198 h 691428"/>
                  <a:gd name="connsiteX37" fmla="*/ 26083 w 670153"/>
                  <a:gd name="connsiteY37" fmla="*/ 170198 h 691428"/>
                  <a:gd name="connsiteX38" fmla="*/ 0 w 670153"/>
                  <a:gd name="connsiteY38" fmla="*/ 196280 h 691428"/>
                  <a:gd name="connsiteX39" fmla="*/ 0 w 670153"/>
                  <a:gd name="connsiteY39" fmla="*/ 198504 h 691428"/>
                  <a:gd name="connsiteX40" fmla="*/ 24881 w 670153"/>
                  <a:gd name="connsiteY40" fmla="*/ 223384 h 691428"/>
                  <a:gd name="connsiteX41" fmla="*/ 31912 w 670153"/>
                  <a:gd name="connsiteY41" fmla="*/ 223384 h 691428"/>
                  <a:gd name="connsiteX42" fmla="*/ 42549 w 670153"/>
                  <a:gd name="connsiteY42" fmla="*/ 212747 h 691428"/>
                  <a:gd name="connsiteX43" fmla="*/ 31912 w 670153"/>
                  <a:gd name="connsiteY43" fmla="*/ 202110 h 691428"/>
                  <a:gd name="connsiteX44" fmla="*/ 24881 w 670153"/>
                  <a:gd name="connsiteY44" fmla="*/ 202110 h 691428"/>
                  <a:gd name="connsiteX45" fmla="*/ 21275 w 670153"/>
                  <a:gd name="connsiteY45" fmla="*/ 198504 h 691428"/>
                  <a:gd name="connsiteX46" fmla="*/ 21275 w 670153"/>
                  <a:gd name="connsiteY46" fmla="*/ 196280 h 691428"/>
                  <a:gd name="connsiteX47" fmla="*/ 26083 w 670153"/>
                  <a:gd name="connsiteY47" fmla="*/ 191472 h 691428"/>
                  <a:gd name="connsiteX48" fmla="*/ 53187 w 670153"/>
                  <a:gd name="connsiteY48" fmla="*/ 191472 h 691428"/>
                  <a:gd name="connsiteX49" fmla="*/ 53187 w 670153"/>
                  <a:gd name="connsiteY49" fmla="*/ 276571 h 691428"/>
                  <a:gd name="connsiteX50" fmla="*/ 26083 w 670153"/>
                  <a:gd name="connsiteY50" fmla="*/ 276571 h 691428"/>
                  <a:gd name="connsiteX51" fmla="*/ 0 w 670153"/>
                  <a:gd name="connsiteY51" fmla="*/ 302654 h 691428"/>
                  <a:gd name="connsiteX52" fmla="*/ 0 w 670153"/>
                  <a:gd name="connsiteY52" fmla="*/ 304877 h 691428"/>
                  <a:gd name="connsiteX53" fmla="*/ 24881 w 670153"/>
                  <a:gd name="connsiteY53" fmla="*/ 329758 h 691428"/>
                  <a:gd name="connsiteX54" fmla="*/ 31912 w 670153"/>
                  <a:gd name="connsiteY54" fmla="*/ 329758 h 691428"/>
                  <a:gd name="connsiteX55" fmla="*/ 42549 w 670153"/>
                  <a:gd name="connsiteY55" fmla="*/ 319121 h 691428"/>
                  <a:gd name="connsiteX56" fmla="*/ 31912 w 670153"/>
                  <a:gd name="connsiteY56" fmla="*/ 308483 h 691428"/>
                  <a:gd name="connsiteX57" fmla="*/ 24881 w 670153"/>
                  <a:gd name="connsiteY57" fmla="*/ 308483 h 691428"/>
                  <a:gd name="connsiteX58" fmla="*/ 21275 w 670153"/>
                  <a:gd name="connsiteY58" fmla="*/ 304877 h 691428"/>
                  <a:gd name="connsiteX59" fmla="*/ 21275 w 670153"/>
                  <a:gd name="connsiteY59" fmla="*/ 302654 h 691428"/>
                  <a:gd name="connsiteX60" fmla="*/ 26083 w 670153"/>
                  <a:gd name="connsiteY60" fmla="*/ 297846 h 691428"/>
                  <a:gd name="connsiteX61" fmla="*/ 53187 w 670153"/>
                  <a:gd name="connsiteY61" fmla="*/ 297846 h 691428"/>
                  <a:gd name="connsiteX62" fmla="*/ 53187 w 670153"/>
                  <a:gd name="connsiteY62" fmla="*/ 382945 h 691428"/>
                  <a:gd name="connsiteX63" fmla="*/ 26083 w 670153"/>
                  <a:gd name="connsiteY63" fmla="*/ 382945 h 691428"/>
                  <a:gd name="connsiteX64" fmla="*/ 0 w 670153"/>
                  <a:gd name="connsiteY64" fmla="*/ 409028 h 691428"/>
                  <a:gd name="connsiteX65" fmla="*/ 0 w 670153"/>
                  <a:gd name="connsiteY65" fmla="*/ 411251 h 691428"/>
                  <a:gd name="connsiteX66" fmla="*/ 24881 w 670153"/>
                  <a:gd name="connsiteY66" fmla="*/ 436132 h 691428"/>
                  <a:gd name="connsiteX67" fmla="*/ 31912 w 670153"/>
                  <a:gd name="connsiteY67" fmla="*/ 436132 h 691428"/>
                  <a:gd name="connsiteX68" fmla="*/ 42549 w 670153"/>
                  <a:gd name="connsiteY68" fmla="*/ 425494 h 691428"/>
                  <a:gd name="connsiteX69" fmla="*/ 31912 w 670153"/>
                  <a:gd name="connsiteY69" fmla="*/ 414857 h 691428"/>
                  <a:gd name="connsiteX70" fmla="*/ 24881 w 670153"/>
                  <a:gd name="connsiteY70" fmla="*/ 414857 h 691428"/>
                  <a:gd name="connsiteX71" fmla="*/ 21275 w 670153"/>
                  <a:gd name="connsiteY71" fmla="*/ 411251 h 691428"/>
                  <a:gd name="connsiteX72" fmla="*/ 21275 w 670153"/>
                  <a:gd name="connsiteY72" fmla="*/ 409028 h 691428"/>
                  <a:gd name="connsiteX73" fmla="*/ 26083 w 670153"/>
                  <a:gd name="connsiteY73" fmla="*/ 404219 h 691428"/>
                  <a:gd name="connsiteX74" fmla="*/ 53187 w 670153"/>
                  <a:gd name="connsiteY74" fmla="*/ 404219 h 691428"/>
                  <a:gd name="connsiteX75" fmla="*/ 53187 w 670153"/>
                  <a:gd name="connsiteY75" fmla="*/ 489318 h 691428"/>
                  <a:gd name="connsiteX76" fmla="*/ 26083 w 670153"/>
                  <a:gd name="connsiteY76" fmla="*/ 489318 h 691428"/>
                  <a:gd name="connsiteX77" fmla="*/ 0 w 670153"/>
                  <a:gd name="connsiteY77" fmla="*/ 515401 h 691428"/>
                  <a:gd name="connsiteX78" fmla="*/ 0 w 670153"/>
                  <a:gd name="connsiteY78" fmla="*/ 517624 h 691428"/>
                  <a:gd name="connsiteX79" fmla="*/ 24881 w 670153"/>
                  <a:gd name="connsiteY79" fmla="*/ 542505 h 691428"/>
                  <a:gd name="connsiteX80" fmla="*/ 31912 w 670153"/>
                  <a:gd name="connsiteY80" fmla="*/ 542505 h 691428"/>
                  <a:gd name="connsiteX81" fmla="*/ 42549 w 670153"/>
                  <a:gd name="connsiteY81" fmla="*/ 531868 h 691428"/>
                  <a:gd name="connsiteX82" fmla="*/ 31912 w 670153"/>
                  <a:gd name="connsiteY82" fmla="*/ 521230 h 691428"/>
                  <a:gd name="connsiteX83" fmla="*/ 24881 w 670153"/>
                  <a:gd name="connsiteY83" fmla="*/ 521230 h 691428"/>
                  <a:gd name="connsiteX84" fmla="*/ 21275 w 670153"/>
                  <a:gd name="connsiteY84" fmla="*/ 517624 h 691428"/>
                  <a:gd name="connsiteX85" fmla="*/ 21275 w 670153"/>
                  <a:gd name="connsiteY85" fmla="*/ 515401 h 691428"/>
                  <a:gd name="connsiteX86" fmla="*/ 26083 w 670153"/>
                  <a:gd name="connsiteY86" fmla="*/ 510593 h 691428"/>
                  <a:gd name="connsiteX87" fmla="*/ 74461 w 670153"/>
                  <a:gd name="connsiteY87" fmla="*/ 21275 h 691428"/>
                  <a:gd name="connsiteX88" fmla="*/ 648879 w 670153"/>
                  <a:gd name="connsiteY88" fmla="*/ 21275 h 691428"/>
                  <a:gd name="connsiteX89" fmla="*/ 648879 w 670153"/>
                  <a:gd name="connsiteY89" fmla="*/ 670153 h 691428"/>
                  <a:gd name="connsiteX90" fmla="*/ 74461 w 670153"/>
                  <a:gd name="connsiteY90" fmla="*/ 670153 h 69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670153" h="691428">
                    <a:moveTo>
                      <a:pt x="26083" y="510593"/>
                    </a:moveTo>
                    <a:lnTo>
                      <a:pt x="53187" y="510593"/>
                    </a:lnTo>
                    <a:lnTo>
                      <a:pt x="53187" y="595692"/>
                    </a:lnTo>
                    <a:lnTo>
                      <a:pt x="26083" y="595692"/>
                    </a:lnTo>
                    <a:cubicBezTo>
                      <a:pt x="11685" y="595710"/>
                      <a:pt x="18" y="607377"/>
                      <a:pt x="0" y="621775"/>
                    </a:cubicBezTo>
                    <a:lnTo>
                      <a:pt x="0" y="623998"/>
                    </a:lnTo>
                    <a:cubicBezTo>
                      <a:pt x="12" y="637734"/>
                      <a:pt x="11145" y="648867"/>
                      <a:pt x="24881" y="648879"/>
                    </a:cubicBezTo>
                    <a:lnTo>
                      <a:pt x="31912" y="648879"/>
                    </a:lnTo>
                    <a:cubicBezTo>
                      <a:pt x="37787" y="648879"/>
                      <a:pt x="42549" y="644116"/>
                      <a:pt x="42549" y="638241"/>
                    </a:cubicBezTo>
                    <a:cubicBezTo>
                      <a:pt x="42549" y="632366"/>
                      <a:pt x="37787" y="627604"/>
                      <a:pt x="31912" y="627604"/>
                    </a:cubicBezTo>
                    <a:lnTo>
                      <a:pt x="24881" y="627604"/>
                    </a:lnTo>
                    <a:cubicBezTo>
                      <a:pt x="22889" y="627604"/>
                      <a:pt x="21275" y="625989"/>
                      <a:pt x="21275" y="623998"/>
                    </a:cubicBezTo>
                    <a:lnTo>
                      <a:pt x="21275" y="621775"/>
                    </a:lnTo>
                    <a:cubicBezTo>
                      <a:pt x="21280" y="619122"/>
                      <a:pt x="23430" y="616973"/>
                      <a:pt x="26083" y="616967"/>
                    </a:cubicBezTo>
                    <a:lnTo>
                      <a:pt x="53187" y="616967"/>
                    </a:lnTo>
                    <a:lnTo>
                      <a:pt x="53187" y="680791"/>
                    </a:lnTo>
                    <a:cubicBezTo>
                      <a:pt x="53187" y="686666"/>
                      <a:pt x="57949" y="691428"/>
                      <a:pt x="63824" y="691428"/>
                    </a:cubicBezTo>
                    <a:lnTo>
                      <a:pt x="659516" y="691428"/>
                    </a:lnTo>
                    <a:cubicBezTo>
                      <a:pt x="665391" y="691428"/>
                      <a:pt x="670153" y="686666"/>
                      <a:pt x="670153" y="680791"/>
                    </a:cubicBezTo>
                    <a:lnTo>
                      <a:pt x="670153" y="10637"/>
                    </a:lnTo>
                    <a:cubicBezTo>
                      <a:pt x="670153" y="4762"/>
                      <a:pt x="665391" y="0"/>
                      <a:pt x="659516" y="0"/>
                    </a:cubicBezTo>
                    <a:lnTo>
                      <a:pt x="63824" y="0"/>
                    </a:lnTo>
                    <a:cubicBezTo>
                      <a:pt x="57949" y="0"/>
                      <a:pt x="53187" y="4762"/>
                      <a:pt x="53187" y="10637"/>
                    </a:cubicBezTo>
                    <a:lnTo>
                      <a:pt x="53187" y="63824"/>
                    </a:lnTo>
                    <a:lnTo>
                      <a:pt x="26083" y="63824"/>
                    </a:lnTo>
                    <a:cubicBezTo>
                      <a:pt x="11685" y="63842"/>
                      <a:pt x="18" y="75509"/>
                      <a:pt x="0" y="89907"/>
                    </a:cubicBezTo>
                    <a:lnTo>
                      <a:pt x="0" y="92130"/>
                    </a:lnTo>
                    <a:cubicBezTo>
                      <a:pt x="12" y="105866"/>
                      <a:pt x="11145" y="116999"/>
                      <a:pt x="24881" y="117011"/>
                    </a:cubicBezTo>
                    <a:lnTo>
                      <a:pt x="31912" y="117011"/>
                    </a:lnTo>
                    <a:cubicBezTo>
                      <a:pt x="37787" y="117011"/>
                      <a:pt x="42549" y="112249"/>
                      <a:pt x="42549" y="106374"/>
                    </a:cubicBezTo>
                    <a:cubicBezTo>
                      <a:pt x="42549" y="100499"/>
                      <a:pt x="37787" y="95736"/>
                      <a:pt x="31912" y="95736"/>
                    </a:cubicBezTo>
                    <a:lnTo>
                      <a:pt x="24881" y="95736"/>
                    </a:lnTo>
                    <a:cubicBezTo>
                      <a:pt x="22889" y="95736"/>
                      <a:pt x="21275" y="94121"/>
                      <a:pt x="21275" y="92130"/>
                    </a:cubicBezTo>
                    <a:lnTo>
                      <a:pt x="21275" y="89907"/>
                    </a:lnTo>
                    <a:cubicBezTo>
                      <a:pt x="21280" y="87254"/>
                      <a:pt x="23430" y="85104"/>
                      <a:pt x="26083" y="85099"/>
                    </a:cubicBezTo>
                    <a:lnTo>
                      <a:pt x="53187" y="85099"/>
                    </a:lnTo>
                    <a:lnTo>
                      <a:pt x="53187" y="170198"/>
                    </a:lnTo>
                    <a:lnTo>
                      <a:pt x="26083" y="170198"/>
                    </a:lnTo>
                    <a:cubicBezTo>
                      <a:pt x="11685" y="170216"/>
                      <a:pt x="18" y="181883"/>
                      <a:pt x="0" y="196280"/>
                    </a:cubicBezTo>
                    <a:lnTo>
                      <a:pt x="0" y="198504"/>
                    </a:lnTo>
                    <a:cubicBezTo>
                      <a:pt x="12" y="212240"/>
                      <a:pt x="11145" y="223373"/>
                      <a:pt x="24881" y="223384"/>
                    </a:cubicBezTo>
                    <a:lnTo>
                      <a:pt x="31912" y="223384"/>
                    </a:lnTo>
                    <a:cubicBezTo>
                      <a:pt x="37787" y="223384"/>
                      <a:pt x="42549" y="218622"/>
                      <a:pt x="42549" y="212747"/>
                    </a:cubicBezTo>
                    <a:cubicBezTo>
                      <a:pt x="42549" y="206872"/>
                      <a:pt x="37787" y="202110"/>
                      <a:pt x="31912" y="202110"/>
                    </a:cubicBezTo>
                    <a:lnTo>
                      <a:pt x="24881" y="202110"/>
                    </a:lnTo>
                    <a:cubicBezTo>
                      <a:pt x="22889" y="202110"/>
                      <a:pt x="21275" y="200495"/>
                      <a:pt x="21275" y="198504"/>
                    </a:cubicBezTo>
                    <a:lnTo>
                      <a:pt x="21275" y="196280"/>
                    </a:lnTo>
                    <a:cubicBezTo>
                      <a:pt x="21280" y="193627"/>
                      <a:pt x="23430" y="191478"/>
                      <a:pt x="26083" y="191472"/>
                    </a:cubicBezTo>
                    <a:lnTo>
                      <a:pt x="53187" y="191472"/>
                    </a:lnTo>
                    <a:lnTo>
                      <a:pt x="53187" y="276571"/>
                    </a:lnTo>
                    <a:lnTo>
                      <a:pt x="26083" y="276571"/>
                    </a:lnTo>
                    <a:cubicBezTo>
                      <a:pt x="11685" y="276589"/>
                      <a:pt x="18" y="288256"/>
                      <a:pt x="0" y="302654"/>
                    </a:cubicBezTo>
                    <a:lnTo>
                      <a:pt x="0" y="304877"/>
                    </a:lnTo>
                    <a:cubicBezTo>
                      <a:pt x="12" y="318613"/>
                      <a:pt x="11145" y="329746"/>
                      <a:pt x="24881" y="329758"/>
                    </a:cubicBezTo>
                    <a:lnTo>
                      <a:pt x="31912" y="329758"/>
                    </a:lnTo>
                    <a:cubicBezTo>
                      <a:pt x="37787" y="329758"/>
                      <a:pt x="42549" y="324996"/>
                      <a:pt x="42549" y="319121"/>
                    </a:cubicBezTo>
                    <a:cubicBezTo>
                      <a:pt x="42549" y="313246"/>
                      <a:pt x="37787" y="308483"/>
                      <a:pt x="31912" y="308483"/>
                    </a:cubicBezTo>
                    <a:lnTo>
                      <a:pt x="24881" y="308483"/>
                    </a:lnTo>
                    <a:cubicBezTo>
                      <a:pt x="22889" y="308483"/>
                      <a:pt x="21275" y="306869"/>
                      <a:pt x="21275" y="304877"/>
                    </a:cubicBezTo>
                    <a:lnTo>
                      <a:pt x="21275" y="302654"/>
                    </a:lnTo>
                    <a:cubicBezTo>
                      <a:pt x="21280" y="300001"/>
                      <a:pt x="23430" y="297851"/>
                      <a:pt x="26083" y="297846"/>
                    </a:cubicBezTo>
                    <a:lnTo>
                      <a:pt x="53187" y="297846"/>
                    </a:lnTo>
                    <a:lnTo>
                      <a:pt x="53187" y="382945"/>
                    </a:lnTo>
                    <a:lnTo>
                      <a:pt x="26083" y="382945"/>
                    </a:lnTo>
                    <a:cubicBezTo>
                      <a:pt x="11685" y="382963"/>
                      <a:pt x="18" y="394630"/>
                      <a:pt x="0" y="409028"/>
                    </a:cubicBezTo>
                    <a:lnTo>
                      <a:pt x="0" y="411251"/>
                    </a:lnTo>
                    <a:cubicBezTo>
                      <a:pt x="12" y="424987"/>
                      <a:pt x="11145" y="436120"/>
                      <a:pt x="24881" y="436132"/>
                    </a:cubicBezTo>
                    <a:lnTo>
                      <a:pt x="31912" y="436132"/>
                    </a:lnTo>
                    <a:cubicBezTo>
                      <a:pt x="37787" y="436132"/>
                      <a:pt x="42549" y="431369"/>
                      <a:pt x="42549" y="425494"/>
                    </a:cubicBezTo>
                    <a:cubicBezTo>
                      <a:pt x="42549" y="419619"/>
                      <a:pt x="37787" y="414857"/>
                      <a:pt x="31912" y="414857"/>
                    </a:cubicBezTo>
                    <a:lnTo>
                      <a:pt x="24881" y="414857"/>
                    </a:lnTo>
                    <a:cubicBezTo>
                      <a:pt x="22889" y="414857"/>
                      <a:pt x="21275" y="413242"/>
                      <a:pt x="21275" y="411251"/>
                    </a:cubicBezTo>
                    <a:lnTo>
                      <a:pt x="21275" y="409028"/>
                    </a:lnTo>
                    <a:cubicBezTo>
                      <a:pt x="21280" y="406375"/>
                      <a:pt x="23430" y="404225"/>
                      <a:pt x="26083" y="404219"/>
                    </a:cubicBezTo>
                    <a:lnTo>
                      <a:pt x="53187" y="404219"/>
                    </a:lnTo>
                    <a:lnTo>
                      <a:pt x="53187" y="489318"/>
                    </a:lnTo>
                    <a:lnTo>
                      <a:pt x="26083" y="489318"/>
                    </a:lnTo>
                    <a:cubicBezTo>
                      <a:pt x="11685" y="489336"/>
                      <a:pt x="18" y="501003"/>
                      <a:pt x="0" y="515401"/>
                    </a:cubicBezTo>
                    <a:lnTo>
                      <a:pt x="0" y="517624"/>
                    </a:lnTo>
                    <a:cubicBezTo>
                      <a:pt x="12" y="531360"/>
                      <a:pt x="11145" y="542493"/>
                      <a:pt x="24881" y="542505"/>
                    </a:cubicBezTo>
                    <a:lnTo>
                      <a:pt x="31912" y="542505"/>
                    </a:lnTo>
                    <a:cubicBezTo>
                      <a:pt x="37787" y="542505"/>
                      <a:pt x="42549" y="537743"/>
                      <a:pt x="42549" y="531868"/>
                    </a:cubicBezTo>
                    <a:cubicBezTo>
                      <a:pt x="42549" y="525993"/>
                      <a:pt x="37787" y="521230"/>
                      <a:pt x="31912" y="521230"/>
                    </a:cubicBezTo>
                    <a:lnTo>
                      <a:pt x="24881" y="521230"/>
                    </a:lnTo>
                    <a:cubicBezTo>
                      <a:pt x="22889" y="521230"/>
                      <a:pt x="21275" y="519616"/>
                      <a:pt x="21275" y="517624"/>
                    </a:cubicBezTo>
                    <a:lnTo>
                      <a:pt x="21275" y="515401"/>
                    </a:lnTo>
                    <a:cubicBezTo>
                      <a:pt x="21280" y="512748"/>
                      <a:pt x="23430" y="510599"/>
                      <a:pt x="26083" y="510593"/>
                    </a:cubicBezTo>
                    <a:close/>
                    <a:moveTo>
                      <a:pt x="74461" y="21275"/>
                    </a:moveTo>
                    <a:lnTo>
                      <a:pt x="648879" y="21275"/>
                    </a:lnTo>
                    <a:lnTo>
                      <a:pt x="648879" y="670153"/>
                    </a:lnTo>
                    <a:lnTo>
                      <a:pt x="74461" y="670153"/>
                    </a:ln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44" name="Graphic 34" descr="Network diagram outline">
              <a:extLst>
                <a:ext uri="{FF2B5EF4-FFF2-40B4-BE49-F238E27FC236}">
                  <a16:creationId xmlns:a16="http://schemas.microsoft.com/office/drawing/2014/main" id="{C473802F-8488-C3CB-83A6-CF2F16848EFF}"/>
                </a:ext>
              </a:extLst>
            </p:cNvPr>
            <p:cNvGrpSpPr/>
            <p:nvPr/>
          </p:nvGrpSpPr>
          <p:grpSpPr>
            <a:xfrm>
              <a:off x="7574654" y="1374298"/>
              <a:ext cx="1670479" cy="1276801"/>
              <a:chOff x="7574654" y="1374298"/>
              <a:chExt cx="1670479" cy="1276801"/>
            </a:xfrm>
            <a:solidFill>
              <a:srgbClr val="8E3B46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554EDC-58D6-8C9B-A3E1-46775FE028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6506" y="1424750"/>
                <a:ext cx="726775" cy="1197041"/>
              </a:xfrm>
              <a:custGeom>
                <a:avLst/>
                <a:gdLst>
                  <a:gd name="connsiteX0" fmla="*/ 577245 w 577245"/>
                  <a:gd name="connsiteY0" fmla="*/ 458401 h 950756"/>
                  <a:gd name="connsiteX1" fmla="*/ 305600 w 577245"/>
                  <a:gd name="connsiteY1" fmla="*/ 458401 h 950756"/>
                  <a:gd name="connsiteX2" fmla="*/ 305600 w 577245"/>
                  <a:gd name="connsiteY2" fmla="*/ 0 h 950756"/>
                  <a:gd name="connsiteX3" fmla="*/ 0 w 577245"/>
                  <a:gd name="connsiteY3" fmla="*/ 0 h 950756"/>
                  <a:gd name="connsiteX4" fmla="*/ 0 w 577245"/>
                  <a:gd name="connsiteY4" fmla="*/ 33956 h 950756"/>
                  <a:gd name="connsiteX5" fmla="*/ 271645 w 577245"/>
                  <a:gd name="connsiteY5" fmla="*/ 33956 h 950756"/>
                  <a:gd name="connsiteX6" fmla="*/ 271645 w 577245"/>
                  <a:gd name="connsiteY6" fmla="*/ 458401 h 950756"/>
                  <a:gd name="connsiteX7" fmla="*/ 0 w 577245"/>
                  <a:gd name="connsiteY7" fmla="*/ 458401 h 950756"/>
                  <a:gd name="connsiteX8" fmla="*/ 0 w 577245"/>
                  <a:gd name="connsiteY8" fmla="*/ 492356 h 950756"/>
                  <a:gd name="connsiteX9" fmla="*/ 271645 w 577245"/>
                  <a:gd name="connsiteY9" fmla="*/ 492356 h 950756"/>
                  <a:gd name="connsiteX10" fmla="*/ 271645 w 577245"/>
                  <a:gd name="connsiteY10" fmla="*/ 916801 h 950756"/>
                  <a:gd name="connsiteX11" fmla="*/ 0 w 577245"/>
                  <a:gd name="connsiteY11" fmla="*/ 916801 h 950756"/>
                  <a:gd name="connsiteX12" fmla="*/ 0 w 577245"/>
                  <a:gd name="connsiteY12" fmla="*/ 950757 h 950756"/>
                  <a:gd name="connsiteX13" fmla="*/ 305600 w 577245"/>
                  <a:gd name="connsiteY13" fmla="*/ 950757 h 950756"/>
                  <a:gd name="connsiteX14" fmla="*/ 305600 w 577245"/>
                  <a:gd name="connsiteY14" fmla="*/ 492356 h 950756"/>
                  <a:gd name="connsiteX15" fmla="*/ 577245 w 577245"/>
                  <a:gd name="connsiteY15" fmla="*/ 492356 h 950756"/>
                  <a:gd name="connsiteX16" fmla="*/ 577245 w 577245"/>
                  <a:gd name="connsiteY16" fmla="*/ 458401 h 950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77245" h="950756">
                    <a:moveTo>
                      <a:pt x="577245" y="458401"/>
                    </a:moveTo>
                    <a:lnTo>
                      <a:pt x="305600" y="458401"/>
                    </a:lnTo>
                    <a:lnTo>
                      <a:pt x="305600" y="0"/>
                    </a:lnTo>
                    <a:lnTo>
                      <a:pt x="0" y="0"/>
                    </a:lnTo>
                    <a:lnTo>
                      <a:pt x="0" y="33956"/>
                    </a:lnTo>
                    <a:lnTo>
                      <a:pt x="271645" y="33956"/>
                    </a:lnTo>
                    <a:lnTo>
                      <a:pt x="271645" y="458401"/>
                    </a:lnTo>
                    <a:lnTo>
                      <a:pt x="0" y="458401"/>
                    </a:lnTo>
                    <a:lnTo>
                      <a:pt x="0" y="492356"/>
                    </a:lnTo>
                    <a:lnTo>
                      <a:pt x="271645" y="492356"/>
                    </a:lnTo>
                    <a:lnTo>
                      <a:pt x="271645" y="916801"/>
                    </a:lnTo>
                    <a:lnTo>
                      <a:pt x="0" y="916801"/>
                    </a:lnTo>
                    <a:lnTo>
                      <a:pt x="0" y="950757"/>
                    </a:lnTo>
                    <a:lnTo>
                      <a:pt x="305600" y="950757"/>
                    </a:lnTo>
                    <a:lnTo>
                      <a:pt x="305600" y="492356"/>
                    </a:lnTo>
                    <a:lnTo>
                      <a:pt x="577245" y="492356"/>
                    </a:lnTo>
                    <a:lnTo>
                      <a:pt x="577245" y="458401"/>
                    </a:lnTo>
                    <a:close/>
                  </a:path>
                </a:pathLst>
              </a:custGeom>
              <a:solidFill>
                <a:srgbClr val="00252A"/>
              </a:solidFill>
              <a:ln w="5715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7726363-DDEE-15B7-0BE8-A0A9C5B77D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4654" y="1374298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E6AA04"/>
              </a:solidFill>
              <a:ln w="57150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FF4D26D-8B41-F432-2920-B9C084125C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4654" y="1832699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B8E2728-50F5-E515-FDA0-D1AB49A135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4654" y="2291099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FDD6720-949D-133F-C5FE-B36941090F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85133" y="1868662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E6AA04"/>
              </a:solidFill>
              <a:ln w="57150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655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2376E-9CAD-30B9-2B06-438532D5F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55B6583-0D1E-10EC-4BBC-7243EE49D2F6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95CB7A-D3F6-A856-FA1B-0F4F21F2AFBF}"/>
              </a:ext>
            </a:extLst>
          </p:cNvPr>
          <p:cNvGrpSpPr/>
          <p:nvPr/>
        </p:nvGrpSpPr>
        <p:grpSpPr>
          <a:xfrm>
            <a:off x="3251428" y="1331633"/>
            <a:ext cx="5869559" cy="1800001"/>
            <a:chOff x="3251428" y="1331633"/>
            <a:chExt cx="5869559" cy="19997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8D1457-AC5A-75E9-EC88-E089931F2886}"/>
                </a:ext>
              </a:extLst>
            </p:cNvPr>
            <p:cNvSpPr/>
            <p:nvPr/>
          </p:nvSpPr>
          <p:spPr>
            <a:xfrm>
              <a:off x="7443387" y="1387741"/>
              <a:ext cx="1677600" cy="1676877"/>
            </a:xfrm>
            <a:prstGeom prst="rect">
              <a:avLst/>
            </a:prstGeom>
            <a:solidFill>
              <a:srgbClr val="00252A"/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Flowchart: Data 34">
              <a:extLst>
                <a:ext uri="{FF2B5EF4-FFF2-40B4-BE49-F238E27FC236}">
                  <a16:creationId xmlns:a16="http://schemas.microsoft.com/office/drawing/2014/main" id="{98CDE8D0-FE94-D2BE-227F-516C28735A0B}"/>
                </a:ext>
              </a:extLst>
            </p:cNvPr>
            <p:cNvSpPr/>
            <p:nvPr/>
          </p:nvSpPr>
          <p:spPr>
            <a:xfrm rot="16200000" flipV="1">
              <a:off x="7542918" y="1627101"/>
              <a:ext cx="1478537" cy="125006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9402"/>
                <a:gd name="connsiteY0" fmla="*/ 10000 h 10000"/>
                <a:gd name="connsiteX1" fmla="*/ 2000 w 9402"/>
                <a:gd name="connsiteY1" fmla="*/ 0 h 10000"/>
                <a:gd name="connsiteX2" fmla="*/ 9402 w 9402"/>
                <a:gd name="connsiteY2" fmla="*/ 3576 h 10000"/>
                <a:gd name="connsiteX3" fmla="*/ 6846 w 9402"/>
                <a:gd name="connsiteY3" fmla="*/ 8477 h 10000"/>
                <a:gd name="connsiteX4" fmla="*/ 0 w 9402"/>
                <a:gd name="connsiteY4" fmla="*/ 10000 h 10000"/>
                <a:gd name="connsiteX0" fmla="*/ 0 w 10000"/>
                <a:gd name="connsiteY0" fmla="*/ 10000 h 10000"/>
                <a:gd name="connsiteX1" fmla="*/ 2127 w 10000"/>
                <a:gd name="connsiteY1" fmla="*/ 0 h 10000"/>
                <a:gd name="connsiteX2" fmla="*/ 9424 w 10000"/>
                <a:gd name="connsiteY2" fmla="*/ 1093 h 10000"/>
                <a:gd name="connsiteX3" fmla="*/ 10000 w 10000"/>
                <a:gd name="connsiteY3" fmla="*/ 3576 h 10000"/>
                <a:gd name="connsiteX4" fmla="*/ 7281 w 10000"/>
                <a:gd name="connsiteY4" fmla="*/ 8477 h 10000"/>
                <a:gd name="connsiteX5" fmla="*/ 0 w 10000"/>
                <a:gd name="connsiteY5" fmla="*/ 10000 h 10000"/>
                <a:gd name="connsiteX0" fmla="*/ 0 w 10000"/>
                <a:gd name="connsiteY0" fmla="*/ 10965 h 10965"/>
                <a:gd name="connsiteX1" fmla="*/ 2127 w 10000"/>
                <a:gd name="connsiteY1" fmla="*/ 965 h 10965"/>
                <a:gd name="connsiteX2" fmla="*/ 6379 w 10000"/>
                <a:gd name="connsiteY2" fmla="*/ 336 h 10965"/>
                <a:gd name="connsiteX3" fmla="*/ 9424 w 10000"/>
                <a:gd name="connsiteY3" fmla="*/ 2058 h 10965"/>
                <a:gd name="connsiteX4" fmla="*/ 10000 w 10000"/>
                <a:gd name="connsiteY4" fmla="*/ 4541 h 10965"/>
                <a:gd name="connsiteX5" fmla="*/ 7281 w 10000"/>
                <a:gd name="connsiteY5" fmla="*/ 9442 h 10965"/>
                <a:gd name="connsiteX6" fmla="*/ 0 w 10000"/>
                <a:gd name="connsiteY6" fmla="*/ 10965 h 10965"/>
                <a:gd name="connsiteX0" fmla="*/ 0 w 10000"/>
                <a:gd name="connsiteY0" fmla="*/ 10696 h 10696"/>
                <a:gd name="connsiteX1" fmla="*/ 2127 w 10000"/>
                <a:gd name="connsiteY1" fmla="*/ 696 h 10696"/>
                <a:gd name="connsiteX2" fmla="*/ 4197 w 10000"/>
                <a:gd name="connsiteY2" fmla="*/ 1126 h 10696"/>
                <a:gd name="connsiteX3" fmla="*/ 6379 w 10000"/>
                <a:gd name="connsiteY3" fmla="*/ 67 h 10696"/>
                <a:gd name="connsiteX4" fmla="*/ 9424 w 10000"/>
                <a:gd name="connsiteY4" fmla="*/ 1789 h 10696"/>
                <a:gd name="connsiteX5" fmla="*/ 10000 w 10000"/>
                <a:gd name="connsiteY5" fmla="*/ 4272 h 10696"/>
                <a:gd name="connsiteX6" fmla="*/ 7281 w 10000"/>
                <a:gd name="connsiteY6" fmla="*/ 9173 h 10696"/>
                <a:gd name="connsiteX7" fmla="*/ 0 w 10000"/>
                <a:gd name="connsiteY7" fmla="*/ 10696 h 10696"/>
                <a:gd name="connsiteX0" fmla="*/ 0 w 10000"/>
                <a:gd name="connsiteY0" fmla="*/ 10687 h 10687"/>
                <a:gd name="connsiteX1" fmla="*/ 3445 w 10000"/>
                <a:gd name="connsiteY1" fmla="*/ 3932 h 10687"/>
                <a:gd name="connsiteX2" fmla="*/ 4197 w 10000"/>
                <a:gd name="connsiteY2" fmla="*/ 1117 h 10687"/>
                <a:gd name="connsiteX3" fmla="*/ 6379 w 10000"/>
                <a:gd name="connsiteY3" fmla="*/ 58 h 10687"/>
                <a:gd name="connsiteX4" fmla="*/ 9424 w 10000"/>
                <a:gd name="connsiteY4" fmla="*/ 1780 h 10687"/>
                <a:gd name="connsiteX5" fmla="*/ 10000 w 10000"/>
                <a:gd name="connsiteY5" fmla="*/ 4263 h 10687"/>
                <a:gd name="connsiteX6" fmla="*/ 7281 w 10000"/>
                <a:gd name="connsiteY6" fmla="*/ 9164 h 10687"/>
                <a:gd name="connsiteX7" fmla="*/ 0 w 10000"/>
                <a:gd name="connsiteY7" fmla="*/ 10687 h 10687"/>
                <a:gd name="connsiteX0" fmla="*/ 0 w 7864"/>
                <a:gd name="connsiteY0" fmla="*/ 7641 h 9164"/>
                <a:gd name="connsiteX1" fmla="*/ 1309 w 7864"/>
                <a:gd name="connsiteY1" fmla="*/ 3932 h 9164"/>
                <a:gd name="connsiteX2" fmla="*/ 2061 w 7864"/>
                <a:gd name="connsiteY2" fmla="*/ 1117 h 9164"/>
                <a:gd name="connsiteX3" fmla="*/ 4243 w 7864"/>
                <a:gd name="connsiteY3" fmla="*/ 58 h 9164"/>
                <a:gd name="connsiteX4" fmla="*/ 7288 w 7864"/>
                <a:gd name="connsiteY4" fmla="*/ 1780 h 9164"/>
                <a:gd name="connsiteX5" fmla="*/ 7864 w 7864"/>
                <a:gd name="connsiteY5" fmla="*/ 4263 h 9164"/>
                <a:gd name="connsiteX6" fmla="*/ 5145 w 7864"/>
                <a:gd name="connsiteY6" fmla="*/ 9164 h 9164"/>
                <a:gd name="connsiteX7" fmla="*/ 0 w 7864"/>
                <a:gd name="connsiteY7" fmla="*/ 7641 h 9164"/>
                <a:gd name="connsiteX0" fmla="*/ 0 w 10000"/>
                <a:gd name="connsiteY0" fmla="*/ 8338 h 10571"/>
                <a:gd name="connsiteX1" fmla="*/ 1665 w 10000"/>
                <a:gd name="connsiteY1" fmla="*/ 4291 h 10571"/>
                <a:gd name="connsiteX2" fmla="*/ 2621 w 10000"/>
                <a:gd name="connsiteY2" fmla="*/ 1219 h 10571"/>
                <a:gd name="connsiteX3" fmla="*/ 5395 w 10000"/>
                <a:gd name="connsiteY3" fmla="*/ 63 h 10571"/>
                <a:gd name="connsiteX4" fmla="*/ 9268 w 10000"/>
                <a:gd name="connsiteY4" fmla="*/ 1942 h 10571"/>
                <a:gd name="connsiteX5" fmla="*/ 10000 w 10000"/>
                <a:gd name="connsiteY5" fmla="*/ 4652 h 10571"/>
                <a:gd name="connsiteX6" fmla="*/ 6542 w 10000"/>
                <a:gd name="connsiteY6" fmla="*/ 10000 h 10571"/>
                <a:gd name="connsiteX7" fmla="*/ 3950 w 10000"/>
                <a:gd name="connsiteY7" fmla="*/ 10542 h 10571"/>
                <a:gd name="connsiteX8" fmla="*/ 0 w 10000"/>
                <a:gd name="connsiteY8" fmla="*/ 8338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571">
                  <a:moveTo>
                    <a:pt x="0" y="8338"/>
                  </a:moveTo>
                  <a:lnTo>
                    <a:pt x="1665" y="4291"/>
                  </a:lnTo>
                  <a:cubicBezTo>
                    <a:pt x="2467" y="2297"/>
                    <a:pt x="1719" y="1333"/>
                    <a:pt x="2621" y="1219"/>
                  </a:cubicBezTo>
                  <a:cubicBezTo>
                    <a:pt x="3522" y="1104"/>
                    <a:pt x="4201" y="-310"/>
                    <a:pt x="5395" y="63"/>
                  </a:cubicBezTo>
                  <a:cubicBezTo>
                    <a:pt x="6590" y="436"/>
                    <a:pt x="8520" y="1419"/>
                    <a:pt x="9268" y="1942"/>
                  </a:cubicBezTo>
                  <a:lnTo>
                    <a:pt x="10000" y="4652"/>
                  </a:lnTo>
                  <a:cubicBezTo>
                    <a:pt x="8578" y="7736"/>
                    <a:pt x="8717" y="8217"/>
                    <a:pt x="6542" y="10000"/>
                  </a:cubicBezTo>
                  <a:cubicBezTo>
                    <a:pt x="5562" y="9795"/>
                    <a:pt x="4930" y="10747"/>
                    <a:pt x="3950" y="10542"/>
                  </a:cubicBezTo>
                  <a:lnTo>
                    <a:pt x="0" y="8338"/>
                  </a:lnTo>
                  <a:close/>
                </a:path>
              </a:pathLst>
            </a:custGeom>
            <a:solidFill>
              <a:srgbClr val="8E3B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Flowchart: Data 3">
              <a:extLst>
                <a:ext uri="{FF2B5EF4-FFF2-40B4-BE49-F238E27FC236}">
                  <a16:creationId xmlns:a16="http://schemas.microsoft.com/office/drawing/2014/main" id="{5C3C28AE-4ABF-93FD-D253-910331081163}"/>
                </a:ext>
              </a:extLst>
            </p:cNvPr>
            <p:cNvSpPr/>
            <p:nvPr/>
          </p:nvSpPr>
          <p:spPr>
            <a:xfrm rot="16200000" flipV="1">
              <a:off x="2896778" y="1686283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72FD6358-5EEE-2C65-96ED-511FE5D4BA5F}"/>
                </a:ext>
              </a:extLst>
            </p:cNvPr>
            <p:cNvSpPr/>
            <p:nvPr/>
          </p:nvSpPr>
          <p:spPr>
            <a:xfrm rot="16200000" flipV="1">
              <a:off x="3352554" y="1686283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lowchart: Data 12">
              <a:extLst>
                <a:ext uri="{FF2B5EF4-FFF2-40B4-BE49-F238E27FC236}">
                  <a16:creationId xmlns:a16="http://schemas.microsoft.com/office/drawing/2014/main" id="{3CAEAEE7-FFB2-00F0-FB97-54D0D6EDC7CA}"/>
                </a:ext>
              </a:extLst>
            </p:cNvPr>
            <p:cNvSpPr/>
            <p:nvPr/>
          </p:nvSpPr>
          <p:spPr>
            <a:xfrm rot="16200000" flipV="1">
              <a:off x="3769874" y="1686284"/>
              <a:ext cx="1999716" cy="1290415"/>
            </a:xfrm>
            <a:prstGeom prst="flowChartInputOutput">
              <a:avLst/>
            </a:prstGeom>
            <a:solidFill>
              <a:srgbClr val="8E3B46">
                <a:alpha val="20000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lowchart: Data 13">
              <a:extLst>
                <a:ext uri="{FF2B5EF4-FFF2-40B4-BE49-F238E27FC236}">
                  <a16:creationId xmlns:a16="http://schemas.microsoft.com/office/drawing/2014/main" id="{5D23859F-3A06-DD8B-D22E-D5F2280759D5}"/>
                </a:ext>
              </a:extLst>
            </p:cNvPr>
            <p:cNvSpPr/>
            <p:nvPr/>
          </p:nvSpPr>
          <p:spPr>
            <a:xfrm rot="16200000" flipV="1">
              <a:off x="4187194" y="1686283"/>
              <a:ext cx="1999716" cy="1290415"/>
            </a:xfrm>
            <a:prstGeom prst="flowChartInputOutput">
              <a:avLst/>
            </a:prstGeom>
            <a:solidFill>
              <a:srgbClr val="8E3B46">
                <a:alpha val="20000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Flowchart: Data 23">
              <a:extLst>
                <a:ext uri="{FF2B5EF4-FFF2-40B4-BE49-F238E27FC236}">
                  <a16:creationId xmlns:a16="http://schemas.microsoft.com/office/drawing/2014/main" id="{DAEBAD0C-41FC-7879-B456-77A7BEF734B3}"/>
                </a:ext>
              </a:extLst>
            </p:cNvPr>
            <p:cNvSpPr/>
            <p:nvPr/>
          </p:nvSpPr>
          <p:spPr>
            <a:xfrm rot="16200000" flipV="1">
              <a:off x="4642970" y="1686283"/>
              <a:ext cx="1999716" cy="1290415"/>
            </a:xfrm>
            <a:prstGeom prst="flowChartInputOutput">
              <a:avLst/>
            </a:prstGeom>
            <a:solidFill>
              <a:srgbClr val="E6AA04">
                <a:alpha val="20000"/>
              </a:srgbClr>
            </a:solidFill>
            <a:ln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Flowchart: Data 27">
              <a:extLst>
                <a:ext uri="{FF2B5EF4-FFF2-40B4-BE49-F238E27FC236}">
                  <a16:creationId xmlns:a16="http://schemas.microsoft.com/office/drawing/2014/main" id="{B670FD25-BF2D-3D54-D57E-8022740E68EA}"/>
                </a:ext>
              </a:extLst>
            </p:cNvPr>
            <p:cNvSpPr/>
            <p:nvPr/>
          </p:nvSpPr>
          <p:spPr>
            <a:xfrm rot="16200000" flipV="1">
              <a:off x="2896780" y="1686284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Flowchart: Data 30">
              <a:extLst>
                <a:ext uri="{FF2B5EF4-FFF2-40B4-BE49-F238E27FC236}">
                  <a16:creationId xmlns:a16="http://schemas.microsoft.com/office/drawing/2014/main" id="{575E8516-25FB-DD6B-0BAC-5428BE55FCEB}"/>
                </a:ext>
              </a:extLst>
            </p:cNvPr>
            <p:cNvSpPr/>
            <p:nvPr/>
          </p:nvSpPr>
          <p:spPr>
            <a:xfrm rot="16200000" flipV="1">
              <a:off x="3459419" y="1801709"/>
              <a:ext cx="1768852" cy="1119459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273"/>
                <a:gd name="connsiteY0" fmla="*/ 10000 h 10000"/>
                <a:gd name="connsiteX1" fmla="*/ 2000 w 9273"/>
                <a:gd name="connsiteY1" fmla="*/ 0 h 10000"/>
                <a:gd name="connsiteX2" fmla="*/ 9273 w 9273"/>
                <a:gd name="connsiteY2" fmla="*/ 795 h 10000"/>
                <a:gd name="connsiteX3" fmla="*/ 8000 w 9273"/>
                <a:gd name="connsiteY3" fmla="*/ 10000 h 10000"/>
                <a:gd name="connsiteX4" fmla="*/ 0 w 9273"/>
                <a:gd name="connsiteY4" fmla="*/ 10000 h 10000"/>
                <a:gd name="connsiteX0" fmla="*/ 0 w 10000"/>
                <a:gd name="connsiteY0" fmla="*/ 10000 h 10000"/>
                <a:gd name="connsiteX1" fmla="*/ 2157 w 10000"/>
                <a:gd name="connsiteY1" fmla="*/ 0 h 10000"/>
                <a:gd name="connsiteX2" fmla="*/ 10000 w 10000"/>
                <a:gd name="connsiteY2" fmla="*/ 795 h 10000"/>
                <a:gd name="connsiteX3" fmla="*/ 8258 w 10000"/>
                <a:gd name="connsiteY3" fmla="*/ 9205 h 10000"/>
                <a:gd name="connsiteX4" fmla="*/ 0 w 10000"/>
                <a:gd name="connsiteY4" fmla="*/ 10000 h 10000"/>
                <a:gd name="connsiteX0" fmla="*/ 0 w 9539"/>
                <a:gd name="connsiteY0" fmla="*/ 9404 h 9404"/>
                <a:gd name="connsiteX1" fmla="*/ 1696 w 9539"/>
                <a:gd name="connsiteY1" fmla="*/ 0 h 9404"/>
                <a:gd name="connsiteX2" fmla="*/ 9539 w 9539"/>
                <a:gd name="connsiteY2" fmla="*/ 795 h 9404"/>
                <a:gd name="connsiteX3" fmla="*/ 7797 w 9539"/>
                <a:gd name="connsiteY3" fmla="*/ 9205 h 9404"/>
                <a:gd name="connsiteX4" fmla="*/ 0 w 9539"/>
                <a:gd name="connsiteY4" fmla="*/ 9404 h 9404"/>
                <a:gd name="connsiteX0" fmla="*/ 0 w 10000"/>
                <a:gd name="connsiteY0" fmla="*/ 9225 h 9225"/>
                <a:gd name="connsiteX1" fmla="*/ 1971 w 10000"/>
                <a:gd name="connsiteY1" fmla="*/ 0 h 9225"/>
                <a:gd name="connsiteX2" fmla="*/ 10000 w 10000"/>
                <a:gd name="connsiteY2" fmla="*/ 70 h 9225"/>
                <a:gd name="connsiteX3" fmla="*/ 8174 w 10000"/>
                <a:gd name="connsiteY3" fmla="*/ 9013 h 9225"/>
                <a:gd name="connsiteX4" fmla="*/ 0 w 10000"/>
                <a:gd name="connsiteY4" fmla="*/ 9225 h 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225">
                  <a:moveTo>
                    <a:pt x="0" y="9225"/>
                  </a:moveTo>
                  <a:lnTo>
                    <a:pt x="1971" y="0"/>
                  </a:lnTo>
                  <a:lnTo>
                    <a:pt x="10000" y="70"/>
                  </a:lnTo>
                  <a:lnTo>
                    <a:pt x="8174" y="9013"/>
                  </a:lnTo>
                  <a:lnTo>
                    <a:pt x="0" y="9225"/>
                  </a:lnTo>
                  <a:close/>
                </a:path>
              </a:pathLst>
            </a:custGeom>
            <a:solidFill>
              <a:srgbClr val="00252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Flowchart: Data 32">
              <a:extLst>
                <a:ext uri="{FF2B5EF4-FFF2-40B4-BE49-F238E27FC236}">
                  <a16:creationId xmlns:a16="http://schemas.microsoft.com/office/drawing/2014/main" id="{ADBB214A-B730-4D52-B02A-EBF86A7AAB62}"/>
                </a:ext>
              </a:extLst>
            </p:cNvPr>
            <p:cNvSpPr/>
            <p:nvPr/>
          </p:nvSpPr>
          <p:spPr>
            <a:xfrm rot="16200000" flipV="1">
              <a:off x="3938237" y="1725655"/>
              <a:ext cx="1692171" cy="121168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402 w 10000"/>
                <a:gd name="connsiteY3" fmla="*/ 9272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818 w 10000"/>
                <a:gd name="connsiteY3" fmla="*/ 6004 h 10000"/>
                <a:gd name="connsiteX4" fmla="*/ 7402 w 10000"/>
                <a:gd name="connsiteY4" fmla="*/ 9272 h 10000"/>
                <a:gd name="connsiteX5" fmla="*/ 0 w 10000"/>
                <a:gd name="connsiteY5" fmla="*/ 10000 h 10000"/>
                <a:gd name="connsiteX0" fmla="*/ 0 w 9231"/>
                <a:gd name="connsiteY0" fmla="*/ 10000 h 10000"/>
                <a:gd name="connsiteX1" fmla="*/ 2000 w 9231"/>
                <a:gd name="connsiteY1" fmla="*/ 0 h 10000"/>
                <a:gd name="connsiteX2" fmla="*/ 9231 w 9231"/>
                <a:gd name="connsiteY2" fmla="*/ 2119 h 10000"/>
                <a:gd name="connsiteX3" fmla="*/ 8818 w 9231"/>
                <a:gd name="connsiteY3" fmla="*/ 6004 h 10000"/>
                <a:gd name="connsiteX4" fmla="*/ 7402 w 9231"/>
                <a:gd name="connsiteY4" fmla="*/ 9272 h 10000"/>
                <a:gd name="connsiteX5" fmla="*/ 0 w 9231"/>
                <a:gd name="connsiteY5" fmla="*/ 10000 h 10000"/>
                <a:gd name="connsiteX0" fmla="*/ 0 w 10000"/>
                <a:gd name="connsiteY0" fmla="*/ 10000 h 10000"/>
                <a:gd name="connsiteX1" fmla="*/ 2167 w 10000"/>
                <a:gd name="connsiteY1" fmla="*/ 0 h 10000"/>
                <a:gd name="connsiteX2" fmla="*/ 7747 w 10000"/>
                <a:gd name="connsiteY2" fmla="*/ 243 h 10000"/>
                <a:gd name="connsiteX3" fmla="*/ 10000 w 10000"/>
                <a:gd name="connsiteY3" fmla="*/ 2119 h 10000"/>
                <a:gd name="connsiteX4" fmla="*/ 9553 w 10000"/>
                <a:gd name="connsiteY4" fmla="*/ 6004 h 10000"/>
                <a:gd name="connsiteX5" fmla="*/ 8019 w 10000"/>
                <a:gd name="connsiteY5" fmla="*/ 9272 h 10000"/>
                <a:gd name="connsiteX6" fmla="*/ 0 w 10000"/>
                <a:gd name="connsiteY6" fmla="*/ 10000 h 10000"/>
                <a:gd name="connsiteX0" fmla="*/ 0 w 10000"/>
                <a:gd name="connsiteY0" fmla="*/ 9808 h 9808"/>
                <a:gd name="connsiteX1" fmla="*/ 2723 w 10000"/>
                <a:gd name="connsiteY1" fmla="*/ 1265 h 9808"/>
                <a:gd name="connsiteX2" fmla="*/ 7747 w 10000"/>
                <a:gd name="connsiteY2" fmla="*/ 51 h 9808"/>
                <a:gd name="connsiteX3" fmla="*/ 10000 w 10000"/>
                <a:gd name="connsiteY3" fmla="*/ 1927 h 9808"/>
                <a:gd name="connsiteX4" fmla="*/ 9553 w 10000"/>
                <a:gd name="connsiteY4" fmla="*/ 5812 h 9808"/>
                <a:gd name="connsiteX5" fmla="*/ 8019 w 10000"/>
                <a:gd name="connsiteY5" fmla="*/ 9080 h 9808"/>
                <a:gd name="connsiteX6" fmla="*/ 0 w 10000"/>
                <a:gd name="connsiteY6" fmla="*/ 9808 h 9808"/>
                <a:gd name="connsiteX0" fmla="*/ 0 w 9167"/>
                <a:gd name="connsiteY0" fmla="*/ 9122 h 9258"/>
                <a:gd name="connsiteX1" fmla="*/ 1890 w 9167"/>
                <a:gd name="connsiteY1" fmla="*/ 1290 h 9258"/>
                <a:gd name="connsiteX2" fmla="*/ 6914 w 9167"/>
                <a:gd name="connsiteY2" fmla="*/ 52 h 9258"/>
                <a:gd name="connsiteX3" fmla="*/ 9167 w 9167"/>
                <a:gd name="connsiteY3" fmla="*/ 1965 h 9258"/>
                <a:gd name="connsiteX4" fmla="*/ 8720 w 9167"/>
                <a:gd name="connsiteY4" fmla="*/ 5926 h 9258"/>
                <a:gd name="connsiteX5" fmla="*/ 7186 w 9167"/>
                <a:gd name="connsiteY5" fmla="*/ 9258 h 9258"/>
                <a:gd name="connsiteX6" fmla="*/ 0 w 9167"/>
                <a:gd name="connsiteY6" fmla="*/ 9122 h 9258"/>
                <a:gd name="connsiteX0" fmla="*/ 0 w 10000"/>
                <a:gd name="connsiteY0" fmla="*/ 9853 h 10341"/>
                <a:gd name="connsiteX1" fmla="*/ 2062 w 10000"/>
                <a:gd name="connsiteY1" fmla="*/ 1393 h 10341"/>
                <a:gd name="connsiteX2" fmla="*/ 7542 w 10000"/>
                <a:gd name="connsiteY2" fmla="*/ 56 h 10341"/>
                <a:gd name="connsiteX3" fmla="*/ 10000 w 10000"/>
                <a:gd name="connsiteY3" fmla="*/ 2122 h 10341"/>
                <a:gd name="connsiteX4" fmla="*/ 9512 w 10000"/>
                <a:gd name="connsiteY4" fmla="*/ 6401 h 10341"/>
                <a:gd name="connsiteX5" fmla="*/ 7839 w 10000"/>
                <a:gd name="connsiteY5" fmla="*/ 10000 h 10341"/>
                <a:gd name="connsiteX6" fmla="*/ 5118 w 10000"/>
                <a:gd name="connsiteY6" fmla="*/ 10340 h 10341"/>
                <a:gd name="connsiteX7" fmla="*/ 0 w 10000"/>
                <a:gd name="connsiteY7" fmla="*/ 9853 h 1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341">
                  <a:moveTo>
                    <a:pt x="0" y="9853"/>
                  </a:moveTo>
                  <a:lnTo>
                    <a:pt x="2062" y="1393"/>
                  </a:lnTo>
                  <a:cubicBezTo>
                    <a:pt x="3737" y="1822"/>
                    <a:pt x="5867" y="-374"/>
                    <a:pt x="7542" y="56"/>
                  </a:cubicBezTo>
                  <a:lnTo>
                    <a:pt x="10000" y="2122"/>
                  </a:lnTo>
                  <a:cubicBezTo>
                    <a:pt x="9518" y="3791"/>
                    <a:pt x="9995" y="4731"/>
                    <a:pt x="9512" y="6401"/>
                  </a:cubicBezTo>
                  <a:lnTo>
                    <a:pt x="7839" y="10000"/>
                  </a:lnTo>
                  <a:cubicBezTo>
                    <a:pt x="6831" y="9967"/>
                    <a:pt x="6126" y="10373"/>
                    <a:pt x="5118" y="10340"/>
                  </a:cubicBezTo>
                  <a:lnTo>
                    <a:pt x="0" y="9853"/>
                  </a:lnTo>
                  <a:close/>
                </a:path>
              </a:pathLst>
            </a:custGeom>
            <a:solidFill>
              <a:srgbClr val="8E3B4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Flowchart: Data 34">
              <a:extLst>
                <a:ext uri="{FF2B5EF4-FFF2-40B4-BE49-F238E27FC236}">
                  <a16:creationId xmlns:a16="http://schemas.microsoft.com/office/drawing/2014/main" id="{9B8733E3-96CD-44D0-237B-C275E15158C5}"/>
                </a:ext>
              </a:extLst>
            </p:cNvPr>
            <p:cNvSpPr/>
            <p:nvPr/>
          </p:nvSpPr>
          <p:spPr>
            <a:xfrm rot="16200000" flipV="1">
              <a:off x="4556614" y="1565456"/>
              <a:ext cx="1478537" cy="125006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9402"/>
                <a:gd name="connsiteY0" fmla="*/ 10000 h 10000"/>
                <a:gd name="connsiteX1" fmla="*/ 2000 w 9402"/>
                <a:gd name="connsiteY1" fmla="*/ 0 h 10000"/>
                <a:gd name="connsiteX2" fmla="*/ 9402 w 9402"/>
                <a:gd name="connsiteY2" fmla="*/ 3576 h 10000"/>
                <a:gd name="connsiteX3" fmla="*/ 6846 w 9402"/>
                <a:gd name="connsiteY3" fmla="*/ 8477 h 10000"/>
                <a:gd name="connsiteX4" fmla="*/ 0 w 9402"/>
                <a:gd name="connsiteY4" fmla="*/ 10000 h 10000"/>
                <a:gd name="connsiteX0" fmla="*/ 0 w 10000"/>
                <a:gd name="connsiteY0" fmla="*/ 10000 h 10000"/>
                <a:gd name="connsiteX1" fmla="*/ 2127 w 10000"/>
                <a:gd name="connsiteY1" fmla="*/ 0 h 10000"/>
                <a:gd name="connsiteX2" fmla="*/ 9424 w 10000"/>
                <a:gd name="connsiteY2" fmla="*/ 1093 h 10000"/>
                <a:gd name="connsiteX3" fmla="*/ 10000 w 10000"/>
                <a:gd name="connsiteY3" fmla="*/ 3576 h 10000"/>
                <a:gd name="connsiteX4" fmla="*/ 7281 w 10000"/>
                <a:gd name="connsiteY4" fmla="*/ 8477 h 10000"/>
                <a:gd name="connsiteX5" fmla="*/ 0 w 10000"/>
                <a:gd name="connsiteY5" fmla="*/ 10000 h 10000"/>
                <a:gd name="connsiteX0" fmla="*/ 0 w 10000"/>
                <a:gd name="connsiteY0" fmla="*/ 10965 h 10965"/>
                <a:gd name="connsiteX1" fmla="*/ 2127 w 10000"/>
                <a:gd name="connsiteY1" fmla="*/ 965 h 10965"/>
                <a:gd name="connsiteX2" fmla="*/ 6379 w 10000"/>
                <a:gd name="connsiteY2" fmla="*/ 336 h 10965"/>
                <a:gd name="connsiteX3" fmla="*/ 9424 w 10000"/>
                <a:gd name="connsiteY3" fmla="*/ 2058 h 10965"/>
                <a:gd name="connsiteX4" fmla="*/ 10000 w 10000"/>
                <a:gd name="connsiteY4" fmla="*/ 4541 h 10965"/>
                <a:gd name="connsiteX5" fmla="*/ 7281 w 10000"/>
                <a:gd name="connsiteY5" fmla="*/ 9442 h 10965"/>
                <a:gd name="connsiteX6" fmla="*/ 0 w 10000"/>
                <a:gd name="connsiteY6" fmla="*/ 10965 h 10965"/>
                <a:gd name="connsiteX0" fmla="*/ 0 w 10000"/>
                <a:gd name="connsiteY0" fmla="*/ 10696 h 10696"/>
                <a:gd name="connsiteX1" fmla="*/ 2127 w 10000"/>
                <a:gd name="connsiteY1" fmla="*/ 696 h 10696"/>
                <a:gd name="connsiteX2" fmla="*/ 4197 w 10000"/>
                <a:gd name="connsiteY2" fmla="*/ 1126 h 10696"/>
                <a:gd name="connsiteX3" fmla="*/ 6379 w 10000"/>
                <a:gd name="connsiteY3" fmla="*/ 67 h 10696"/>
                <a:gd name="connsiteX4" fmla="*/ 9424 w 10000"/>
                <a:gd name="connsiteY4" fmla="*/ 1789 h 10696"/>
                <a:gd name="connsiteX5" fmla="*/ 10000 w 10000"/>
                <a:gd name="connsiteY5" fmla="*/ 4272 h 10696"/>
                <a:gd name="connsiteX6" fmla="*/ 7281 w 10000"/>
                <a:gd name="connsiteY6" fmla="*/ 9173 h 10696"/>
                <a:gd name="connsiteX7" fmla="*/ 0 w 10000"/>
                <a:gd name="connsiteY7" fmla="*/ 10696 h 10696"/>
                <a:gd name="connsiteX0" fmla="*/ 0 w 10000"/>
                <a:gd name="connsiteY0" fmla="*/ 10687 h 10687"/>
                <a:gd name="connsiteX1" fmla="*/ 3445 w 10000"/>
                <a:gd name="connsiteY1" fmla="*/ 3932 h 10687"/>
                <a:gd name="connsiteX2" fmla="*/ 4197 w 10000"/>
                <a:gd name="connsiteY2" fmla="*/ 1117 h 10687"/>
                <a:gd name="connsiteX3" fmla="*/ 6379 w 10000"/>
                <a:gd name="connsiteY3" fmla="*/ 58 h 10687"/>
                <a:gd name="connsiteX4" fmla="*/ 9424 w 10000"/>
                <a:gd name="connsiteY4" fmla="*/ 1780 h 10687"/>
                <a:gd name="connsiteX5" fmla="*/ 10000 w 10000"/>
                <a:gd name="connsiteY5" fmla="*/ 4263 h 10687"/>
                <a:gd name="connsiteX6" fmla="*/ 7281 w 10000"/>
                <a:gd name="connsiteY6" fmla="*/ 9164 h 10687"/>
                <a:gd name="connsiteX7" fmla="*/ 0 w 10000"/>
                <a:gd name="connsiteY7" fmla="*/ 10687 h 10687"/>
                <a:gd name="connsiteX0" fmla="*/ 0 w 7864"/>
                <a:gd name="connsiteY0" fmla="*/ 7641 h 9164"/>
                <a:gd name="connsiteX1" fmla="*/ 1309 w 7864"/>
                <a:gd name="connsiteY1" fmla="*/ 3932 h 9164"/>
                <a:gd name="connsiteX2" fmla="*/ 2061 w 7864"/>
                <a:gd name="connsiteY2" fmla="*/ 1117 h 9164"/>
                <a:gd name="connsiteX3" fmla="*/ 4243 w 7864"/>
                <a:gd name="connsiteY3" fmla="*/ 58 h 9164"/>
                <a:gd name="connsiteX4" fmla="*/ 7288 w 7864"/>
                <a:gd name="connsiteY4" fmla="*/ 1780 h 9164"/>
                <a:gd name="connsiteX5" fmla="*/ 7864 w 7864"/>
                <a:gd name="connsiteY5" fmla="*/ 4263 h 9164"/>
                <a:gd name="connsiteX6" fmla="*/ 5145 w 7864"/>
                <a:gd name="connsiteY6" fmla="*/ 9164 h 9164"/>
                <a:gd name="connsiteX7" fmla="*/ 0 w 7864"/>
                <a:gd name="connsiteY7" fmla="*/ 7641 h 9164"/>
                <a:gd name="connsiteX0" fmla="*/ 0 w 10000"/>
                <a:gd name="connsiteY0" fmla="*/ 8338 h 10571"/>
                <a:gd name="connsiteX1" fmla="*/ 1665 w 10000"/>
                <a:gd name="connsiteY1" fmla="*/ 4291 h 10571"/>
                <a:gd name="connsiteX2" fmla="*/ 2621 w 10000"/>
                <a:gd name="connsiteY2" fmla="*/ 1219 h 10571"/>
                <a:gd name="connsiteX3" fmla="*/ 5395 w 10000"/>
                <a:gd name="connsiteY3" fmla="*/ 63 h 10571"/>
                <a:gd name="connsiteX4" fmla="*/ 9268 w 10000"/>
                <a:gd name="connsiteY4" fmla="*/ 1942 h 10571"/>
                <a:gd name="connsiteX5" fmla="*/ 10000 w 10000"/>
                <a:gd name="connsiteY5" fmla="*/ 4652 h 10571"/>
                <a:gd name="connsiteX6" fmla="*/ 6542 w 10000"/>
                <a:gd name="connsiteY6" fmla="*/ 10000 h 10571"/>
                <a:gd name="connsiteX7" fmla="*/ 3950 w 10000"/>
                <a:gd name="connsiteY7" fmla="*/ 10542 h 10571"/>
                <a:gd name="connsiteX8" fmla="*/ 0 w 10000"/>
                <a:gd name="connsiteY8" fmla="*/ 8338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571">
                  <a:moveTo>
                    <a:pt x="0" y="8338"/>
                  </a:moveTo>
                  <a:lnTo>
                    <a:pt x="1665" y="4291"/>
                  </a:lnTo>
                  <a:cubicBezTo>
                    <a:pt x="2467" y="2297"/>
                    <a:pt x="1719" y="1333"/>
                    <a:pt x="2621" y="1219"/>
                  </a:cubicBezTo>
                  <a:cubicBezTo>
                    <a:pt x="3522" y="1104"/>
                    <a:pt x="4201" y="-310"/>
                    <a:pt x="5395" y="63"/>
                  </a:cubicBezTo>
                  <a:cubicBezTo>
                    <a:pt x="6590" y="436"/>
                    <a:pt x="8520" y="1419"/>
                    <a:pt x="9268" y="1942"/>
                  </a:cubicBezTo>
                  <a:lnTo>
                    <a:pt x="10000" y="4652"/>
                  </a:lnTo>
                  <a:cubicBezTo>
                    <a:pt x="8578" y="7736"/>
                    <a:pt x="8717" y="8217"/>
                    <a:pt x="6542" y="10000"/>
                  </a:cubicBezTo>
                  <a:cubicBezTo>
                    <a:pt x="5562" y="9795"/>
                    <a:pt x="4930" y="10747"/>
                    <a:pt x="3950" y="10542"/>
                  </a:cubicBezTo>
                  <a:lnTo>
                    <a:pt x="0" y="8338"/>
                  </a:lnTo>
                  <a:close/>
                </a:path>
              </a:pathLst>
            </a:custGeom>
            <a:solidFill>
              <a:srgbClr val="8E3B4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Flowchart: Data 38">
              <a:extLst>
                <a:ext uri="{FF2B5EF4-FFF2-40B4-BE49-F238E27FC236}">
                  <a16:creationId xmlns:a16="http://schemas.microsoft.com/office/drawing/2014/main" id="{A82C275D-B4D5-144F-1427-8DB42B9F9A3A}"/>
                </a:ext>
              </a:extLst>
            </p:cNvPr>
            <p:cNvSpPr/>
            <p:nvPr/>
          </p:nvSpPr>
          <p:spPr>
            <a:xfrm rot="16200000" flipV="1">
              <a:off x="5008296" y="1691041"/>
              <a:ext cx="1198339" cy="112520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017 w 10000"/>
                <a:gd name="connsiteY3" fmla="*/ 7219 h 10000"/>
                <a:gd name="connsiteX4" fmla="*/ 0 w 10000"/>
                <a:gd name="connsiteY4" fmla="*/ 10000 h 10000"/>
                <a:gd name="connsiteX0" fmla="*/ 0 w 8376"/>
                <a:gd name="connsiteY0" fmla="*/ 10000 h 10000"/>
                <a:gd name="connsiteX1" fmla="*/ 2000 w 8376"/>
                <a:gd name="connsiteY1" fmla="*/ 0 h 10000"/>
                <a:gd name="connsiteX2" fmla="*/ 8376 w 8376"/>
                <a:gd name="connsiteY2" fmla="*/ 3046 h 10000"/>
                <a:gd name="connsiteX3" fmla="*/ 7017 w 8376"/>
                <a:gd name="connsiteY3" fmla="*/ 7219 h 10000"/>
                <a:gd name="connsiteX4" fmla="*/ 0 w 8376"/>
                <a:gd name="connsiteY4" fmla="*/ 10000 h 10000"/>
                <a:gd name="connsiteX0" fmla="*/ 0 w 10000"/>
                <a:gd name="connsiteY0" fmla="*/ 10000 h 10000"/>
                <a:gd name="connsiteX1" fmla="*/ 2388 w 10000"/>
                <a:gd name="connsiteY1" fmla="*/ 0 h 10000"/>
                <a:gd name="connsiteX2" fmla="*/ 8129 w 10000"/>
                <a:gd name="connsiteY2" fmla="*/ 916 h 10000"/>
                <a:gd name="connsiteX3" fmla="*/ 10000 w 10000"/>
                <a:gd name="connsiteY3" fmla="*/ 3046 h 10000"/>
                <a:gd name="connsiteX4" fmla="*/ 8378 w 10000"/>
                <a:gd name="connsiteY4" fmla="*/ 7219 h 10000"/>
                <a:gd name="connsiteX5" fmla="*/ 0 w 10000"/>
                <a:gd name="connsiteY5" fmla="*/ 10000 h 10000"/>
                <a:gd name="connsiteX0" fmla="*/ 0 w 10000"/>
                <a:gd name="connsiteY0" fmla="*/ 9136 h 9136"/>
                <a:gd name="connsiteX1" fmla="*/ 4327 w 10000"/>
                <a:gd name="connsiteY1" fmla="*/ 1917 h 9136"/>
                <a:gd name="connsiteX2" fmla="*/ 8129 w 10000"/>
                <a:gd name="connsiteY2" fmla="*/ 52 h 9136"/>
                <a:gd name="connsiteX3" fmla="*/ 10000 w 10000"/>
                <a:gd name="connsiteY3" fmla="*/ 2182 h 9136"/>
                <a:gd name="connsiteX4" fmla="*/ 8378 w 10000"/>
                <a:gd name="connsiteY4" fmla="*/ 6355 h 9136"/>
                <a:gd name="connsiteX5" fmla="*/ 0 w 10000"/>
                <a:gd name="connsiteY5" fmla="*/ 9136 h 9136"/>
                <a:gd name="connsiteX0" fmla="*/ 0 w 7143"/>
                <a:gd name="connsiteY0" fmla="*/ 6158 h 6956"/>
                <a:gd name="connsiteX1" fmla="*/ 1470 w 7143"/>
                <a:gd name="connsiteY1" fmla="*/ 2098 h 6956"/>
                <a:gd name="connsiteX2" fmla="*/ 5272 w 7143"/>
                <a:gd name="connsiteY2" fmla="*/ 57 h 6956"/>
                <a:gd name="connsiteX3" fmla="*/ 7143 w 7143"/>
                <a:gd name="connsiteY3" fmla="*/ 2388 h 6956"/>
                <a:gd name="connsiteX4" fmla="*/ 5521 w 7143"/>
                <a:gd name="connsiteY4" fmla="*/ 6956 h 6956"/>
                <a:gd name="connsiteX5" fmla="*/ 0 w 7143"/>
                <a:gd name="connsiteY5" fmla="*/ 6158 h 6956"/>
                <a:gd name="connsiteX0" fmla="*/ 0 w 10000"/>
                <a:gd name="connsiteY0" fmla="*/ 8853 h 13738"/>
                <a:gd name="connsiteX1" fmla="*/ 2058 w 10000"/>
                <a:gd name="connsiteY1" fmla="*/ 3016 h 13738"/>
                <a:gd name="connsiteX2" fmla="*/ 7381 w 10000"/>
                <a:gd name="connsiteY2" fmla="*/ 82 h 13738"/>
                <a:gd name="connsiteX3" fmla="*/ 10000 w 10000"/>
                <a:gd name="connsiteY3" fmla="*/ 3433 h 13738"/>
                <a:gd name="connsiteX4" fmla="*/ 7729 w 10000"/>
                <a:gd name="connsiteY4" fmla="*/ 10000 h 13738"/>
                <a:gd name="connsiteX5" fmla="*/ 2595 w 10000"/>
                <a:gd name="connsiteY5" fmla="*/ 13733 h 13738"/>
                <a:gd name="connsiteX6" fmla="*/ 0 w 10000"/>
                <a:gd name="connsiteY6" fmla="*/ 8853 h 13738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7729 w 10000"/>
                <a:gd name="connsiteY4" fmla="*/ 10000 h 13800"/>
                <a:gd name="connsiteX5" fmla="*/ 7381 w 10000"/>
                <a:gd name="connsiteY5" fmla="*/ 12170 h 13800"/>
                <a:gd name="connsiteX6" fmla="*/ 2595 w 10000"/>
                <a:gd name="connsiteY6" fmla="*/ 13733 h 13800"/>
                <a:gd name="connsiteX7" fmla="*/ 0 w 10000"/>
                <a:gd name="connsiteY7" fmla="*/ 8853 h 13800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5238 w 10000"/>
                <a:gd name="connsiteY4" fmla="*/ 6647 h 13800"/>
                <a:gd name="connsiteX5" fmla="*/ 7729 w 10000"/>
                <a:gd name="connsiteY5" fmla="*/ 10000 h 13800"/>
                <a:gd name="connsiteX6" fmla="*/ 7381 w 10000"/>
                <a:gd name="connsiteY6" fmla="*/ 12170 h 13800"/>
                <a:gd name="connsiteX7" fmla="*/ 2595 w 10000"/>
                <a:gd name="connsiteY7" fmla="*/ 13733 h 13800"/>
                <a:gd name="connsiteX8" fmla="*/ 0 w 10000"/>
                <a:gd name="connsiteY8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10000 w 10016"/>
                <a:gd name="connsiteY3" fmla="*/ 3433 h 13800"/>
                <a:gd name="connsiteX4" fmla="*/ 8881 w 10016"/>
                <a:gd name="connsiteY4" fmla="*/ 6543 h 13800"/>
                <a:gd name="connsiteX5" fmla="*/ 5238 w 10016"/>
                <a:gd name="connsiteY5" fmla="*/ 6647 h 13800"/>
                <a:gd name="connsiteX6" fmla="*/ 7729 w 10016"/>
                <a:gd name="connsiteY6" fmla="*/ 10000 h 13800"/>
                <a:gd name="connsiteX7" fmla="*/ 7381 w 10016"/>
                <a:gd name="connsiteY7" fmla="*/ 12170 h 13800"/>
                <a:gd name="connsiteX8" fmla="*/ 2595 w 10016"/>
                <a:gd name="connsiteY8" fmla="*/ 13733 h 13800"/>
                <a:gd name="connsiteX9" fmla="*/ 0 w 10016"/>
                <a:gd name="connsiteY9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8524 w 10016"/>
                <a:gd name="connsiteY3" fmla="*/ 2375 h 13800"/>
                <a:gd name="connsiteX4" fmla="*/ 10000 w 10016"/>
                <a:gd name="connsiteY4" fmla="*/ 3433 h 13800"/>
                <a:gd name="connsiteX5" fmla="*/ 8881 w 10016"/>
                <a:gd name="connsiteY5" fmla="*/ 6543 h 13800"/>
                <a:gd name="connsiteX6" fmla="*/ 5238 w 10016"/>
                <a:gd name="connsiteY6" fmla="*/ 6647 h 13800"/>
                <a:gd name="connsiteX7" fmla="*/ 7729 w 10016"/>
                <a:gd name="connsiteY7" fmla="*/ 10000 h 13800"/>
                <a:gd name="connsiteX8" fmla="*/ 7381 w 10016"/>
                <a:gd name="connsiteY8" fmla="*/ 12170 h 13800"/>
                <a:gd name="connsiteX9" fmla="*/ 2595 w 10016"/>
                <a:gd name="connsiteY9" fmla="*/ 13733 h 13800"/>
                <a:gd name="connsiteX10" fmla="*/ 0 w 10016"/>
                <a:gd name="connsiteY10" fmla="*/ 8853 h 13800"/>
                <a:gd name="connsiteX0" fmla="*/ 0 w 10016"/>
                <a:gd name="connsiteY0" fmla="*/ 8774 h 13721"/>
                <a:gd name="connsiteX1" fmla="*/ 2058 w 10016"/>
                <a:gd name="connsiteY1" fmla="*/ 2937 h 13721"/>
                <a:gd name="connsiteX2" fmla="*/ 4953 w 10016"/>
                <a:gd name="connsiteY2" fmla="*/ 3442 h 13721"/>
                <a:gd name="connsiteX3" fmla="*/ 7381 w 10016"/>
                <a:gd name="connsiteY3" fmla="*/ 3 h 13721"/>
                <a:gd name="connsiteX4" fmla="*/ 8524 w 10016"/>
                <a:gd name="connsiteY4" fmla="*/ 2296 h 13721"/>
                <a:gd name="connsiteX5" fmla="*/ 10000 w 10016"/>
                <a:gd name="connsiteY5" fmla="*/ 3354 h 13721"/>
                <a:gd name="connsiteX6" fmla="*/ 8881 w 10016"/>
                <a:gd name="connsiteY6" fmla="*/ 6464 h 13721"/>
                <a:gd name="connsiteX7" fmla="*/ 5238 w 10016"/>
                <a:gd name="connsiteY7" fmla="*/ 6568 h 13721"/>
                <a:gd name="connsiteX8" fmla="*/ 7729 w 10016"/>
                <a:gd name="connsiteY8" fmla="*/ 9921 h 13721"/>
                <a:gd name="connsiteX9" fmla="*/ 7381 w 10016"/>
                <a:gd name="connsiteY9" fmla="*/ 12091 h 13721"/>
                <a:gd name="connsiteX10" fmla="*/ 2595 w 10016"/>
                <a:gd name="connsiteY10" fmla="*/ 13654 h 13721"/>
                <a:gd name="connsiteX11" fmla="*/ 0 w 10016"/>
                <a:gd name="connsiteY11" fmla="*/ 8774 h 13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6" h="13721">
                  <a:moveTo>
                    <a:pt x="0" y="8774"/>
                  </a:moveTo>
                  <a:lnTo>
                    <a:pt x="2058" y="2937"/>
                  </a:lnTo>
                  <a:cubicBezTo>
                    <a:pt x="2824" y="1753"/>
                    <a:pt x="4066" y="3931"/>
                    <a:pt x="4953" y="3442"/>
                  </a:cubicBezTo>
                  <a:cubicBezTo>
                    <a:pt x="5840" y="2953"/>
                    <a:pt x="6726" y="-101"/>
                    <a:pt x="7381" y="3"/>
                  </a:cubicBezTo>
                  <a:cubicBezTo>
                    <a:pt x="7929" y="663"/>
                    <a:pt x="7976" y="1636"/>
                    <a:pt x="8524" y="2296"/>
                  </a:cubicBezTo>
                  <a:lnTo>
                    <a:pt x="10000" y="3354"/>
                  </a:lnTo>
                  <a:cubicBezTo>
                    <a:pt x="10107" y="4153"/>
                    <a:pt x="9675" y="5928"/>
                    <a:pt x="8881" y="6464"/>
                  </a:cubicBezTo>
                  <a:cubicBezTo>
                    <a:pt x="8087" y="7000"/>
                    <a:pt x="5287" y="5714"/>
                    <a:pt x="5238" y="6568"/>
                  </a:cubicBezTo>
                  <a:lnTo>
                    <a:pt x="7729" y="9921"/>
                  </a:lnTo>
                  <a:cubicBezTo>
                    <a:pt x="7066" y="11203"/>
                    <a:pt x="8237" y="11469"/>
                    <a:pt x="7381" y="12091"/>
                  </a:cubicBezTo>
                  <a:cubicBezTo>
                    <a:pt x="6525" y="12713"/>
                    <a:pt x="3599" y="14033"/>
                    <a:pt x="2595" y="13654"/>
                  </a:cubicBezTo>
                  <a:lnTo>
                    <a:pt x="0" y="8774"/>
                  </a:lnTo>
                  <a:close/>
                </a:path>
              </a:pathLst>
            </a:custGeom>
            <a:solidFill>
              <a:srgbClr val="E6AA04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Flowchart: Data 38">
              <a:extLst>
                <a:ext uri="{FF2B5EF4-FFF2-40B4-BE49-F238E27FC236}">
                  <a16:creationId xmlns:a16="http://schemas.microsoft.com/office/drawing/2014/main" id="{113F8C27-A734-E264-30D4-734BF13DC5DD}"/>
                </a:ext>
              </a:extLst>
            </p:cNvPr>
            <p:cNvSpPr/>
            <p:nvPr/>
          </p:nvSpPr>
          <p:spPr>
            <a:xfrm rot="16200000" flipV="1">
              <a:off x="7683017" y="1693526"/>
              <a:ext cx="1198339" cy="112520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017 w 10000"/>
                <a:gd name="connsiteY3" fmla="*/ 7219 h 10000"/>
                <a:gd name="connsiteX4" fmla="*/ 0 w 10000"/>
                <a:gd name="connsiteY4" fmla="*/ 10000 h 10000"/>
                <a:gd name="connsiteX0" fmla="*/ 0 w 8376"/>
                <a:gd name="connsiteY0" fmla="*/ 10000 h 10000"/>
                <a:gd name="connsiteX1" fmla="*/ 2000 w 8376"/>
                <a:gd name="connsiteY1" fmla="*/ 0 h 10000"/>
                <a:gd name="connsiteX2" fmla="*/ 8376 w 8376"/>
                <a:gd name="connsiteY2" fmla="*/ 3046 h 10000"/>
                <a:gd name="connsiteX3" fmla="*/ 7017 w 8376"/>
                <a:gd name="connsiteY3" fmla="*/ 7219 h 10000"/>
                <a:gd name="connsiteX4" fmla="*/ 0 w 8376"/>
                <a:gd name="connsiteY4" fmla="*/ 10000 h 10000"/>
                <a:gd name="connsiteX0" fmla="*/ 0 w 10000"/>
                <a:gd name="connsiteY0" fmla="*/ 10000 h 10000"/>
                <a:gd name="connsiteX1" fmla="*/ 2388 w 10000"/>
                <a:gd name="connsiteY1" fmla="*/ 0 h 10000"/>
                <a:gd name="connsiteX2" fmla="*/ 8129 w 10000"/>
                <a:gd name="connsiteY2" fmla="*/ 916 h 10000"/>
                <a:gd name="connsiteX3" fmla="*/ 10000 w 10000"/>
                <a:gd name="connsiteY3" fmla="*/ 3046 h 10000"/>
                <a:gd name="connsiteX4" fmla="*/ 8378 w 10000"/>
                <a:gd name="connsiteY4" fmla="*/ 7219 h 10000"/>
                <a:gd name="connsiteX5" fmla="*/ 0 w 10000"/>
                <a:gd name="connsiteY5" fmla="*/ 10000 h 10000"/>
                <a:gd name="connsiteX0" fmla="*/ 0 w 10000"/>
                <a:gd name="connsiteY0" fmla="*/ 9136 h 9136"/>
                <a:gd name="connsiteX1" fmla="*/ 4327 w 10000"/>
                <a:gd name="connsiteY1" fmla="*/ 1917 h 9136"/>
                <a:gd name="connsiteX2" fmla="*/ 8129 w 10000"/>
                <a:gd name="connsiteY2" fmla="*/ 52 h 9136"/>
                <a:gd name="connsiteX3" fmla="*/ 10000 w 10000"/>
                <a:gd name="connsiteY3" fmla="*/ 2182 h 9136"/>
                <a:gd name="connsiteX4" fmla="*/ 8378 w 10000"/>
                <a:gd name="connsiteY4" fmla="*/ 6355 h 9136"/>
                <a:gd name="connsiteX5" fmla="*/ 0 w 10000"/>
                <a:gd name="connsiteY5" fmla="*/ 9136 h 9136"/>
                <a:gd name="connsiteX0" fmla="*/ 0 w 7143"/>
                <a:gd name="connsiteY0" fmla="*/ 6158 h 6956"/>
                <a:gd name="connsiteX1" fmla="*/ 1470 w 7143"/>
                <a:gd name="connsiteY1" fmla="*/ 2098 h 6956"/>
                <a:gd name="connsiteX2" fmla="*/ 5272 w 7143"/>
                <a:gd name="connsiteY2" fmla="*/ 57 h 6956"/>
                <a:gd name="connsiteX3" fmla="*/ 7143 w 7143"/>
                <a:gd name="connsiteY3" fmla="*/ 2388 h 6956"/>
                <a:gd name="connsiteX4" fmla="*/ 5521 w 7143"/>
                <a:gd name="connsiteY4" fmla="*/ 6956 h 6956"/>
                <a:gd name="connsiteX5" fmla="*/ 0 w 7143"/>
                <a:gd name="connsiteY5" fmla="*/ 6158 h 6956"/>
                <a:gd name="connsiteX0" fmla="*/ 0 w 10000"/>
                <a:gd name="connsiteY0" fmla="*/ 8853 h 13738"/>
                <a:gd name="connsiteX1" fmla="*/ 2058 w 10000"/>
                <a:gd name="connsiteY1" fmla="*/ 3016 h 13738"/>
                <a:gd name="connsiteX2" fmla="*/ 7381 w 10000"/>
                <a:gd name="connsiteY2" fmla="*/ 82 h 13738"/>
                <a:gd name="connsiteX3" fmla="*/ 10000 w 10000"/>
                <a:gd name="connsiteY3" fmla="*/ 3433 h 13738"/>
                <a:gd name="connsiteX4" fmla="*/ 7729 w 10000"/>
                <a:gd name="connsiteY4" fmla="*/ 10000 h 13738"/>
                <a:gd name="connsiteX5" fmla="*/ 2595 w 10000"/>
                <a:gd name="connsiteY5" fmla="*/ 13733 h 13738"/>
                <a:gd name="connsiteX6" fmla="*/ 0 w 10000"/>
                <a:gd name="connsiteY6" fmla="*/ 8853 h 13738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7729 w 10000"/>
                <a:gd name="connsiteY4" fmla="*/ 10000 h 13800"/>
                <a:gd name="connsiteX5" fmla="*/ 7381 w 10000"/>
                <a:gd name="connsiteY5" fmla="*/ 12170 h 13800"/>
                <a:gd name="connsiteX6" fmla="*/ 2595 w 10000"/>
                <a:gd name="connsiteY6" fmla="*/ 13733 h 13800"/>
                <a:gd name="connsiteX7" fmla="*/ 0 w 10000"/>
                <a:gd name="connsiteY7" fmla="*/ 8853 h 13800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5238 w 10000"/>
                <a:gd name="connsiteY4" fmla="*/ 6647 h 13800"/>
                <a:gd name="connsiteX5" fmla="*/ 7729 w 10000"/>
                <a:gd name="connsiteY5" fmla="*/ 10000 h 13800"/>
                <a:gd name="connsiteX6" fmla="*/ 7381 w 10000"/>
                <a:gd name="connsiteY6" fmla="*/ 12170 h 13800"/>
                <a:gd name="connsiteX7" fmla="*/ 2595 w 10000"/>
                <a:gd name="connsiteY7" fmla="*/ 13733 h 13800"/>
                <a:gd name="connsiteX8" fmla="*/ 0 w 10000"/>
                <a:gd name="connsiteY8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10000 w 10016"/>
                <a:gd name="connsiteY3" fmla="*/ 3433 h 13800"/>
                <a:gd name="connsiteX4" fmla="*/ 8881 w 10016"/>
                <a:gd name="connsiteY4" fmla="*/ 6543 h 13800"/>
                <a:gd name="connsiteX5" fmla="*/ 5238 w 10016"/>
                <a:gd name="connsiteY5" fmla="*/ 6647 h 13800"/>
                <a:gd name="connsiteX6" fmla="*/ 7729 w 10016"/>
                <a:gd name="connsiteY6" fmla="*/ 10000 h 13800"/>
                <a:gd name="connsiteX7" fmla="*/ 7381 w 10016"/>
                <a:gd name="connsiteY7" fmla="*/ 12170 h 13800"/>
                <a:gd name="connsiteX8" fmla="*/ 2595 w 10016"/>
                <a:gd name="connsiteY8" fmla="*/ 13733 h 13800"/>
                <a:gd name="connsiteX9" fmla="*/ 0 w 10016"/>
                <a:gd name="connsiteY9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8524 w 10016"/>
                <a:gd name="connsiteY3" fmla="*/ 2375 h 13800"/>
                <a:gd name="connsiteX4" fmla="*/ 10000 w 10016"/>
                <a:gd name="connsiteY4" fmla="*/ 3433 h 13800"/>
                <a:gd name="connsiteX5" fmla="*/ 8881 w 10016"/>
                <a:gd name="connsiteY5" fmla="*/ 6543 h 13800"/>
                <a:gd name="connsiteX6" fmla="*/ 5238 w 10016"/>
                <a:gd name="connsiteY6" fmla="*/ 6647 h 13800"/>
                <a:gd name="connsiteX7" fmla="*/ 7729 w 10016"/>
                <a:gd name="connsiteY7" fmla="*/ 10000 h 13800"/>
                <a:gd name="connsiteX8" fmla="*/ 7381 w 10016"/>
                <a:gd name="connsiteY8" fmla="*/ 12170 h 13800"/>
                <a:gd name="connsiteX9" fmla="*/ 2595 w 10016"/>
                <a:gd name="connsiteY9" fmla="*/ 13733 h 13800"/>
                <a:gd name="connsiteX10" fmla="*/ 0 w 10016"/>
                <a:gd name="connsiteY10" fmla="*/ 8853 h 13800"/>
                <a:gd name="connsiteX0" fmla="*/ 0 w 10016"/>
                <a:gd name="connsiteY0" fmla="*/ 8774 h 13721"/>
                <a:gd name="connsiteX1" fmla="*/ 2058 w 10016"/>
                <a:gd name="connsiteY1" fmla="*/ 2937 h 13721"/>
                <a:gd name="connsiteX2" fmla="*/ 4953 w 10016"/>
                <a:gd name="connsiteY2" fmla="*/ 3442 h 13721"/>
                <a:gd name="connsiteX3" fmla="*/ 7381 w 10016"/>
                <a:gd name="connsiteY3" fmla="*/ 3 h 13721"/>
                <a:gd name="connsiteX4" fmla="*/ 8524 w 10016"/>
                <a:gd name="connsiteY4" fmla="*/ 2296 h 13721"/>
                <a:gd name="connsiteX5" fmla="*/ 10000 w 10016"/>
                <a:gd name="connsiteY5" fmla="*/ 3354 h 13721"/>
                <a:gd name="connsiteX6" fmla="*/ 8881 w 10016"/>
                <a:gd name="connsiteY6" fmla="*/ 6464 h 13721"/>
                <a:gd name="connsiteX7" fmla="*/ 5238 w 10016"/>
                <a:gd name="connsiteY7" fmla="*/ 6568 h 13721"/>
                <a:gd name="connsiteX8" fmla="*/ 7729 w 10016"/>
                <a:gd name="connsiteY8" fmla="*/ 9921 h 13721"/>
                <a:gd name="connsiteX9" fmla="*/ 7381 w 10016"/>
                <a:gd name="connsiteY9" fmla="*/ 12091 h 13721"/>
                <a:gd name="connsiteX10" fmla="*/ 2595 w 10016"/>
                <a:gd name="connsiteY10" fmla="*/ 13654 h 13721"/>
                <a:gd name="connsiteX11" fmla="*/ 0 w 10016"/>
                <a:gd name="connsiteY11" fmla="*/ 8774 h 13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6" h="13721">
                  <a:moveTo>
                    <a:pt x="0" y="8774"/>
                  </a:moveTo>
                  <a:lnTo>
                    <a:pt x="2058" y="2937"/>
                  </a:lnTo>
                  <a:cubicBezTo>
                    <a:pt x="2824" y="1753"/>
                    <a:pt x="4066" y="3931"/>
                    <a:pt x="4953" y="3442"/>
                  </a:cubicBezTo>
                  <a:cubicBezTo>
                    <a:pt x="5840" y="2953"/>
                    <a:pt x="6726" y="-101"/>
                    <a:pt x="7381" y="3"/>
                  </a:cubicBezTo>
                  <a:cubicBezTo>
                    <a:pt x="7929" y="663"/>
                    <a:pt x="7976" y="1636"/>
                    <a:pt x="8524" y="2296"/>
                  </a:cubicBezTo>
                  <a:lnTo>
                    <a:pt x="10000" y="3354"/>
                  </a:lnTo>
                  <a:cubicBezTo>
                    <a:pt x="10107" y="4153"/>
                    <a:pt x="9675" y="5928"/>
                    <a:pt x="8881" y="6464"/>
                  </a:cubicBezTo>
                  <a:cubicBezTo>
                    <a:pt x="8087" y="7000"/>
                    <a:pt x="5287" y="5714"/>
                    <a:pt x="5238" y="6568"/>
                  </a:cubicBezTo>
                  <a:lnTo>
                    <a:pt x="7729" y="9921"/>
                  </a:lnTo>
                  <a:cubicBezTo>
                    <a:pt x="7066" y="11203"/>
                    <a:pt x="8237" y="11469"/>
                    <a:pt x="7381" y="12091"/>
                  </a:cubicBezTo>
                  <a:cubicBezTo>
                    <a:pt x="6525" y="12713"/>
                    <a:pt x="3599" y="14033"/>
                    <a:pt x="2595" y="13654"/>
                  </a:cubicBezTo>
                  <a:lnTo>
                    <a:pt x="0" y="8774"/>
                  </a:lnTo>
                  <a:close/>
                </a:path>
              </a:pathLst>
            </a:custGeom>
            <a:solidFill>
              <a:srgbClr val="E6AA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51F1128-87B9-80E9-F795-06438FAEFB18}"/>
                </a:ext>
              </a:extLst>
            </p:cNvPr>
            <p:cNvCxnSpPr/>
            <p:nvPr/>
          </p:nvCxnSpPr>
          <p:spPr>
            <a:xfrm>
              <a:off x="6423144" y="2253643"/>
              <a:ext cx="901048" cy="0"/>
            </a:xfrm>
            <a:prstGeom prst="straightConnector1">
              <a:avLst/>
            </a:prstGeom>
            <a:ln w="635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0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0F163-554A-F5EB-9A57-1D5206E4B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DF7E2C-FF1A-F463-2D1D-A9F044E4C470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174256-4498-A62B-F8CD-44F93F0AC79A}"/>
              </a:ext>
            </a:extLst>
          </p:cNvPr>
          <p:cNvGrpSpPr/>
          <p:nvPr/>
        </p:nvGrpSpPr>
        <p:grpSpPr>
          <a:xfrm>
            <a:off x="2805549" y="1032225"/>
            <a:ext cx="5349186" cy="1728000"/>
            <a:chOff x="2805549" y="1032225"/>
            <a:chExt cx="5349186" cy="1728000"/>
          </a:xfrm>
        </p:grpSpPr>
        <p:grpSp>
          <p:nvGrpSpPr>
            <p:cNvPr id="11" name="Graphic 5" descr="Cricket outline">
              <a:extLst>
                <a:ext uri="{FF2B5EF4-FFF2-40B4-BE49-F238E27FC236}">
                  <a16:creationId xmlns:a16="http://schemas.microsoft.com/office/drawing/2014/main" id="{2A3D6547-D8AA-A28D-BB1E-49F95E4024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24028" y="1268801"/>
              <a:ext cx="1457775" cy="1440000"/>
              <a:chOff x="3912932" y="1204202"/>
              <a:chExt cx="1207197" cy="1192477"/>
            </a:xfrm>
            <a:solidFill>
              <a:srgbClr val="00252A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5C41B18-8070-8AEF-DA0B-5E413708C52A}"/>
                  </a:ext>
                </a:extLst>
              </p:cNvPr>
              <p:cNvSpPr/>
              <p:nvPr/>
            </p:nvSpPr>
            <p:spPr>
              <a:xfrm>
                <a:off x="3912932" y="1451677"/>
                <a:ext cx="1207197" cy="945002"/>
              </a:xfrm>
              <a:custGeom>
                <a:avLst/>
                <a:gdLst>
                  <a:gd name="connsiteX0" fmla="*/ 1158787 w 1207197"/>
                  <a:gd name="connsiteY0" fmla="*/ 497745 h 945002"/>
                  <a:gd name="connsiteX1" fmla="*/ 940364 w 1207197"/>
                  <a:gd name="connsiteY1" fmla="*/ 359757 h 945002"/>
                  <a:gd name="connsiteX2" fmla="*/ 881843 w 1207197"/>
                  <a:gd name="connsiteY2" fmla="*/ 81741 h 945002"/>
                  <a:gd name="connsiteX3" fmla="*/ 836785 w 1207197"/>
                  <a:gd name="connsiteY3" fmla="*/ 16791 h 945002"/>
                  <a:gd name="connsiteX4" fmla="*/ 760166 w 1207197"/>
                  <a:gd name="connsiteY4" fmla="*/ 2113 h 945002"/>
                  <a:gd name="connsiteX5" fmla="*/ 746624 w 1207197"/>
                  <a:gd name="connsiteY5" fmla="*/ 5929 h 945002"/>
                  <a:gd name="connsiteX6" fmla="*/ 596587 w 1207197"/>
                  <a:gd name="connsiteY6" fmla="*/ 63324 h 945002"/>
                  <a:gd name="connsiteX7" fmla="*/ 568169 w 1207197"/>
                  <a:gd name="connsiteY7" fmla="*/ 85491 h 945002"/>
                  <a:gd name="connsiteX8" fmla="*/ 465739 w 1207197"/>
                  <a:gd name="connsiteY8" fmla="*/ 239163 h 945002"/>
                  <a:gd name="connsiteX9" fmla="*/ 424241 w 1207197"/>
                  <a:gd name="connsiteY9" fmla="*/ 222112 h 945002"/>
                  <a:gd name="connsiteX10" fmla="*/ 398518 w 1207197"/>
                  <a:gd name="connsiteY10" fmla="*/ 173212 h 945002"/>
                  <a:gd name="connsiteX11" fmla="*/ 80045 w 1207197"/>
                  <a:gd name="connsiteY11" fmla="*/ 40860 h 945002"/>
                  <a:gd name="connsiteX12" fmla="*/ 47240 w 1207197"/>
                  <a:gd name="connsiteY12" fmla="*/ 41310 h 945002"/>
                  <a:gd name="connsiteX13" fmla="*/ 24067 w 1207197"/>
                  <a:gd name="connsiteY13" fmla="*/ 64600 h 945002"/>
                  <a:gd name="connsiteX14" fmla="*/ 2974 w 1207197"/>
                  <a:gd name="connsiteY14" fmla="*/ 116614 h 945002"/>
                  <a:gd name="connsiteX15" fmla="*/ 26594 w 1207197"/>
                  <a:gd name="connsiteY15" fmla="*/ 172534 h 945002"/>
                  <a:gd name="connsiteX16" fmla="*/ 345074 w 1207197"/>
                  <a:gd name="connsiteY16" fmla="*/ 304884 h 945002"/>
                  <a:gd name="connsiteX17" fmla="*/ 360824 w 1207197"/>
                  <a:gd name="connsiteY17" fmla="*/ 307923 h 945002"/>
                  <a:gd name="connsiteX18" fmla="*/ 377876 w 1207197"/>
                  <a:gd name="connsiteY18" fmla="*/ 304437 h 945002"/>
                  <a:gd name="connsiteX19" fmla="*/ 397676 w 1207197"/>
                  <a:gd name="connsiteY19" fmla="*/ 287760 h 945002"/>
                  <a:gd name="connsiteX20" fmla="*/ 441577 w 1207197"/>
                  <a:gd name="connsiteY20" fmla="*/ 305391 h 945002"/>
                  <a:gd name="connsiteX21" fmla="*/ 441577 w 1207197"/>
                  <a:gd name="connsiteY21" fmla="*/ 309505 h 945002"/>
                  <a:gd name="connsiteX22" fmla="*/ 499616 w 1207197"/>
                  <a:gd name="connsiteY22" fmla="*/ 368824 h 945002"/>
                  <a:gd name="connsiteX23" fmla="*/ 500890 w 1207197"/>
                  <a:gd name="connsiteY23" fmla="*/ 368824 h 945002"/>
                  <a:gd name="connsiteX24" fmla="*/ 663362 w 1207197"/>
                  <a:gd name="connsiteY24" fmla="*/ 368824 h 945002"/>
                  <a:gd name="connsiteX25" fmla="*/ 700987 w 1207197"/>
                  <a:gd name="connsiteY25" fmla="*/ 355047 h 945002"/>
                  <a:gd name="connsiteX26" fmla="*/ 724577 w 1207197"/>
                  <a:gd name="connsiteY26" fmla="*/ 335521 h 945002"/>
                  <a:gd name="connsiteX27" fmla="*/ 743914 w 1207197"/>
                  <a:gd name="connsiteY27" fmla="*/ 429952 h 945002"/>
                  <a:gd name="connsiteX28" fmla="*/ 687430 w 1207197"/>
                  <a:gd name="connsiteY28" fmla="*/ 617803 h 945002"/>
                  <a:gd name="connsiteX29" fmla="*/ 410875 w 1207197"/>
                  <a:gd name="connsiteY29" fmla="*/ 809991 h 945002"/>
                  <a:gd name="connsiteX30" fmla="*/ 392747 w 1207197"/>
                  <a:gd name="connsiteY30" fmla="*/ 913702 h 945002"/>
                  <a:gd name="connsiteX31" fmla="*/ 453626 w 1207197"/>
                  <a:gd name="connsiteY31" fmla="*/ 944991 h 945002"/>
                  <a:gd name="connsiteX32" fmla="*/ 496202 w 1207197"/>
                  <a:gd name="connsiteY32" fmla="*/ 931941 h 945002"/>
                  <a:gd name="connsiteX33" fmla="*/ 791726 w 1207197"/>
                  <a:gd name="connsiteY33" fmla="*/ 725022 h 945002"/>
                  <a:gd name="connsiteX34" fmla="*/ 819508 w 1207197"/>
                  <a:gd name="connsiteY34" fmla="*/ 686139 h 945002"/>
                  <a:gd name="connsiteX35" fmla="*/ 877318 w 1207197"/>
                  <a:gd name="connsiteY35" fmla="*/ 495204 h 945002"/>
                  <a:gd name="connsiteX36" fmla="*/ 1046068 w 1207197"/>
                  <a:gd name="connsiteY36" fmla="*/ 601668 h 945002"/>
                  <a:gd name="connsiteX37" fmla="*/ 1058987 w 1207197"/>
                  <a:gd name="connsiteY37" fmla="*/ 873088 h 945002"/>
                  <a:gd name="connsiteX38" fmla="*/ 1133057 w 1207197"/>
                  <a:gd name="connsiteY38" fmla="*/ 943512 h 945002"/>
                  <a:gd name="connsiteX39" fmla="*/ 1136690 w 1207197"/>
                  <a:gd name="connsiteY39" fmla="*/ 943497 h 945002"/>
                  <a:gd name="connsiteX40" fmla="*/ 1187945 w 1207197"/>
                  <a:gd name="connsiteY40" fmla="*/ 919165 h 945002"/>
                  <a:gd name="connsiteX41" fmla="*/ 1207114 w 1207197"/>
                  <a:gd name="connsiteY41" fmla="*/ 865758 h 945002"/>
                  <a:gd name="connsiteX42" fmla="*/ 1192361 w 1207197"/>
                  <a:gd name="connsiteY42" fmla="*/ 556221 h 945002"/>
                  <a:gd name="connsiteX43" fmla="*/ 1158787 w 1207197"/>
                  <a:gd name="connsiteY43" fmla="*/ 497745 h 945002"/>
                  <a:gd name="connsiteX44" fmla="*/ 452528 w 1207197"/>
                  <a:gd name="connsiteY44" fmla="*/ 266164 h 945002"/>
                  <a:gd name="connsiteX45" fmla="*/ 448810 w 1207197"/>
                  <a:gd name="connsiteY45" fmla="*/ 275955 h 945002"/>
                  <a:gd name="connsiteX46" fmla="*/ 409535 w 1207197"/>
                  <a:gd name="connsiteY46" fmla="*/ 260191 h 945002"/>
                  <a:gd name="connsiteX47" fmla="*/ 413614 w 1207197"/>
                  <a:gd name="connsiteY47" fmla="*/ 250179 h 945002"/>
                  <a:gd name="connsiteX48" fmla="*/ 366233 w 1207197"/>
                  <a:gd name="connsiteY48" fmla="*/ 276787 h 945002"/>
                  <a:gd name="connsiteX49" fmla="*/ 356404 w 1207197"/>
                  <a:gd name="connsiteY49" fmla="*/ 277110 h 945002"/>
                  <a:gd name="connsiteX50" fmla="*/ 37925 w 1207197"/>
                  <a:gd name="connsiteY50" fmla="*/ 144762 h 945002"/>
                  <a:gd name="connsiteX51" fmla="*/ 30806 w 1207197"/>
                  <a:gd name="connsiteY51" fmla="*/ 127812 h 945002"/>
                  <a:gd name="connsiteX52" fmla="*/ 51892 w 1207197"/>
                  <a:gd name="connsiteY52" fmla="*/ 75795 h 945002"/>
                  <a:gd name="connsiteX53" fmla="*/ 58880 w 1207197"/>
                  <a:gd name="connsiteY53" fmla="*/ 68955 h 945002"/>
                  <a:gd name="connsiteX54" fmla="*/ 68708 w 1207197"/>
                  <a:gd name="connsiteY54" fmla="*/ 68632 h 945002"/>
                  <a:gd name="connsiteX55" fmla="*/ 387188 w 1207197"/>
                  <a:gd name="connsiteY55" fmla="*/ 200980 h 945002"/>
                  <a:gd name="connsiteX56" fmla="*/ 394270 w 1207197"/>
                  <a:gd name="connsiteY56" fmla="*/ 217995 h 945002"/>
                  <a:gd name="connsiteX57" fmla="*/ 391477 w 1207197"/>
                  <a:gd name="connsiteY57" fmla="*/ 224991 h 945002"/>
                  <a:gd name="connsiteX58" fmla="*/ 381695 w 1207197"/>
                  <a:gd name="connsiteY58" fmla="*/ 249018 h 945002"/>
                  <a:gd name="connsiteX59" fmla="*/ 381614 w 1207197"/>
                  <a:gd name="connsiteY59" fmla="*/ 248991 h 945002"/>
                  <a:gd name="connsiteX60" fmla="*/ 376064 w 1207197"/>
                  <a:gd name="connsiteY60" fmla="*/ 262837 h 945002"/>
                  <a:gd name="connsiteX61" fmla="*/ 376064 w 1207197"/>
                  <a:gd name="connsiteY61" fmla="*/ 262848 h 945002"/>
                  <a:gd name="connsiteX62" fmla="*/ 376064 w 1207197"/>
                  <a:gd name="connsiteY62" fmla="*/ 262848 h 945002"/>
                  <a:gd name="connsiteX63" fmla="*/ 373214 w 1207197"/>
                  <a:gd name="connsiteY63" fmla="*/ 269961 h 945002"/>
                  <a:gd name="connsiteX64" fmla="*/ 366233 w 1207197"/>
                  <a:gd name="connsiteY64" fmla="*/ 276787 h 945002"/>
                  <a:gd name="connsiteX65" fmla="*/ 1165672 w 1207197"/>
                  <a:gd name="connsiteY65" fmla="*/ 899091 h 945002"/>
                  <a:gd name="connsiteX66" fmla="*/ 1136009 w 1207197"/>
                  <a:gd name="connsiteY66" fmla="*/ 913519 h 945002"/>
                  <a:gd name="connsiteX67" fmla="*/ 1133057 w 1207197"/>
                  <a:gd name="connsiteY67" fmla="*/ 913519 h 945002"/>
                  <a:gd name="connsiteX68" fmla="*/ 1088957 w 1207197"/>
                  <a:gd name="connsiteY68" fmla="*/ 871669 h 945002"/>
                  <a:gd name="connsiteX69" fmla="*/ 1075295 w 1207197"/>
                  <a:gd name="connsiteY69" fmla="*/ 584632 h 945002"/>
                  <a:gd name="connsiteX70" fmla="*/ 860017 w 1207197"/>
                  <a:gd name="connsiteY70" fmla="*/ 448812 h 945002"/>
                  <a:gd name="connsiteX71" fmla="*/ 790595 w 1207197"/>
                  <a:gd name="connsiteY71" fmla="*/ 678162 h 945002"/>
                  <a:gd name="connsiteX72" fmla="*/ 774395 w 1207197"/>
                  <a:gd name="connsiteY72" fmla="*/ 700530 h 945002"/>
                  <a:gd name="connsiteX73" fmla="*/ 478873 w 1207197"/>
                  <a:gd name="connsiteY73" fmla="*/ 907447 h 945002"/>
                  <a:gd name="connsiteX74" fmla="*/ 453626 w 1207197"/>
                  <a:gd name="connsiteY74" fmla="*/ 914991 h 945002"/>
                  <a:gd name="connsiteX75" fmla="*/ 417364 w 1207197"/>
                  <a:gd name="connsiteY75" fmla="*/ 896556 h 945002"/>
                  <a:gd name="connsiteX76" fmla="*/ 428218 w 1207197"/>
                  <a:gd name="connsiteY76" fmla="*/ 834456 h 945002"/>
                  <a:gd name="connsiteX77" fmla="*/ 713138 w 1207197"/>
                  <a:gd name="connsiteY77" fmla="*/ 636456 h 945002"/>
                  <a:gd name="connsiteX78" fmla="*/ 774823 w 1207197"/>
                  <a:gd name="connsiteY78" fmla="*/ 431326 h 945002"/>
                  <a:gd name="connsiteX79" fmla="*/ 750433 w 1207197"/>
                  <a:gd name="connsiteY79" fmla="*/ 312226 h 945002"/>
                  <a:gd name="connsiteX80" fmla="*/ 802940 w 1207197"/>
                  <a:gd name="connsiteY80" fmla="*/ 266422 h 945002"/>
                  <a:gd name="connsiteX81" fmla="*/ 804811 w 1207197"/>
                  <a:gd name="connsiteY81" fmla="*/ 245292 h 945002"/>
                  <a:gd name="connsiteX82" fmla="*/ 783680 w 1207197"/>
                  <a:gd name="connsiteY82" fmla="*/ 243421 h 945002"/>
                  <a:gd name="connsiteX83" fmla="*/ 783223 w 1207197"/>
                  <a:gd name="connsiteY83" fmla="*/ 243820 h 945002"/>
                  <a:gd name="connsiteX84" fmla="*/ 688682 w 1207197"/>
                  <a:gd name="connsiteY84" fmla="*/ 326290 h 945002"/>
                  <a:gd name="connsiteX85" fmla="*/ 688550 w 1207197"/>
                  <a:gd name="connsiteY85" fmla="*/ 326463 h 945002"/>
                  <a:gd name="connsiteX86" fmla="*/ 680816 w 1207197"/>
                  <a:gd name="connsiteY86" fmla="*/ 332875 h 945002"/>
                  <a:gd name="connsiteX87" fmla="*/ 663362 w 1207197"/>
                  <a:gd name="connsiteY87" fmla="*/ 338815 h 945002"/>
                  <a:gd name="connsiteX88" fmla="*/ 500890 w 1207197"/>
                  <a:gd name="connsiteY88" fmla="*/ 338815 h 945002"/>
                  <a:gd name="connsiteX89" fmla="*/ 471577 w 1207197"/>
                  <a:gd name="connsiteY89" fmla="*/ 310801 h 945002"/>
                  <a:gd name="connsiteX90" fmla="*/ 471577 w 1207197"/>
                  <a:gd name="connsiteY90" fmla="*/ 309496 h 945002"/>
                  <a:gd name="connsiteX91" fmla="*/ 471577 w 1207197"/>
                  <a:gd name="connsiteY91" fmla="*/ 302113 h 945002"/>
                  <a:gd name="connsiteX92" fmla="*/ 479321 w 1207197"/>
                  <a:gd name="connsiteY92" fmla="*/ 280177 h 945002"/>
                  <a:gd name="connsiteX93" fmla="*/ 651109 w 1207197"/>
                  <a:gd name="connsiteY93" fmla="*/ 280177 h 945002"/>
                  <a:gd name="connsiteX94" fmla="*/ 720044 w 1207197"/>
                  <a:gd name="connsiteY94" fmla="*/ 222192 h 945002"/>
                  <a:gd name="connsiteX95" fmla="*/ 721495 w 1207197"/>
                  <a:gd name="connsiteY95" fmla="*/ 220858 h 945002"/>
                  <a:gd name="connsiteX96" fmla="*/ 725567 w 1207197"/>
                  <a:gd name="connsiteY96" fmla="*/ 209169 h 945002"/>
                  <a:gd name="connsiteX97" fmla="*/ 725267 w 1207197"/>
                  <a:gd name="connsiteY97" fmla="*/ 207279 h 945002"/>
                  <a:gd name="connsiteX98" fmla="*/ 712040 w 1207197"/>
                  <a:gd name="connsiteY98" fmla="*/ 141129 h 945002"/>
                  <a:gd name="connsiteX99" fmla="*/ 710122 w 1207197"/>
                  <a:gd name="connsiteY99" fmla="*/ 136207 h 945002"/>
                  <a:gd name="connsiteX100" fmla="*/ 710122 w 1207197"/>
                  <a:gd name="connsiteY100" fmla="*/ 136200 h 945002"/>
                  <a:gd name="connsiteX101" fmla="*/ 710107 w 1207197"/>
                  <a:gd name="connsiteY101" fmla="*/ 136177 h 945002"/>
                  <a:gd name="connsiteX102" fmla="*/ 710084 w 1207197"/>
                  <a:gd name="connsiteY102" fmla="*/ 136147 h 945002"/>
                  <a:gd name="connsiteX103" fmla="*/ 710071 w 1207197"/>
                  <a:gd name="connsiteY103" fmla="*/ 136119 h 945002"/>
                  <a:gd name="connsiteX104" fmla="*/ 706825 w 1207197"/>
                  <a:gd name="connsiteY104" fmla="*/ 132427 h 945002"/>
                  <a:gd name="connsiteX105" fmla="*/ 706825 w 1207197"/>
                  <a:gd name="connsiteY105" fmla="*/ 132427 h 945002"/>
                  <a:gd name="connsiteX106" fmla="*/ 706795 w 1207197"/>
                  <a:gd name="connsiteY106" fmla="*/ 132397 h 945002"/>
                  <a:gd name="connsiteX107" fmla="*/ 706759 w 1207197"/>
                  <a:gd name="connsiteY107" fmla="*/ 132369 h 945002"/>
                  <a:gd name="connsiteX108" fmla="*/ 706759 w 1207197"/>
                  <a:gd name="connsiteY108" fmla="*/ 132361 h 945002"/>
                  <a:gd name="connsiteX109" fmla="*/ 706729 w 1207197"/>
                  <a:gd name="connsiteY109" fmla="*/ 132339 h 945002"/>
                  <a:gd name="connsiteX110" fmla="*/ 699668 w 1207197"/>
                  <a:gd name="connsiteY110" fmla="*/ 129211 h 945002"/>
                  <a:gd name="connsiteX111" fmla="*/ 699653 w 1207197"/>
                  <a:gd name="connsiteY111" fmla="*/ 129211 h 945002"/>
                  <a:gd name="connsiteX112" fmla="*/ 699595 w 1207197"/>
                  <a:gd name="connsiteY112" fmla="*/ 129211 h 945002"/>
                  <a:gd name="connsiteX113" fmla="*/ 694747 w 1207197"/>
                  <a:gd name="connsiteY113" fmla="*/ 129270 h 945002"/>
                  <a:gd name="connsiteX114" fmla="*/ 636697 w 1207197"/>
                  <a:gd name="connsiteY114" fmla="*/ 139222 h 945002"/>
                  <a:gd name="connsiteX115" fmla="*/ 563711 w 1207197"/>
                  <a:gd name="connsiteY115" fmla="*/ 250185 h 945002"/>
                  <a:gd name="connsiteX116" fmla="*/ 494441 w 1207197"/>
                  <a:gd name="connsiteY116" fmla="*/ 250185 h 945002"/>
                  <a:gd name="connsiteX117" fmla="*/ 592369 w 1207197"/>
                  <a:gd name="connsiteY117" fmla="*/ 103173 h 945002"/>
                  <a:gd name="connsiteX118" fmla="*/ 606688 w 1207197"/>
                  <a:gd name="connsiteY118" fmla="*/ 91572 h 945002"/>
                  <a:gd name="connsiteX119" fmla="*/ 757552 w 1207197"/>
                  <a:gd name="connsiteY119" fmla="*/ 33871 h 945002"/>
                  <a:gd name="connsiteX120" fmla="*/ 762320 w 1207197"/>
                  <a:gd name="connsiteY120" fmla="*/ 31989 h 945002"/>
                  <a:gd name="connsiteX121" fmla="*/ 765527 w 1207197"/>
                  <a:gd name="connsiteY121" fmla="*/ 31645 h 945002"/>
                  <a:gd name="connsiteX122" fmla="*/ 820427 w 1207197"/>
                  <a:gd name="connsiteY122" fmla="*/ 41935 h 945002"/>
                  <a:gd name="connsiteX123" fmla="*/ 852515 w 1207197"/>
                  <a:gd name="connsiteY123" fmla="*/ 88033 h 945002"/>
                  <a:gd name="connsiteX124" fmla="*/ 911276 w 1207197"/>
                  <a:gd name="connsiteY124" fmla="*/ 367204 h 945002"/>
                  <a:gd name="connsiteX125" fmla="*/ 911276 w 1207197"/>
                  <a:gd name="connsiteY125" fmla="*/ 376872 h 945002"/>
                  <a:gd name="connsiteX126" fmla="*/ 1142726 w 1207197"/>
                  <a:gd name="connsiteY126" fmla="*/ 523086 h 945002"/>
                  <a:gd name="connsiteX127" fmla="*/ 1162376 w 1207197"/>
                  <a:gd name="connsiteY127" fmla="*/ 556938 h 945002"/>
                  <a:gd name="connsiteX128" fmla="*/ 1177145 w 1207197"/>
                  <a:gd name="connsiteY128" fmla="*/ 867148 h 945002"/>
                  <a:gd name="connsiteX129" fmla="*/ 1165672 w 1207197"/>
                  <a:gd name="connsiteY129" fmla="*/ 899091 h 945002"/>
                  <a:gd name="connsiteX130" fmla="*/ 599605 w 1207197"/>
                  <a:gd name="connsiteY130" fmla="*/ 250191 h 945002"/>
                  <a:gd name="connsiteX131" fmla="*/ 654587 w 1207197"/>
                  <a:gd name="connsiteY131" fmla="*/ 166593 h 945002"/>
                  <a:gd name="connsiteX132" fmla="*/ 685487 w 1207197"/>
                  <a:gd name="connsiteY132" fmla="*/ 161296 h 945002"/>
                  <a:gd name="connsiteX133" fmla="*/ 694187 w 1207197"/>
                  <a:gd name="connsiteY133" fmla="*/ 204766 h 945002"/>
                  <a:gd name="connsiteX134" fmla="*/ 640178 w 1207197"/>
                  <a:gd name="connsiteY134" fmla="*/ 250191 h 945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</a:cxnLst>
                <a:rect l="l" t="t" r="r" b="b"/>
                <a:pathLst>
                  <a:path w="1207197" h="945002">
                    <a:moveTo>
                      <a:pt x="1158787" y="497745"/>
                    </a:moveTo>
                    <a:lnTo>
                      <a:pt x="940364" y="359757"/>
                    </a:lnTo>
                    <a:lnTo>
                      <a:pt x="881843" y="81741"/>
                    </a:lnTo>
                    <a:cubicBezTo>
                      <a:pt x="876007" y="54982"/>
                      <a:pt x="859805" y="31627"/>
                      <a:pt x="836785" y="16791"/>
                    </a:cubicBezTo>
                    <a:cubicBezTo>
                      <a:pt x="814210" y="1914"/>
                      <a:pt x="786641" y="-3368"/>
                      <a:pt x="760166" y="2113"/>
                    </a:cubicBezTo>
                    <a:cubicBezTo>
                      <a:pt x="755504" y="2784"/>
                      <a:pt x="750950" y="4066"/>
                      <a:pt x="746624" y="5929"/>
                    </a:cubicBezTo>
                    <a:lnTo>
                      <a:pt x="596587" y="63324"/>
                    </a:lnTo>
                    <a:cubicBezTo>
                      <a:pt x="585059" y="67614"/>
                      <a:pt x="575135" y="75354"/>
                      <a:pt x="568169" y="85491"/>
                    </a:cubicBezTo>
                    <a:lnTo>
                      <a:pt x="465739" y="239163"/>
                    </a:lnTo>
                    <a:lnTo>
                      <a:pt x="424241" y="222112"/>
                    </a:lnTo>
                    <a:cubicBezTo>
                      <a:pt x="428408" y="201766"/>
                      <a:pt x="417644" y="181305"/>
                      <a:pt x="398518" y="173212"/>
                    </a:cubicBezTo>
                    <a:lnTo>
                      <a:pt x="80045" y="40860"/>
                    </a:lnTo>
                    <a:cubicBezTo>
                      <a:pt x="69482" y="36658"/>
                      <a:pt x="57684" y="36820"/>
                      <a:pt x="47240" y="41310"/>
                    </a:cubicBezTo>
                    <a:cubicBezTo>
                      <a:pt x="36695" y="45637"/>
                      <a:pt x="28340" y="54033"/>
                      <a:pt x="24067" y="64600"/>
                    </a:cubicBezTo>
                    <a:lnTo>
                      <a:pt x="2974" y="116614"/>
                    </a:lnTo>
                    <a:cubicBezTo>
                      <a:pt x="-5567" y="138574"/>
                      <a:pt x="4896" y="163347"/>
                      <a:pt x="26594" y="172534"/>
                    </a:cubicBezTo>
                    <a:lnTo>
                      <a:pt x="345074" y="304884"/>
                    </a:lnTo>
                    <a:cubicBezTo>
                      <a:pt x="350083" y="306892"/>
                      <a:pt x="355429" y="307924"/>
                      <a:pt x="360824" y="307923"/>
                    </a:cubicBezTo>
                    <a:cubicBezTo>
                      <a:pt x="366683" y="307909"/>
                      <a:pt x="372481" y="306724"/>
                      <a:pt x="377876" y="304437"/>
                    </a:cubicBezTo>
                    <a:cubicBezTo>
                      <a:pt x="386041" y="301057"/>
                      <a:pt x="392957" y="295231"/>
                      <a:pt x="397676" y="287760"/>
                    </a:cubicBezTo>
                    <a:lnTo>
                      <a:pt x="441577" y="305391"/>
                    </a:lnTo>
                    <a:lnTo>
                      <a:pt x="441577" y="309505"/>
                    </a:lnTo>
                    <a:cubicBezTo>
                      <a:pt x="441224" y="341913"/>
                      <a:pt x="467209" y="368472"/>
                      <a:pt x="499616" y="368824"/>
                    </a:cubicBezTo>
                    <a:cubicBezTo>
                      <a:pt x="500041" y="368829"/>
                      <a:pt x="500465" y="368829"/>
                      <a:pt x="500890" y="368824"/>
                    </a:cubicBezTo>
                    <a:lnTo>
                      <a:pt x="663362" y="368824"/>
                    </a:lnTo>
                    <a:cubicBezTo>
                      <a:pt x="677222" y="369325"/>
                      <a:pt x="690728" y="364380"/>
                      <a:pt x="700987" y="355047"/>
                    </a:cubicBezTo>
                    <a:lnTo>
                      <a:pt x="724577" y="335521"/>
                    </a:lnTo>
                    <a:lnTo>
                      <a:pt x="743914" y="429952"/>
                    </a:lnTo>
                    <a:lnTo>
                      <a:pt x="687430" y="617803"/>
                    </a:lnTo>
                    <a:lnTo>
                      <a:pt x="410875" y="809991"/>
                    </a:lnTo>
                    <a:cubicBezTo>
                      <a:pt x="378163" y="834208"/>
                      <a:pt x="370190" y="879825"/>
                      <a:pt x="392747" y="913702"/>
                    </a:cubicBezTo>
                    <a:cubicBezTo>
                      <a:pt x="406780" y="933370"/>
                      <a:pt x="429466" y="945030"/>
                      <a:pt x="453626" y="944991"/>
                    </a:cubicBezTo>
                    <a:cubicBezTo>
                      <a:pt x="468844" y="945267"/>
                      <a:pt x="483754" y="940696"/>
                      <a:pt x="496202" y="931941"/>
                    </a:cubicBezTo>
                    <a:lnTo>
                      <a:pt x="791726" y="725022"/>
                    </a:lnTo>
                    <a:cubicBezTo>
                      <a:pt x="805150" y="715609"/>
                      <a:pt x="814954" y="701889"/>
                      <a:pt x="819508" y="686139"/>
                    </a:cubicBezTo>
                    <a:lnTo>
                      <a:pt x="877318" y="495204"/>
                    </a:lnTo>
                    <a:lnTo>
                      <a:pt x="1046068" y="601668"/>
                    </a:lnTo>
                    <a:lnTo>
                      <a:pt x="1058987" y="873088"/>
                    </a:lnTo>
                    <a:cubicBezTo>
                      <a:pt x="1061327" y="912384"/>
                      <a:pt x="1093694" y="943156"/>
                      <a:pt x="1133057" y="943512"/>
                    </a:cubicBezTo>
                    <a:lnTo>
                      <a:pt x="1136690" y="943497"/>
                    </a:lnTo>
                    <a:cubicBezTo>
                      <a:pt x="1156355" y="942624"/>
                      <a:pt x="1174837" y="933850"/>
                      <a:pt x="1187945" y="919165"/>
                    </a:cubicBezTo>
                    <a:cubicBezTo>
                      <a:pt x="1201153" y="904602"/>
                      <a:pt x="1208045" y="885396"/>
                      <a:pt x="1207114" y="865758"/>
                    </a:cubicBezTo>
                    <a:lnTo>
                      <a:pt x="1192361" y="556221"/>
                    </a:lnTo>
                    <a:cubicBezTo>
                      <a:pt x="1191785" y="532303"/>
                      <a:pt x="1179152" y="510300"/>
                      <a:pt x="1158787" y="497745"/>
                    </a:cubicBezTo>
                    <a:close/>
                    <a:moveTo>
                      <a:pt x="452528" y="266164"/>
                    </a:moveTo>
                    <a:lnTo>
                      <a:pt x="448810" y="275955"/>
                    </a:lnTo>
                    <a:lnTo>
                      <a:pt x="409535" y="260191"/>
                    </a:lnTo>
                    <a:lnTo>
                      <a:pt x="413614" y="250179"/>
                    </a:lnTo>
                    <a:close/>
                    <a:moveTo>
                      <a:pt x="366233" y="276787"/>
                    </a:moveTo>
                    <a:cubicBezTo>
                      <a:pt x="363119" y="278152"/>
                      <a:pt x="359600" y="278268"/>
                      <a:pt x="356404" y="277110"/>
                    </a:cubicBezTo>
                    <a:lnTo>
                      <a:pt x="37925" y="144762"/>
                    </a:lnTo>
                    <a:cubicBezTo>
                      <a:pt x="31494" y="141834"/>
                      <a:pt x="28394" y="134454"/>
                      <a:pt x="30806" y="127812"/>
                    </a:cubicBezTo>
                    <a:lnTo>
                      <a:pt x="51892" y="75795"/>
                    </a:lnTo>
                    <a:cubicBezTo>
                      <a:pt x="53206" y="72667"/>
                      <a:pt x="55726" y="70203"/>
                      <a:pt x="58880" y="68955"/>
                    </a:cubicBezTo>
                    <a:cubicBezTo>
                      <a:pt x="61994" y="67594"/>
                      <a:pt x="65511" y="67479"/>
                      <a:pt x="68708" y="68632"/>
                    </a:cubicBezTo>
                    <a:lnTo>
                      <a:pt x="387188" y="200980"/>
                    </a:lnTo>
                    <a:cubicBezTo>
                      <a:pt x="393640" y="203923"/>
                      <a:pt x="396728" y="211344"/>
                      <a:pt x="394270" y="217995"/>
                    </a:cubicBezTo>
                    <a:lnTo>
                      <a:pt x="391477" y="224991"/>
                    </a:lnTo>
                    <a:lnTo>
                      <a:pt x="381695" y="249018"/>
                    </a:lnTo>
                    <a:lnTo>
                      <a:pt x="381614" y="248991"/>
                    </a:lnTo>
                    <a:lnTo>
                      <a:pt x="376064" y="262837"/>
                    </a:lnTo>
                    <a:lnTo>
                      <a:pt x="376064" y="262848"/>
                    </a:lnTo>
                    <a:lnTo>
                      <a:pt x="376064" y="262848"/>
                    </a:lnTo>
                    <a:lnTo>
                      <a:pt x="373214" y="269961"/>
                    </a:lnTo>
                    <a:cubicBezTo>
                      <a:pt x="371900" y="273082"/>
                      <a:pt x="369383" y="275544"/>
                      <a:pt x="366233" y="276787"/>
                    </a:cubicBezTo>
                    <a:close/>
                    <a:moveTo>
                      <a:pt x="1165672" y="899091"/>
                    </a:moveTo>
                    <a:cubicBezTo>
                      <a:pt x="1158097" y="907654"/>
                      <a:pt x="1147423" y="912847"/>
                      <a:pt x="1136009" y="913519"/>
                    </a:cubicBezTo>
                    <a:lnTo>
                      <a:pt x="1133057" y="913519"/>
                    </a:lnTo>
                    <a:cubicBezTo>
                      <a:pt x="1109644" y="913326"/>
                      <a:pt x="1090375" y="895041"/>
                      <a:pt x="1088957" y="871669"/>
                    </a:cubicBezTo>
                    <a:lnTo>
                      <a:pt x="1075295" y="584632"/>
                    </a:lnTo>
                    <a:lnTo>
                      <a:pt x="860017" y="448812"/>
                    </a:lnTo>
                    <a:lnTo>
                      <a:pt x="790595" y="678162"/>
                    </a:lnTo>
                    <a:cubicBezTo>
                      <a:pt x="787783" y="687186"/>
                      <a:pt x="782092" y="695043"/>
                      <a:pt x="774395" y="700530"/>
                    </a:cubicBezTo>
                    <a:lnTo>
                      <a:pt x="478873" y="907447"/>
                    </a:lnTo>
                    <a:cubicBezTo>
                      <a:pt x="471470" y="912574"/>
                      <a:pt x="462629" y="915216"/>
                      <a:pt x="453626" y="914991"/>
                    </a:cubicBezTo>
                    <a:cubicBezTo>
                      <a:pt x="439258" y="915120"/>
                      <a:pt x="425726" y="908241"/>
                      <a:pt x="417364" y="896556"/>
                    </a:cubicBezTo>
                    <a:cubicBezTo>
                      <a:pt x="403964" y="876249"/>
                      <a:pt x="408724" y="849015"/>
                      <a:pt x="428218" y="834456"/>
                    </a:cubicBezTo>
                    <a:lnTo>
                      <a:pt x="713138" y="636456"/>
                    </a:lnTo>
                    <a:lnTo>
                      <a:pt x="774823" y="431326"/>
                    </a:lnTo>
                    <a:lnTo>
                      <a:pt x="750433" y="312226"/>
                    </a:lnTo>
                    <a:lnTo>
                      <a:pt x="802940" y="266422"/>
                    </a:lnTo>
                    <a:cubicBezTo>
                      <a:pt x="809291" y="261103"/>
                      <a:pt x="810130" y="251644"/>
                      <a:pt x="804811" y="245292"/>
                    </a:cubicBezTo>
                    <a:cubicBezTo>
                      <a:pt x="799493" y="238941"/>
                      <a:pt x="790033" y="238102"/>
                      <a:pt x="783680" y="243421"/>
                    </a:cubicBezTo>
                    <a:cubicBezTo>
                      <a:pt x="783526" y="243550"/>
                      <a:pt x="783373" y="243684"/>
                      <a:pt x="783223" y="243820"/>
                    </a:cubicBezTo>
                    <a:lnTo>
                      <a:pt x="688682" y="326290"/>
                    </a:lnTo>
                    <a:lnTo>
                      <a:pt x="688550" y="326463"/>
                    </a:lnTo>
                    <a:lnTo>
                      <a:pt x="680816" y="332875"/>
                    </a:lnTo>
                    <a:cubicBezTo>
                      <a:pt x="675985" y="337036"/>
                      <a:pt x="669730" y="339165"/>
                      <a:pt x="663362" y="338815"/>
                    </a:cubicBezTo>
                    <a:lnTo>
                      <a:pt x="500890" y="338815"/>
                    </a:lnTo>
                    <a:cubicBezTo>
                      <a:pt x="485059" y="339174"/>
                      <a:pt x="471935" y="326632"/>
                      <a:pt x="471577" y="310801"/>
                    </a:cubicBezTo>
                    <a:cubicBezTo>
                      <a:pt x="471566" y="310366"/>
                      <a:pt x="471566" y="309931"/>
                      <a:pt x="471577" y="309496"/>
                    </a:cubicBezTo>
                    <a:lnTo>
                      <a:pt x="471577" y="302113"/>
                    </a:lnTo>
                    <a:lnTo>
                      <a:pt x="479321" y="280177"/>
                    </a:lnTo>
                    <a:lnTo>
                      <a:pt x="651109" y="280177"/>
                    </a:lnTo>
                    <a:lnTo>
                      <a:pt x="720044" y="222192"/>
                    </a:lnTo>
                    <a:cubicBezTo>
                      <a:pt x="720556" y="221778"/>
                      <a:pt x="721040" y="221332"/>
                      <a:pt x="721495" y="220858"/>
                    </a:cubicBezTo>
                    <a:cubicBezTo>
                      <a:pt x="724472" y="217729"/>
                      <a:pt x="725956" y="213469"/>
                      <a:pt x="725567" y="209169"/>
                    </a:cubicBezTo>
                    <a:cubicBezTo>
                      <a:pt x="725507" y="208533"/>
                      <a:pt x="725407" y="207901"/>
                      <a:pt x="725267" y="207279"/>
                    </a:cubicBezTo>
                    <a:lnTo>
                      <a:pt x="712040" y="141129"/>
                    </a:lnTo>
                    <a:cubicBezTo>
                      <a:pt x="711703" y="139386"/>
                      <a:pt x="711052" y="137719"/>
                      <a:pt x="710122" y="136207"/>
                    </a:cubicBezTo>
                    <a:lnTo>
                      <a:pt x="710122" y="136200"/>
                    </a:lnTo>
                    <a:lnTo>
                      <a:pt x="710107" y="136177"/>
                    </a:lnTo>
                    <a:lnTo>
                      <a:pt x="710084" y="136147"/>
                    </a:lnTo>
                    <a:lnTo>
                      <a:pt x="710071" y="136119"/>
                    </a:lnTo>
                    <a:cubicBezTo>
                      <a:pt x="709201" y="134718"/>
                      <a:pt x="708103" y="133470"/>
                      <a:pt x="706825" y="132427"/>
                    </a:cubicBezTo>
                    <a:lnTo>
                      <a:pt x="706825" y="132427"/>
                    </a:lnTo>
                    <a:lnTo>
                      <a:pt x="706795" y="132397"/>
                    </a:lnTo>
                    <a:lnTo>
                      <a:pt x="706759" y="132369"/>
                    </a:lnTo>
                    <a:lnTo>
                      <a:pt x="706759" y="132361"/>
                    </a:lnTo>
                    <a:lnTo>
                      <a:pt x="706729" y="132339"/>
                    </a:lnTo>
                    <a:cubicBezTo>
                      <a:pt x="704687" y="130701"/>
                      <a:pt x="702253" y="129622"/>
                      <a:pt x="699668" y="129211"/>
                    </a:cubicBezTo>
                    <a:lnTo>
                      <a:pt x="699653" y="129211"/>
                    </a:lnTo>
                    <a:lnTo>
                      <a:pt x="699595" y="129211"/>
                    </a:lnTo>
                    <a:cubicBezTo>
                      <a:pt x="697987" y="128970"/>
                      <a:pt x="696349" y="128989"/>
                      <a:pt x="694747" y="129270"/>
                    </a:cubicBezTo>
                    <a:lnTo>
                      <a:pt x="636697" y="139222"/>
                    </a:lnTo>
                    <a:lnTo>
                      <a:pt x="563711" y="250185"/>
                    </a:lnTo>
                    <a:lnTo>
                      <a:pt x="494441" y="250185"/>
                    </a:lnTo>
                    <a:lnTo>
                      <a:pt x="592369" y="103173"/>
                    </a:lnTo>
                    <a:cubicBezTo>
                      <a:pt x="595799" y="97893"/>
                      <a:pt x="600811" y="93832"/>
                      <a:pt x="606688" y="91572"/>
                    </a:cubicBezTo>
                    <a:lnTo>
                      <a:pt x="757552" y="33871"/>
                    </a:lnTo>
                    <a:cubicBezTo>
                      <a:pt x="759389" y="33132"/>
                      <a:pt x="762452" y="32098"/>
                      <a:pt x="762320" y="31989"/>
                    </a:cubicBezTo>
                    <a:lnTo>
                      <a:pt x="765527" y="31645"/>
                    </a:lnTo>
                    <a:cubicBezTo>
                      <a:pt x="784466" y="27532"/>
                      <a:pt x="804263" y="31243"/>
                      <a:pt x="820427" y="41935"/>
                    </a:cubicBezTo>
                    <a:cubicBezTo>
                      <a:pt x="836794" y="52458"/>
                      <a:pt x="848330" y="69031"/>
                      <a:pt x="852515" y="88033"/>
                    </a:cubicBezTo>
                    <a:lnTo>
                      <a:pt x="911276" y="367204"/>
                    </a:lnTo>
                    <a:lnTo>
                      <a:pt x="911276" y="376872"/>
                    </a:lnTo>
                    <a:lnTo>
                      <a:pt x="1142726" y="523086"/>
                    </a:lnTo>
                    <a:cubicBezTo>
                      <a:pt x="1154545" y="530353"/>
                      <a:pt x="1161926" y="543070"/>
                      <a:pt x="1162376" y="556938"/>
                    </a:cubicBezTo>
                    <a:lnTo>
                      <a:pt x="1177145" y="867148"/>
                    </a:lnTo>
                    <a:cubicBezTo>
                      <a:pt x="1177700" y="878895"/>
                      <a:pt x="1173574" y="890382"/>
                      <a:pt x="1165672" y="899091"/>
                    </a:cubicBezTo>
                    <a:close/>
                    <a:moveTo>
                      <a:pt x="599605" y="250191"/>
                    </a:moveTo>
                    <a:lnTo>
                      <a:pt x="654587" y="166593"/>
                    </a:lnTo>
                    <a:lnTo>
                      <a:pt x="685487" y="161296"/>
                    </a:lnTo>
                    <a:lnTo>
                      <a:pt x="694187" y="204766"/>
                    </a:lnTo>
                    <a:lnTo>
                      <a:pt x="640178" y="250191"/>
                    </a:lnTo>
                    <a:close/>
                  </a:path>
                </a:pathLst>
              </a:custGeom>
              <a:solidFill>
                <a:srgbClr val="00252A"/>
              </a:solidFill>
              <a:ln w="3810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903D446-FF0B-D31D-8122-52486F3E3FAC}"/>
                  </a:ext>
                </a:extLst>
              </p:cNvPr>
              <p:cNvSpPr/>
              <p:nvPr/>
            </p:nvSpPr>
            <p:spPr>
              <a:xfrm>
                <a:off x="4541266" y="1204202"/>
                <a:ext cx="210060" cy="210060"/>
              </a:xfrm>
              <a:custGeom>
                <a:avLst/>
                <a:gdLst>
                  <a:gd name="connsiteX0" fmla="*/ 105000 w 210060"/>
                  <a:gd name="connsiteY0" fmla="*/ 210060 h 210060"/>
                  <a:gd name="connsiteX1" fmla="*/ 210060 w 210060"/>
                  <a:gd name="connsiteY1" fmla="*/ 105060 h 210060"/>
                  <a:gd name="connsiteX2" fmla="*/ 105060 w 210060"/>
                  <a:gd name="connsiteY2" fmla="*/ 0 h 210060"/>
                  <a:gd name="connsiteX3" fmla="*/ 0 w 210060"/>
                  <a:gd name="connsiteY3" fmla="*/ 105000 h 210060"/>
                  <a:gd name="connsiteX4" fmla="*/ 0 w 210060"/>
                  <a:gd name="connsiteY4" fmla="*/ 105030 h 210060"/>
                  <a:gd name="connsiteX5" fmla="*/ 105000 w 210060"/>
                  <a:gd name="connsiteY5" fmla="*/ 210060 h 210060"/>
                  <a:gd name="connsiteX6" fmla="*/ 105000 w 210060"/>
                  <a:gd name="connsiteY6" fmla="*/ 30002 h 210060"/>
                  <a:gd name="connsiteX7" fmla="*/ 180060 w 210060"/>
                  <a:gd name="connsiteY7" fmla="*/ 105002 h 210060"/>
                  <a:gd name="connsiteX8" fmla="*/ 105060 w 210060"/>
                  <a:gd name="connsiteY8" fmla="*/ 180061 h 210060"/>
                  <a:gd name="connsiteX9" fmla="*/ 30000 w 210060"/>
                  <a:gd name="connsiteY9" fmla="*/ 105062 h 210060"/>
                  <a:gd name="connsiteX10" fmla="*/ 30000 w 210060"/>
                  <a:gd name="connsiteY10" fmla="*/ 105030 h 210060"/>
                  <a:gd name="connsiteX11" fmla="*/ 105000 w 210060"/>
                  <a:gd name="connsiteY11" fmla="*/ 30002 h 21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0060" h="210060">
                    <a:moveTo>
                      <a:pt x="105000" y="210060"/>
                    </a:moveTo>
                    <a:cubicBezTo>
                      <a:pt x="163007" y="210077"/>
                      <a:pt x="210043" y="163067"/>
                      <a:pt x="210060" y="105060"/>
                    </a:cubicBezTo>
                    <a:cubicBezTo>
                      <a:pt x="210077" y="47054"/>
                      <a:pt x="163067" y="16"/>
                      <a:pt x="105060" y="0"/>
                    </a:cubicBezTo>
                    <a:cubicBezTo>
                      <a:pt x="47054" y="-17"/>
                      <a:pt x="17" y="46993"/>
                      <a:pt x="0" y="105000"/>
                    </a:cubicBezTo>
                    <a:cubicBezTo>
                      <a:pt x="0" y="105011"/>
                      <a:pt x="0" y="105020"/>
                      <a:pt x="0" y="105030"/>
                    </a:cubicBezTo>
                    <a:cubicBezTo>
                      <a:pt x="-7" y="163028"/>
                      <a:pt x="47002" y="210051"/>
                      <a:pt x="105000" y="210060"/>
                    </a:cubicBezTo>
                    <a:close/>
                    <a:moveTo>
                      <a:pt x="105000" y="30002"/>
                    </a:moveTo>
                    <a:cubicBezTo>
                      <a:pt x="146438" y="29985"/>
                      <a:pt x="180043" y="63564"/>
                      <a:pt x="180060" y="105002"/>
                    </a:cubicBezTo>
                    <a:cubicBezTo>
                      <a:pt x="180077" y="146439"/>
                      <a:pt x="146498" y="180045"/>
                      <a:pt x="105060" y="180061"/>
                    </a:cubicBezTo>
                    <a:cubicBezTo>
                      <a:pt x="63623" y="180078"/>
                      <a:pt x="30017" y="146499"/>
                      <a:pt x="30000" y="105062"/>
                    </a:cubicBezTo>
                    <a:cubicBezTo>
                      <a:pt x="30000" y="105051"/>
                      <a:pt x="30000" y="105041"/>
                      <a:pt x="30000" y="105030"/>
                    </a:cubicBezTo>
                    <a:cubicBezTo>
                      <a:pt x="30041" y="63621"/>
                      <a:pt x="63591" y="30057"/>
                      <a:pt x="105000" y="30002"/>
                    </a:cubicBezTo>
                    <a:close/>
                  </a:path>
                </a:pathLst>
              </a:custGeom>
              <a:solidFill>
                <a:srgbClr val="00252A"/>
              </a:solidFill>
              <a:ln w="3810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pic>
          <p:nvPicPr>
            <p:cNvPr id="8" name="Graphic 7" descr="Baseball outline">
              <a:extLst>
                <a:ext uri="{FF2B5EF4-FFF2-40B4-BE49-F238E27FC236}">
                  <a16:creationId xmlns:a16="http://schemas.microsoft.com/office/drawing/2014/main" id="{85895496-00D4-3162-FB9C-E36F113F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5614679" y="1032225"/>
              <a:ext cx="1728000" cy="1728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09DFDB-7EE4-FF07-A36F-223F322D8562}"/>
                </a:ext>
              </a:extLst>
            </p:cNvPr>
            <p:cNvSpPr txBox="1"/>
            <p:nvPr/>
          </p:nvSpPr>
          <p:spPr>
            <a:xfrm rot="20128119">
              <a:off x="2805549" y="1287341"/>
              <a:ext cx="1546447" cy="442674"/>
            </a:xfrm>
            <a:prstGeom prst="roundRect">
              <a:avLst/>
            </a:prstGeom>
            <a:solidFill>
              <a:srgbClr val="F5F5F5"/>
            </a:solidFill>
            <a:ln>
              <a:solidFill>
                <a:srgbClr val="E6AA0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>
                  <a:solidFill>
                    <a:srgbClr val="E6AA04"/>
                  </a:solidFill>
                </a:rPr>
                <a:t>“Vectorise!”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973A3A-FB68-C682-5CD6-3895857A348C}"/>
                </a:ext>
              </a:extLst>
            </p:cNvPr>
            <p:cNvSpPr txBox="1"/>
            <p:nvPr/>
          </p:nvSpPr>
          <p:spPr>
            <a:xfrm rot="1805984">
              <a:off x="7070262" y="1346308"/>
              <a:ext cx="1084473" cy="442674"/>
            </a:xfrm>
            <a:prstGeom prst="roundRect">
              <a:avLst/>
            </a:prstGeom>
            <a:solidFill>
              <a:srgbClr val="F5F5F5"/>
            </a:solidFill>
            <a:ln>
              <a:solidFill>
                <a:srgbClr val="8E3B4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>
                  <a:solidFill>
                    <a:srgbClr val="8E3B46"/>
                  </a:solidFill>
                </a:rPr>
                <a:t>“Loop!”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28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17A1E-C35F-2EA9-A973-77604DA05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DD42D27-C1CA-A6F3-CC9A-E2042A68ABD2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7BCE44-EECE-DCBF-DAF5-E2270C903C94}"/>
              </a:ext>
            </a:extLst>
          </p:cNvPr>
          <p:cNvSpPr/>
          <p:nvPr/>
        </p:nvSpPr>
        <p:spPr>
          <a:xfrm>
            <a:off x="3326450" y="173674"/>
            <a:ext cx="54756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800" dirty="0">
                <a:solidFill>
                  <a:srgbClr val="00252A"/>
                </a:solidFill>
              </a:rPr>
              <a:t>eReefs P1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B59D1F-6975-772E-A05D-8B7DEF546B6F}"/>
              </a:ext>
            </a:extLst>
          </p:cNvPr>
          <p:cNvGrpSpPr/>
          <p:nvPr/>
        </p:nvGrpSpPr>
        <p:grpSpPr>
          <a:xfrm>
            <a:off x="2401372" y="527833"/>
            <a:ext cx="1363136" cy="1091682"/>
            <a:chOff x="1533625" y="1399591"/>
            <a:chExt cx="1363136" cy="109168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7DE7B4F-635F-FB3F-F3ED-1AAD386E8E71}"/>
                </a:ext>
              </a:extLst>
            </p:cNvPr>
            <p:cNvSpPr/>
            <p:nvPr/>
          </p:nvSpPr>
          <p:spPr>
            <a:xfrm>
              <a:off x="1622559" y="1399592"/>
              <a:ext cx="327539" cy="1091681"/>
            </a:xfrm>
            <a:custGeom>
              <a:avLst/>
              <a:gdLst>
                <a:gd name="connsiteX0" fmla="*/ 327539 w 327539"/>
                <a:gd name="connsiteY0" fmla="*/ 0 h 1091681"/>
                <a:gd name="connsiteX1" fmla="*/ 19629 w 327539"/>
                <a:gd name="connsiteY1" fmla="*/ 494522 h 1091681"/>
                <a:gd name="connsiteX2" fmla="*/ 56951 w 327539"/>
                <a:gd name="connsiteY2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39" h="1091681">
                  <a:moveTo>
                    <a:pt x="327539" y="0"/>
                  </a:moveTo>
                  <a:cubicBezTo>
                    <a:pt x="196133" y="156287"/>
                    <a:pt x="64727" y="312575"/>
                    <a:pt x="19629" y="494522"/>
                  </a:cubicBezTo>
                  <a:cubicBezTo>
                    <a:pt x="-25469" y="676469"/>
                    <a:pt x="15741" y="884075"/>
                    <a:pt x="56951" y="1091681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BFD1C46-413B-28B3-C0E3-ADAACFE952D7}"/>
                </a:ext>
              </a:extLst>
            </p:cNvPr>
            <p:cNvSpPr/>
            <p:nvPr/>
          </p:nvSpPr>
          <p:spPr>
            <a:xfrm>
              <a:off x="1536299" y="1490080"/>
              <a:ext cx="1273968" cy="231562"/>
            </a:xfrm>
            <a:custGeom>
              <a:avLst/>
              <a:gdLst>
                <a:gd name="connsiteX0" fmla="*/ 0 w 1273968"/>
                <a:gd name="connsiteY0" fmla="*/ 22012 h 231562"/>
                <a:gd name="connsiteX1" fmla="*/ 807243 w 1273968"/>
                <a:gd name="connsiteY1" fmla="*/ 19631 h 231562"/>
                <a:gd name="connsiteX2" fmla="*/ 1273968 w 1273968"/>
                <a:gd name="connsiteY2" fmla="*/ 231562 h 23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3968" h="231562">
                  <a:moveTo>
                    <a:pt x="0" y="22012"/>
                  </a:moveTo>
                  <a:cubicBezTo>
                    <a:pt x="297457" y="3359"/>
                    <a:pt x="594915" y="-15294"/>
                    <a:pt x="807243" y="19631"/>
                  </a:cubicBezTo>
                  <a:cubicBezTo>
                    <a:pt x="1019571" y="54556"/>
                    <a:pt x="1146769" y="143059"/>
                    <a:pt x="1273968" y="231562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3FD44B-E2C3-F216-B74B-0D4AD0F48C23}"/>
                </a:ext>
              </a:extLst>
            </p:cNvPr>
            <p:cNvSpPr/>
            <p:nvPr/>
          </p:nvSpPr>
          <p:spPr>
            <a:xfrm>
              <a:off x="1533625" y="1971676"/>
              <a:ext cx="1273968" cy="231562"/>
            </a:xfrm>
            <a:custGeom>
              <a:avLst/>
              <a:gdLst>
                <a:gd name="connsiteX0" fmla="*/ 0 w 1273968"/>
                <a:gd name="connsiteY0" fmla="*/ 22012 h 231562"/>
                <a:gd name="connsiteX1" fmla="*/ 807243 w 1273968"/>
                <a:gd name="connsiteY1" fmla="*/ 19631 h 231562"/>
                <a:gd name="connsiteX2" fmla="*/ 1273968 w 1273968"/>
                <a:gd name="connsiteY2" fmla="*/ 231562 h 23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3968" h="231562">
                  <a:moveTo>
                    <a:pt x="0" y="22012"/>
                  </a:moveTo>
                  <a:cubicBezTo>
                    <a:pt x="297457" y="3359"/>
                    <a:pt x="594915" y="-15294"/>
                    <a:pt x="807243" y="19631"/>
                  </a:cubicBezTo>
                  <a:cubicBezTo>
                    <a:pt x="1019571" y="54556"/>
                    <a:pt x="1146769" y="143059"/>
                    <a:pt x="1273968" y="231562"/>
                  </a:cubicBezTo>
                </a:path>
              </a:pathLst>
            </a:custGeom>
            <a:noFill/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7605B2D-8E74-D86D-ABFF-9A9485E0BA3E}"/>
                </a:ext>
              </a:extLst>
            </p:cNvPr>
            <p:cNvSpPr/>
            <p:nvPr/>
          </p:nvSpPr>
          <p:spPr>
            <a:xfrm>
              <a:off x="1533625" y="2212474"/>
              <a:ext cx="1273968" cy="231562"/>
            </a:xfrm>
            <a:custGeom>
              <a:avLst/>
              <a:gdLst>
                <a:gd name="connsiteX0" fmla="*/ 0 w 1273968"/>
                <a:gd name="connsiteY0" fmla="*/ 22012 h 231562"/>
                <a:gd name="connsiteX1" fmla="*/ 807243 w 1273968"/>
                <a:gd name="connsiteY1" fmla="*/ 19631 h 231562"/>
                <a:gd name="connsiteX2" fmla="*/ 1273968 w 1273968"/>
                <a:gd name="connsiteY2" fmla="*/ 231562 h 23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3968" h="231562">
                  <a:moveTo>
                    <a:pt x="0" y="22012"/>
                  </a:moveTo>
                  <a:cubicBezTo>
                    <a:pt x="297457" y="3359"/>
                    <a:pt x="594915" y="-15294"/>
                    <a:pt x="807243" y="19631"/>
                  </a:cubicBezTo>
                  <a:cubicBezTo>
                    <a:pt x="1019571" y="54556"/>
                    <a:pt x="1146769" y="143059"/>
                    <a:pt x="1273968" y="231562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C47151-E1C1-2B83-8369-995CA8F9F6C3}"/>
                </a:ext>
              </a:extLst>
            </p:cNvPr>
            <p:cNvSpPr/>
            <p:nvPr/>
          </p:nvSpPr>
          <p:spPr>
            <a:xfrm>
              <a:off x="2569222" y="1399591"/>
              <a:ext cx="327539" cy="1091681"/>
            </a:xfrm>
            <a:custGeom>
              <a:avLst/>
              <a:gdLst>
                <a:gd name="connsiteX0" fmla="*/ 327539 w 327539"/>
                <a:gd name="connsiteY0" fmla="*/ 0 h 1091681"/>
                <a:gd name="connsiteX1" fmla="*/ 19629 w 327539"/>
                <a:gd name="connsiteY1" fmla="*/ 494522 h 1091681"/>
                <a:gd name="connsiteX2" fmla="*/ 56951 w 327539"/>
                <a:gd name="connsiteY2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39" h="1091681">
                  <a:moveTo>
                    <a:pt x="327539" y="0"/>
                  </a:moveTo>
                  <a:cubicBezTo>
                    <a:pt x="196133" y="156287"/>
                    <a:pt x="64727" y="312575"/>
                    <a:pt x="19629" y="494522"/>
                  </a:cubicBezTo>
                  <a:cubicBezTo>
                    <a:pt x="-25469" y="676469"/>
                    <a:pt x="15741" y="884075"/>
                    <a:pt x="56951" y="1091681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DF0A9B1-326E-C520-72B6-127C1A7FE856}"/>
                </a:ext>
              </a:extLst>
            </p:cNvPr>
            <p:cNvSpPr/>
            <p:nvPr/>
          </p:nvSpPr>
          <p:spPr>
            <a:xfrm>
              <a:off x="1932121" y="1399592"/>
              <a:ext cx="327539" cy="1091681"/>
            </a:xfrm>
            <a:custGeom>
              <a:avLst/>
              <a:gdLst>
                <a:gd name="connsiteX0" fmla="*/ 327539 w 327539"/>
                <a:gd name="connsiteY0" fmla="*/ 0 h 1091681"/>
                <a:gd name="connsiteX1" fmla="*/ 19629 w 327539"/>
                <a:gd name="connsiteY1" fmla="*/ 494522 h 1091681"/>
                <a:gd name="connsiteX2" fmla="*/ 56951 w 327539"/>
                <a:gd name="connsiteY2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39" h="1091681">
                  <a:moveTo>
                    <a:pt x="327539" y="0"/>
                  </a:moveTo>
                  <a:cubicBezTo>
                    <a:pt x="196133" y="156287"/>
                    <a:pt x="64727" y="312575"/>
                    <a:pt x="19629" y="494522"/>
                  </a:cubicBezTo>
                  <a:cubicBezTo>
                    <a:pt x="-25469" y="676469"/>
                    <a:pt x="15741" y="884075"/>
                    <a:pt x="56951" y="1091681"/>
                  </a:cubicBezTo>
                </a:path>
              </a:pathLst>
            </a:custGeom>
            <a:noFill/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17353E-BB58-45D4-79FF-D73F6410AE52}"/>
                </a:ext>
              </a:extLst>
            </p:cNvPr>
            <p:cNvSpPr/>
            <p:nvPr/>
          </p:nvSpPr>
          <p:spPr>
            <a:xfrm>
              <a:off x="2259660" y="1399591"/>
              <a:ext cx="327539" cy="1091681"/>
            </a:xfrm>
            <a:custGeom>
              <a:avLst/>
              <a:gdLst>
                <a:gd name="connsiteX0" fmla="*/ 327539 w 327539"/>
                <a:gd name="connsiteY0" fmla="*/ 0 h 1091681"/>
                <a:gd name="connsiteX1" fmla="*/ 19629 w 327539"/>
                <a:gd name="connsiteY1" fmla="*/ 494522 h 1091681"/>
                <a:gd name="connsiteX2" fmla="*/ 56951 w 327539"/>
                <a:gd name="connsiteY2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39" h="1091681">
                  <a:moveTo>
                    <a:pt x="327539" y="0"/>
                  </a:moveTo>
                  <a:cubicBezTo>
                    <a:pt x="196133" y="156287"/>
                    <a:pt x="64727" y="312575"/>
                    <a:pt x="19629" y="494522"/>
                  </a:cubicBezTo>
                  <a:cubicBezTo>
                    <a:pt x="-25469" y="676469"/>
                    <a:pt x="15741" y="884075"/>
                    <a:pt x="56951" y="1091681"/>
                  </a:cubicBezTo>
                </a:path>
              </a:pathLst>
            </a:custGeom>
            <a:noFill/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597A6AD-2C87-DBDD-C332-D61A2DC585E5}"/>
                </a:ext>
              </a:extLst>
            </p:cNvPr>
            <p:cNvSpPr/>
            <p:nvPr/>
          </p:nvSpPr>
          <p:spPr>
            <a:xfrm>
              <a:off x="1534845" y="1730878"/>
              <a:ext cx="1273968" cy="231562"/>
            </a:xfrm>
            <a:custGeom>
              <a:avLst/>
              <a:gdLst>
                <a:gd name="connsiteX0" fmla="*/ 0 w 1273968"/>
                <a:gd name="connsiteY0" fmla="*/ 22012 h 231562"/>
                <a:gd name="connsiteX1" fmla="*/ 807243 w 1273968"/>
                <a:gd name="connsiteY1" fmla="*/ 19631 h 231562"/>
                <a:gd name="connsiteX2" fmla="*/ 1273968 w 1273968"/>
                <a:gd name="connsiteY2" fmla="*/ 231562 h 23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3968" h="231562">
                  <a:moveTo>
                    <a:pt x="0" y="22012"/>
                  </a:moveTo>
                  <a:cubicBezTo>
                    <a:pt x="297457" y="3359"/>
                    <a:pt x="594915" y="-15294"/>
                    <a:pt x="807243" y="19631"/>
                  </a:cubicBezTo>
                  <a:cubicBezTo>
                    <a:pt x="1019571" y="54556"/>
                    <a:pt x="1146769" y="143059"/>
                    <a:pt x="1273968" y="231562"/>
                  </a:cubicBezTo>
                </a:path>
              </a:pathLst>
            </a:custGeom>
            <a:noFill/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1F2ECD-6865-9CD4-C8D5-BE33D8ABBF50}"/>
              </a:ext>
            </a:extLst>
          </p:cNvPr>
          <p:cNvGrpSpPr/>
          <p:nvPr/>
        </p:nvGrpSpPr>
        <p:grpSpPr>
          <a:xfrm>
            <a:off x="2356788" y="2657651"/>
            <a:ext cx="6477012" cy="1800000"/>
            <a:chOff x="2356788" y="2657651"/>
            <a:chExt cx="6477012" cy="180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B91E1E-17D9-44AB-DFA9-E120774910D8}"/>
                </a:ext>
              </a:extLst>
            </p:cNvPr>
            <p:cNvSpPr/>
            <p:nvPr/>
          </p:nvSpPr>
          <p:spPr>
            <a:xfrm>
              <a:off x="3358200" y="2657651"/>
              <a:ext cx="54756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800" dirty="0">
                  <a:solidFill>
                    <a:srgbClr val="E6AA04"/>
                  </a:solidFill>
                </a:rPr>
                <a:t>eReefs P3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02755B2-5A05-73F3-3B56-E5C82121B438}"/>
                </a:ext>
              </a:extLst>
            </p:cNvPr>
            <p:cNvGrpSpPr/>
            <p:nvPr/>
          </p:nvGrpSpPr>
          <p:grpSpPr>
            <a:xfrm>
              <a:off x="2356788" y="3057128"/>
              <a:ext cx="1363136" cy="1091682"/>
              <a:chOff x="1533625" y="1399591"/>
              <a:chExt cx="1363136" cy="1091682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D4C8389A-9285-8317-475E-83B7D381E9A3}"/>
                  </a:ext>
                </a:extLst>
              </p:cNvPr>
              <p:cNvSpPr/>
              <p:nvPr/>
            </p:nvSpPr>
            <p:spPr>
              <a:xfrm>
                <a:off x="1622559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78197EF-7B1A-C0A7-D394-4E9430E22882}"/>
                  </a:ext>
                </a:extLst>
              </p:cNvPr>
              <p:cNvSpPr/>
              <p:nvPr/>
            </p:nvSpPr>
            <p:spPr>
              <a:xfrm>
                <a:off x="1536299" y="1490080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EEEA2EB-4701-F4AF-E639-164AEE8A992A}"/>
                  </a:ext>
                </a:extLst>
              </p:cNvPr>
              <p:cNvSpPr/>
              <p:nvPr/>
            </p:nvSpPr>
            <p:spPr>
              <a:xfrm>
                <a:off x="1533625" y="1971676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785A9EE-B489-AEEE-DAAF-025F13F5CB95}"/>
                  </a:ext>
                </a:extLst>
              </p:cNvPr>
              <p:cNvSpPr/>
              <p:nvPr/>
            </p:nvSpPr>
            <p:spPr>
              <a:xfrm>
                <a:off x="1533625" y="2212474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9B39073-10C4-E46D-8291-B25B888CAA64}"/>
                  </a:ext>
                </a:extLst>
              </p:cNvPr>
              <p:cNvSpPr/>
              <p:nvPr/>
            </p:nvSpPr>
            <p:spPr>
              <a:xfrm>
                <a:off x="2569222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DAAA0D5-6459-E3D0-9937-FA1010678AC4}"/>
                  </a:ext>
                </a:extLst>
              </p:cNvPr>
              <p:cNvSpPr/>
              <p:nvPr/>
            </p:nvSpPr>
            <p:spPr>
              <a:xfrm>
                <a:off x="1932121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AA197D0-1A05-5E0C-CA64-C000A81A518A}"/>
                  </a:ext>
                </a:extLst>
              </p:cNvPr>
              <p:cNvSpPr/>
              <p:nvPr/>
            </p:nvSpPr>
            <p:spPr>
              <a:xfrm>
                <a:off x="2259660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551A4D9-C01D-95F2-4B27-48DA16155920}"/>
                  </a:ext>
                </a:extLst>
              </p:cNvPr>
              <p:cNvSpPr/>
              <p:nvPr/>
            </p:nvSpPr>
            <p:spPr>
              <a:xfrm>
                <a:off x="1534845" y="1730878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AE1528B-17A2-E493-F100-C1A1C1D476CD}"/>
              </a:ext>
            </a:extLst>
          </p:cNvPr>
          <p:cNvGrpSpPr/>
          <p:nvPr/>
        </p:nvGrpSpPr>
        <p:grpSpPr>
          <a:xfrm>
            <a:off x="2371188" y="1326309"/>
            <a:ext cx="6559358" cy="1800000"/>
            <a:chOff x="2371188" y="1326309"/>
            <a:chExt cx="6559358" cy="180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EBC272-4AA3-C1BC-5EBE-8DDC3935EEF3}"/>
                </a:ext>
              </a:extLst>
            </p:cNvPr>
            <p:cNvSpPr/>
            <p:nvPr/>
          </p:nvSpPr>
          <p:spPr>
            <a:xfrm>
              <a:off x="3454946" y="1326309"/>
              <a:ext cx="54756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800" dirty="0">
                  <a:solidFill>
                    <a:srgbClr val="8E3B46"/>
                  </a:solidFill>
                </a:rPr>
                <a:t>eReefs P2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52C6BCB-C363-6FC1-DBF5-C652B462CD57}"/>
                </a:ext>
              </a:extLst>
            </p:cNvPr>
            <p:cNvGrpSpPr/>
            <p:nvPr/>
          </p:nvGrpSpPr>
          <p:grpSpPr>
            <a:xfrm>
              <a:off x="2371188" y="1747236"/>
              <a:ext cx="1363136" cy="1091682"/>
              <a:chOff x="1533625" y="1399591"/>
              <a:chExt cx="1363136" cy="1091682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E75F8C8-8935-8189-044A-F30C7F0E35B6}"/>
                  </a:ext>
                </a:extLst>
              </p:cNvPr>
              <p:cNvSpPr/>
              <p:nvPr/>
            </p:nvSpPr>
            <p:spPr>
              <a:xfrm>
                <a:off x="1622559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9E9DFBB-69FD-FDBF-2EE6-678E89C858A5}"/>
                  </a:ext>
                </a:extLst>
              </p:cNvPr>
              <p:cNvSpPr/>
              <p:nvPr/>
            </p:nvSpPr>
            <p:spPr>
              <a:xfrm>
                <a:off x="1536299" y="1490080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5705E0B-4831-A0A9-E2EE-B53A5B8A2B6C}"/>
                  </a:ext>
                </a:extLst>
              </p:cNvPr>
              <p:cNvSpPr/>
              <p:nvPr/>
            </p:nvSpPr>
            <p:spPr>
              <a:xfrm>
                <a:off x="1533625" y="1971676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1C7F3F9-2873-C993-79CA-1F80B84BD2CE}"/>
                  </a:ext>
                </a:extLst>
              </p:cNvPr>
              <p:cNvSpPr/>
              <p:nvPr/>
            </p:nvSpPr>
            <p:spPr>
              <a:xfrm>
                <a:off x="1533625" y="2212474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DFAD649-5D81-C406-85D2-B71DF2103CD5}"/>
                  </a:ext>
                </a:extLst>
              </p:cNvPr>
              <p:cNvSpPr/>
              <p:nvPr/>
            </p:nvSpPr>
            <p:spPr>
              <a:xfrm>
                <a:off x="2569222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C931953-EE00-090B-0E05-78F089107028}"/>
                  </a:ext>
                </a:extLst>
              </p:cNvPr>
              <p:cNvSpPr/>
              <p:nvPr/>
            </p:nvSpPr>
            <p:spPr>
              <a:xfrm>
                <a:off x="1932121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AD047CC-3448-59AE-B3E6-A8D782658167}"/>
                  </a:ext>
                </a:extLst>
              </p:cNvPr>
              <p:cNvSpPr/>
              <p:nvPr/>
            </p:nvSpPr>
            <p:spPr>
              <a:xfrm>
                <a:off x="2259660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595ED77-0501-5B19-39E4-D8F04EB59504}"/>
                  </a:ext>
                </a:extLst>
              </p:cNvPr>
              <p:cNvSpPr/>
              <p:nvPr/>
            </p:nvSpPr>
            <p:spPr>
              <a:xfrm>
                <a:off x="1534845" y="1730878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100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</TotalTime>
  <Words>348</Words>
  <Application>Microsoft Office PowerPoint</Application>
  <PresentationFormat>Widescreen</PresentationFormat>
  <Paragraphs>107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Shand</dc:creator>
  <cp:lastModifiedBy>Adam Shand</cp:lastModifiedBy>
  <cp:revision>26</cp:revision>
  <dcterms:created xsi:type="dcterms:W3CDTF">2023-11-26T10:48:19Z</dcterms:created>
  <dcterms:modified xsi:type="dcterms:W3CDTF">2025-06-13T00:05:16Z</dcterms:modified>
</cp:coreProperties>
</file>