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87" r:id="rId10"/>
    <p:sldId id="272" r:id="rId11"/>
    <p:sldId id="288" r:id="rId12"/>
    <p:sldId id="266" r:id="rId13"/>
    <p:sldId id="267" r:id="rId14"/>
    <p:sldId id="268" r:id="rId15"/>
    <p:sldId id="271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86" r:id="rId24"/>
    <p:sldId id="284" r:id="rId25"/>
    <p:sldId id="285" r:id="rId26"/>
    <p:sldId id="289" r:id="rId27"/>
    <p:sldId id="293" r:id="rId28"/>
    <p:sldId id="256" r:id="rId29"/>
    <p:sldId id="257" r:id="rId30"/>
    <p:sldId id="29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04"/>
    <a:srgbClr val="8E3B46"/>
    <a:srgbClr val="00252A"/>
    <a:srgbClr val="F5F5F5"/>
    <a:srgbClr val="DDC4C7"/>
    <a:srgbClr val="F7E5B3"/>
    <a:srgbClr val="B2BDBF"/>
    <a:srgbClr val="CCCCCC"/>
    <a:srgbClr val="7FD7F7"/>
    <a:srgbClr val="7F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796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31/10/2025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3608460" y="1165517"/>
            <a:ext cx="5107523" cy="1800000"/>
            <a:chOff x="2852266" y="1387286"/>
            <a:chExt cx="5107523" cy="1936235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6" y="1387480"/>
              <a:ext cx="1478815" cy="147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58910" y="1711194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8E3B46"/>
                  </a:solidFill>
                </a:rPr>
                <a:t>R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  <a:endCxn id="49" idx="1"/>
            </p:cNvCxnSpPr>
            <p:nvPr/>
          </p:nvCxnSpPr>
          <p:spPr>
            <a:xfrm flipV="1">
              <a:off x="4331081" y="2126694"/>
              <a:ext cx="453833" cy="19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4" y="1387286"/>
              <a:ext cx="1478815" cy="1478815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  <a:endCxn id="8" idx="1"/>
            </p:cNvCxnSpPr>
            <p:nvPr/>
          </p:nvCxnSpPr>
          <p:spPr>
            <a:xfrm flipV="1">
              <a:off x="6263729" y="2126693"/>
              <a:ext cx="495181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5592" y="2485971"/>
              <a:ext cx="837550" cy="837550"/>
            </a:xfrm>
            <a:prstGeom prst="rect">
              <a:avLst/>
            </a:prstGeom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338025" y="2062769"/>
              <a:ext cx="621764" cy="888938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  <a:gd name="connsiteX0" fmla="*/ 0 w 452281"/>
                <a:gd name="connsiteY0" fmla="*/ 0 h 623657"/>
                <a:gd name="connsiteX1" fmla="*/ 448893 w 452281"/>
                <a:gd name="connsiteY1" fmla="*/ 166457 h 623657"/>
                <a:gd name="connsiteX2" fmla="*/ 200122 w 452281"/>
                <a:gd name="connsiteY2" fmla="*/ 623657 h 623657"/>
                <a:gd name="connsiteX0" fmla="*/ 0 w 452281"/>
                <a:gd name="connsiteY0" fmla="*/ 13666 h 637323"/>
                <a:gd name="connsiteX1" fmla="*/ 448893 w 452281"/>
                <a:gd name="connsiteY1" fmla="*/ 180123 h 637323"/>
                <a:gd name="connsiteX2" fmla="*/ 200122 w 452281"/>
                <a:gd name="connsiteY2" fmla="*/ 637323 h 637323"/>
                <a:gd name="connsiteX0" fmla="*/ 0 w 402451"/>
                <a:gd name="connsiteY0" fmla="*/ 8240 h 712417"/>
                <a:gd name="connsiteX1" fmla="*/ 399063 w 402451"/>
                <a:gd name="connsiteY1" fmla="*/ 255217 h 712417"/>
                <a:gd name="connsiteX2" fmla="*/ 150292 w 402451"/>
                <a:gd name="connsiteY2" fmla="*/ 712417 h 712417"/>
                <a:gd name="connsiteX0" fmla="*/ 0 w 400892"/>
                <a:gd name="connsiteY0" fmla="*/ 8240 h 644285"/>
                <a:gd name="connsiteX1" fmla="*/ 399063 w 400892"/>
                <a:gd name="connsiteY1" fmla="*/ 255217 h 644285"/>
                <a:gd name="connsiteX2" fmla="*/ 11874 w 400892"/>
                <a:gd name="connsiteY2" fmla="*/ 644285 h 644285"/>
                <a:gd name="connsiteX0" fmla="*/ 0 w 402834"/>
                <a:gd name="connsiteY0" fmla="*/ 8240 h 644285"/>
                <a:gd name="connsiteX1" fmla="*/ 399063 w 402834"/>
                <a:gd name="connsiteY1" fmla="*/ 255217 h 644285"/>
                <a:gd name="connsiteX2" fmla="*/ 11874 w 402834"/>
                <a:gd name="connsiteY2" fmla="*/ 644285 h 6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34" h="644285">
                  <a:moveTo>
                    <a:pt x="0" y="8240"/>
                  </a:moveTo>
                  <a:cubicBezTo>
                    <a:pt x="302355" y="-37409"/>
                    <a:pt x="372169" y="115144"/>
                    <a:pt x="399063" y="255217"/>
                  </a:cubicBezTo>
                  <a:cubicBezTo>
                    <a:pt x="425957" y="395290"/>
                    <a:pt x="310271" y="454752"/>
                    <a:pt x="11874" y="644285"/>
                  </a:cubicBezTo>
                </a:path>
              </a:pathLst>
            </a:custGeom>
            <a:noFill/>
            <a:ln w="571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24DC9F-43F7-96FE-6DFF-C4ADAF5A85DC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C137-F17C-3453-C745-7376C87C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E24A7-9396-F277-163E-AE798B6A17A3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98727-BCDC-C621-520E-D5ADACBFADD2}"/>
              </a:ext>
            </a:extLst>
          </p:cNvPr>
          <p:cNvGrpSpPr/>
          <p:nvPr/>
        </p:nvGrpSpPr>
        <p:grpSpPr>
          <a:xfrm>
            <a:off x="2468202" y="546058"/>
            <a:ext cx="6248181" cy="2906158"/>
            <a:chOff x="2468202" y="546058"/>
            <a:chExt cx="6248181" cy="2906158"/>
          </a:xfrm>
        </p:grpSpPr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65B5DCE2-56A1-6090-CD70-A9D5C4E3B875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764612" y="2277095"/>
              <a:ext cx="1023551" cy="1023551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CE3482-F830-A04D-55F9-96569B2AF0DA}"/>
                </a:ext>
              </a:extLst>
            </p:cNvPr>
            <p:cNvSpPr>
              <a:spLocks noChangeAspect="1"/>
            </p:cNvSpPr>
            <p:nvPr/>
          </p:nvSpPr>
          <p:spPr>
            <a:xfrm rot="1952886">
              <a:off x="4491152" y="733124"/>
              <a:ext cx="2033201" cy="2033201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1D73592-3452-DCA2-9DF9-D84884ADA1B4}"/>
                </a:ext>
              </a:extLst>
            </p:cNvPr>
            <p:cNvSpPr>
              <a:spLocks noChangeAspect="1"/>
            </p:cNvSpPr>
            <p:nvPr/>
          </p:nvSpPr>
          <p:spPr>
            <a:xfrm rot="17953556">
              <a:off x="6388221" y="546058"/>
              <a:ext cx="1795075" cy="17950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819F7791-585E-C3FE-9264-E58625824897}"/>
                </a:ext>
              </a:extLst>
            </p:cNvPr>
            <p:cNvSpPr>
              <a:spLocks noChangeAspect="1"/>
            </p:cNvSpPr>
            <p:nvPr/>
          </p:nvSpPr>
          <p:spPr>
            <a:xfrm rot="19849807">
              <a:off x="2961712" y="567822"/>
              <a:ext cx="1795075" cy="1795075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5FE90D6-C690-B1EF-1A81-90E05797E6D3}"/>
                </a:ext>
              </a:extLst>
            </p:cNvPr>
            <p:cNvSpPr>
              <a:spLocks noChangeAspect="1"/>
            </p:cNvSpPr>
            <p:nvPr/>
          </p:nvSpPr>
          <p:spPr>
            <a:xfrm rot="7761898">
              <a:off x="6166745" y="690606"/>
              <a:ext cx="778087" cy="778087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FD88A44-8F6F-444B-9627-CCA9F41AEB0A}"/>
                </a:ext>
              </a:extLst>
            </p:cNvPr>
            <p:cNvSpPr>
              <a:spLocks noChangeAspect="1"/>
            </p:cNvSpPr>
            <p:nvPr/>
          </p:nvSpPr>
          <p:spPr>
            <a:xfrm rot="17024600">
              <a:off x="7395553" y="1529631"/>
              <a:ext cx="823526" cy="823526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B415EE9-0D9D-3BBA-9136-1630EDFF3958}"/>
                </a:ext>
              </a:extLst>
            </p:cNvPr>
            <p:cNvSpPr>
              <a:spLocks noChangeAspect="1"/>
            </p:cNvSpPr>
            <p:nvPr/>
          </p:nvSpPr>
          <p:spPr>
            <a:xfrm rot="10071496">
              <a:off x="3057520" y="2576649"/>
              <a:ext cx="527384" cy="527384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BCDD5D7-D8F9-29D6-1E06-F9EC46452DEF}"/>
                </a:ext>
              </a:extLst>
            </p:cNvPr>
            <p:cNvSpPr>
              <a:spLocks noChangeAspect="1"/>
            </p:cNvSpPr>
            <p:nvPr/>
          </p:nvSpPr>
          <p:spPr>
            <a:xfrm rot="20672595">
              <a:off x="7056134" y="2526616"/>
              <a:ext cx="768564" cy="768564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5093510B-D007-706B-6CEE-46E2D740B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450" y="1961941"/>
              <a:ext cx="1490275" cy="14902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13557520-8B04-7A2A-BECC-8AAAE184A7A1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545087" y="984773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4EE9EBE6-120D-33B9-3156-B7F191E7729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591289" y="1664907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4AEA5577-BCBA-6477-1DA0-9F6DF08897C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237835" y="274546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5896606F-D5A5-4876-7CA1-8B122EA88AB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577347" y="1532306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77244451-E832-BA5F-0643-71A69691569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528710" y="2930262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4EC9E935-6498-5C8E-EDF3-00F0E66B508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451346" y="198130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48C0CF49-F220-B2C0-E894-7861317F522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986981" y="1994885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45A2AAD3-0D48-478E-3776-1E402CD9FAF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62523" y="2981528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821BBFAC-CBE6-D0DE-920D-00767D77A85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138918" y="630128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34FD342D-E1E3-4591-DDCF-3009E5DB320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826680" y="230132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48DCBAC1-91A5-724A-E23E-64EE8E48EF1A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476971" y="61715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70906472-448E-26E8-8B6F-790E2DEE22E4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67252" y="2223365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9AA58DC7-C06D-4A38-2026-0F8CB0958008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11943" y="1408139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E0976DC8-0E20-E94E-AB74-E1CF422C053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842351" y="271717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C7D5859B-194C-3371-EBA4-8796B30375DB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2468202" y="2104461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F6CD4912-4A25-50A8-AFED-B1FE6EDBA93F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8526632" y="98477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6A449907-F48F-EFFF-9ECE-5F5D146EE26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17522" y="1968269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015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87269-BE29-B7A0-52A8-49D6590F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5A8DB5-BBE9-9104-D460-B3E9A760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200"/>
              </p:ext>
            </p:extLst>
          </p:nvPr>
        </p:nvGraphicFramePr>
        <p:xfrm>
          <a:off x="19686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10C92-8D90-B853-546C-1DF700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224"/>
              </p:ext>
            </p:extLst>
          </p:nvPr>
        </p:nvGraphicFramePr>
        <p:xfrm>
          <a:off x="17137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5179B-49A8-3D86-8C70-87066D5B7D58}"/>
              </a:ext>
            </a:extLst>
          </p:cNvPr>
          <p:cNvSpPr txBox="1"/>
          <p:nvPr/>
        </p:nvSpPr>
        <p:spPr>
          <a:xfrm>
            <a:off x="3873712" y="4129570"/>
            <a:ext cx="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490-27F4-2E8E-E653-ED7713E8E9BC}"/>
              </a:ext>
            </a:extLst>
          </p:cNvPr>
          <p:cNvSpPr txBox="1"/>
          <p:nvPr/>
        </p:nvSpPr>
        <p:spPr>
          <a:xfrm>
            <a:off x="4063254" y="3942663"/>
            <a:ext cx="74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-25m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B33F984-604D-1E42-C262-0F1B7A38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270"/>
              </p:ext>
            </p:extLst>
          </p:nvPr>
        </p:nvGraphicFramePr>
        <p:xfrm>
          <a:off x="522318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F10B88-16D0-2E2F-BD6E-84D3339D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8"/>
              </p:ext>
            </p:extLst>
          </p:nvPr>
        </p:nvGraphicFramePr>
        <p:xfrm>
          <a:off x="496823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657D6E6-FA5C-CDF3-F24C-2C045735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2335"/>
              </p:ext>
            </p:extLst>
          </p:nvPr>
        </p:nvGraphicFramePr>
        <p:xfrm>
          <a:off x="85504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2A3568B-5C3A-E6B3-0FBE-E5872778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605"/>
              </p:ext>
            </p:extLst>
          </p:nvPr>
        </p:nvGraphicFramePr>
        <p:xfrm>
          <a:off x="82955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EBABB2F-922A-6D2F-FD2B-952AA04A92B7}"/>
              </a:ext>
            </a:extLst>
          </p:cNvPr>
          <p:cNvSpPr txBox="1"/>
          <p:nvPr/>
        </p:nvSpPr>
        <p:spPr>
          <a:xfrm>
            <a:off x="4417278" y="4446846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37A1E-DB69-24A0-8FEA-957C48A862D2}"/>
              </a:ext>
            </a:extLst>
          </p:cNvPr>
          <p:cNvSpPr txBox="1"/>
          <p:nvPr/>
        </p:nvSpPr>
        <p:spPr>
          <a:xfrm>
            <a:off x="5839795" y="5391498"/>
            <a:ext cx="74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843F9-C515-5C88-8157-42E0FE836DC6}"/>
              </a:ext>
            </a:extLst>
          </p:cNvPr>
          <p:cNvSpPr txBox="1"/>
          <p:nvPr/>
        </p:nvSpPr>
        <p:spPr>
          <a:xfrm>
            <a:off x="2278879" y="4489230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01-01-2019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FAD5F-E0D7-2E1C-5C0E-A2D791923D5B}"/>
              </a:ext>
            </a:extLst>
          </p:cNvPr>
          <p:cNvSpPr txBox="1"/>
          <p:nvPr/>
        </p:nvSpPr>
        <p:spPr>
          <a:xfrm>
            <a:off x="5656550" y="4508965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02-01-2019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E2F61-30B8-5531-C2EA-9456E2E36EA5}"/>
              </a:ext>
            </a:extLst>
          </p:cNvPr>
          <p:cNvSpPr txBox="1"/>
          <p:nvPr/>
        </p:nvSpPr>
        <p:spPr>
          <a:xfrm>
            <a:off x="9067874" y="4505751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03-01-2019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51862-7DFA-AF26-7349-4D168B6A821B}"/>
              </a:ext>
            </a:extLst>
          </p:cNvPr>
          <p:cNvSpPr txBox="1"/>
          <p:nvPr/>
        </p:nvSpPr>
        <p:spPr>
          <a:xfrm>
            <a:off x="309231" y="3058834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Latitude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585A3-920C-5C72-9DF6-BFC56CA2AE54}"/>
              </a:ext>
            </a:extLst>
          </p:cNvPr>
          <p:cNvSpPr txBox="1"/>
          <p:nvPr/>
        </p:nvSpPr>
        <p:spPr>
          <a:xfrm>
            <a:off x="2689871" y="1105428"/>
            <a:ext cx="84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Longitude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379C-F46C-E9CD-9844-A16F716FB8DB}"/>
              </a:ext>
            </a:extLst>
          </p:cNvPr>
          <p:cNvSpPr txBox="1"/>
          <p:nvPr/>
        </p:nvSpPr>
        <p:spPr>
          <a:xfrm>
            <a:off x="1934245" y="17079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CD32D-F316-7F15-3305-4C95054C8D7E}"/>
              </a:ext>
            </a:extLst>
          </p:cNvPr>
          <p:cNvSpPr txBox="1"/>
          <p:nvPr/>
        </p:nvSpPr>
        <p:spPr>
          <a:xfrm>
            <a:off x="2377207" y="170653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F0E66-8515-5AC8-9295-E663D0972AD1}"/>
              </a:ext>
            </a:extLst>
          </p:cNvPr>
          <p:cNvSpPr txBox="1"/>
          <p:nvPr/>
        </p:nvSpPr>
        <p:spPr>
          <a:xfrm>
            <a:off x="2802932" y="171185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E84B2-821D-907E-7456-6B968C378A81}"/>
              </a:ext>
            </a:extLst>
          </p:cNvPr>
          <p:cNvSpPr txBox="1"/>
          <p:nvPr/>
        </p:nvSpPr>
        <p:spPr>
          <a:xfrm>
            <a:off x="1304848" y="2251205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E7FD2-E4A1-0352-CC8C-AF9E05DA7966}"/>
              </a:ext>
            </a:extLst>
          </p:cNvPr>
          <p:cNvSpPr txBox="1"/>
          <p:nvPr/>
        </p:nvSpPr>
        <p:spPr>
          <a:xfrm>
            <a:off x="1302502" y="2680207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9EE234-93B6-0564-6597-FF96B6D5DBA3}"/>
              </a:ext>
            </a:extLst>
          </p:cNvPr>
          <p:cNvSpPr txBox="1"/>
          <p:nvPr/>
        </p:nvSpPr>
        <p:spPr>
          <a:xfrm>
            <a:off x="1290089" y="31381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E11E2-C5BB-2A7D-D948-4F076B675BB6}"/>
              </a:ext>
            </a:extLst>
          </p:cNvPr>
          <p:cNvSpPr txBox="1"/>
          <p:nvPr/>
        </p:nvSpPr>
        <p:spPr>
          <a:xfrm>
            <a:off x="1398065" y="356716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C86A3E-3E5C-13CA-1D30-DA5C694514AE}"/>
              </a:ext>
            </a:extLst>
          </p:cNvPr>
          <p:cNvSpPr txBox="1"/>
          <p:nvPr/>
        </p:nvSpPr>
        <p:spPr>
          <a:xfrm>
            <a:off x="3337653" y="168013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B364820-32F1-AABE-2B03-D36FF26CA255}"/>
              </a:ext>
            </a:extLst>
          </p:cNvPr>
          <p:cNvSpPr/>
          <p:nvPr/>
        </p:nvSpPr>
        <p:spPr>
          <a:xfrm rot="16200000">
            <a:off x="2945176" y="472939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798DE76-7F8A-356D-62CD-E452F37D4139}"/>
              </a:ext>
            </a:extLst>
          </p:cNvPr>
          <p:cNvSpPr/>
          <p:nvPr/>
        </p:nvSpPr>
        <p:spPr>
          <a:xfrm rot="10800000">
            <a:off x="1092607" y="2152351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980DF7A-8C26-2692-6B33-0979C376A242}"/>
              </a:ext>
            </a:extLst>
          </p:cNvPr>
          <p:cNvSpPr/>
          <p:nvPr/>
        </p:nvSpPr>
        <p:spPr>
          <a:xfrm rot="2807570">
            <a:off x="4278778" y="4110549"/>
            <a:ext cx="277000" cy="579760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68567-F702-CE80-EFAA-C8D3DFA2BE92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841464" y="4797007"/>
            <a:ext cx="3371879" cy="594491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34175B-D535-2226-38E4-D85216AAA866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6213343" y="4816742"/>
            <a:ext cx="5792" cy="574756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F47D91-E761-D7DE-BC37-4D6C08DC4A5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V="1">
            <a:off x="6213343" y="4813528"/>
            <a:ext cx="3417116" cy="577970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6DAA74-D521-65DD-0A20-C14C01A55DE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13914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3FF-0E82-B72B-DB89-5AA9B12A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A385F-04DE-169D-8D6D-E4C66B1D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2113"/>
              </p:ext>
            </p:extLst>
          </p:nvPr>
        </p:nvGraphicFramePr>
        <p:xfrm>
          <a:off x="822042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A13E3-0895-EA62-B38E-DD0D946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95975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5976628-A608-4301-AA74-8B4F158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0566"/>
              </p:ext>
            </p:extLst>
          </p:nvPr>
        </p:nvGraphicFramePr>
        <p:xfrm>
          <a:off x="4097667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7FC3136-C9CB-9725-DE90-98B1E46C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52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98AF1A-EABF-66BF-D7EC-0A42DF2A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7929"/>
              </p:ext>
            </p:extLst>
          </p:nvPr>
        </p:nvGraphicFramePr>
        <p:xfrm>
          <a:off x="7489965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7007FDC-70A3-77A7-6AF1-631C0F7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5264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493B90-EEAC-AAD3-043F-46AD999F5CAB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F313E-8CDF-FF6A-5398-60349B045B60}"/>
              </a:ext>
            </a:extLst>
          </p:cNvPr>
          <p:cNvSpPr txBox="1"/>
          <p:nvPr/>
        </p:nvSpPr>
        <p:spPr>
          <a:xfrm>
            <a:off x="1253292" y="1270408"/>
            <a:ext cx="34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(Row, Latitude)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2EF90-D7D9-7A5B-7673-560357F480CA}"/>
              </a:ext>
            </a:extLst>
          </p:cNvPr>
          <p:cNvCxnSpPr>
            <a:cxnSpLocks/>
          </p:cNvCxnSpPr>
          <p:nvPr/>
        </p:nvCxnSpPr>
        <p:spPr>
          <a:xfrm>
            <a:off x="505627" y="2235782"/>
            <a:ext cx="9945225" cy="0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800DF-C4B6-FDDC-97AD-711248B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0145"/>
              </p:ext>
            </p:extLst>
          </p:nvPr>
        </p:nvGraphicFramePr>
        <p:xfrm>
          <a:off x="10602491" y="2101516"/>
          <a:ext cx="43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5CB98-DEE5-57A5-6CFD-344D8E4F724A}"/>
              </a:ext>
            </a:extLst>
          </p:cNvPr>
          <p:cNvCxnSpPr>
            <a:cxnSpLocks/>
          </p:cNvCxnSpPr>
          <p:nvPr/>
        </p:nvCxnSpPr>
        <p:spPr>
          <a:xfrm>
            <a:off x="505627" y="2712922"/>
            <a:ext cx="9945225" cy="0"/>
          </a:xfrm>
          <a:prstGeom prst="straightConnector1">
            <a:avLst/>
          </a:prstGeom>
          <a:ln w="19050"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BD572-F24E-0063-1137-24416CE5A5B0}"/>
              </a:ext>
            </a:extLst>
          </p:cNvPr>
          <p:cNvCxnSpPr>
            <a:cxnSpLocks/>
          </p:cNvCxnSpPr>
          <p:nvPr/>
        </p:nvCxnSpPr>
        <p:spPr>
          <a:xfrm>
            <a:off x="505627" y="3181516"/>
            <a:ext cx="9945225" cy="0"/>
          </a:xfrm>
          <a:prstGeom prst="straightConnector1">
            <a:avLst/>
          </a:prstGeom>
          <a:ln w="19050"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E341D-66EA-1236-3EBC-8090C1EAE8BB}"/>
              </a:ext>
            </a:extLst>
          </p:cNvPr>
          <p:cNvSpPr txBox="1"/>
          <p:nvPr/>
        </p:nvSpPr>
        <p:spPr>
          <a:xfrm>
            <a:off x="5745279" y="1301186"/>
            <a:ext cx="46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MARGIN preserves the dimension(s) you give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5723-ADE6-36EC-48D0-E863E44FC6CC}"/>
              </a:ext>
            </a:extLst>
          </p:cNvPr>
          <p:cNvSpPr txBox="1"/>
          <p:nvPr/>
        </p:nvSpPr>
        <p:spPr>
          <a:xfrm>
            <a:off x="253656" y="3528171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1856-BBC0-B724-FAE3-BF58EE49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6A6DB-B35D-8C10-3321-0C11458D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3938"/>
              </p:ext>
            </p:extLst>
          </p:nvPr>
        </p:nvGraphicFramePr>
        <p:xfrm>
          <a:off x="75029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3158-435C-CEB2-8D9C-7C3D662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1002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C13E5A-6AF9-E6C7-FAD2-831341A6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9006"/>
              </p:ext>
            </p:extLst>
          </p:nvPr>
        </p:nvGraphicFramePr>
        <p:xfrm>
          <a:off x="4097667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E2F8EB-F815-6A79-4B3D-FF56231E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200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BC88564-6062-CD45-5C13-E15E44B8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018"/>
              </p:ext>
            </p:extLst>
          </p:nvPr>
        </p:nvGraphicFramePr>
        <p:xfrm>
          <a:off x="7424946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2DB9468-648F-0499-A7FA-AAD317F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7436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EF8BEDE-D2E4-3A19-4B6A-88661E35EA6F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E5D6-D519-2A37-45DD-C85C2923F5BD}"/>
              </a:ext>
            </a:extLst>
          </p:cNvPr>
          <p:cNvSpPr txBox="1"/>
          <p:nvPr/>
        </p:nvSpPr>
        <p:spPr>
          <a:xfrm>
            <a:off x="1708393" y="1167237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(Column, Longitude)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902E2-5D3D-63D4-9E61-C6CDEE0E8219}"/>
              </a:ext>
            </a:extLst>
          </p:cNvPr>
          <p:cNvCxnSpPr>
            <a:cxnSpLocks/>
          </p:cNvCxnSpPr>
          <p:nvPr/>
        </p:nvCxnSpPr>
        <p:spPr>
          <a:xfrm>
            <a:off x="975646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68FA-4AAA-A89D-65D8-F1E35B53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5539"/>
              </p:ext>
            </p:extLst>
          </p:nvPr>
        </p:nvGraphicFramePr>
        <p:xfrm>
          <a:off x="4021457" y="5505063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E5AEF-1018-7767-2C16-6E2A1E2691FD}"/>
              </a:ext>
            </a:extLst>
          </p:cNvPr>
          <p:cNvCxnSpPr>
            <a:cxnSpLocks/>
          </p:cNvCxnSpPr>
          <p:nvPr/>
        </p:nvCxnSpPr>
        <p:spPr>
          <a:xfrm>
            <a:off x="4223321" y="1661127"/>
            <a:ext cx="0" cy="3780823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4C2A1-6E1E-4E2C-1A58-EBA4B4E91718}"/>
              </a:ext>
            </a:extLst>
          </p:cNvPr>
          <p:cNvCxnSpPr>
            <a:cxnSpLocks/>
          </p:cNvCxnSpPr>
          <p:nvPr/>
        </p:nvCxnSpPr>
        <p:spPr>
          <a:xfrm>
            <a:off x="7550600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8DEF1-38AD-FAAE-06A1-7E15A4548EB7}"/>
              </a:ext>
            </a:extLst>
          </p:cNvPr>
          <p:cNvCxnSpPr>
            <a:cxnSpLocks/>
          </p:cNvCxnSpPr>
          <p:nvPr/>
        </p:nvCxnSpPr>
        <p:spPr>
          <a:xfrm>
            <a:off x="975646" y="4591464"/>
            <a:ext cx="3247675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452549-123A-A80C-527B-315CEA283111}"/>
              </a:ext>
            </a:extLst>
          </p:cNvPr>
          <p:cNvCxnSpPr>
            <a:cxnSpLocks/>
          </p:cNvCxnSpPr>
          <p:nvPr/>
        </p:nvCxnSpPr>
        <p:spPr>
          <a:xfrm flipH="1">
            <a:off x="4223321" y="4591464"/>
            <a:ext cx="3327279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31E50-931B-F710-EC57-E8AC00ECD427}"/>
              </a:ext>
            </a:extLst>
          </p:cNvPr>
          <p:cNvSpPr txBox="1"/>
          <p:nvPr/>
        </p:nvSpPr>
        <p:spPr>
          <a:xfrm>
            <a:off x="2104564" y="17069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081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6290-5AA6-DE60-756B-02B45FD0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3EA55-7811-BB85-29E8-2ED9E93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02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1F3F3-CABF-7378-AE6D-906A60C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083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8A9DA3-AC90-4209-BEA3-A41B62E6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6999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822842-E679-5696-F102-F506E5A3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2240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3C7521-73B4-FDAD-43DF-28C9FE9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38744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1D0DC52-1D5F-2B94-EEE6-49D9FFB4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32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FA7326B-4CE1-B869-EB1E-5C9715C640F2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98397-4B1C-0BFF-8E90-1E31FE057C2E}"/>
              </a:ext>
            </a:extLst>
          </p:cNvPr>
          <p:cNvSpPr txBox="1"/>
          <p:nvPr/>
        </p:nvSpPr>
        <p:spPr>
          <a:xfrm>
            <a:off x="796095" y="991312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3 (Depth)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2ADF7B-7382-11A3-B9BD-9003298E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9121"/>
              </p:ext>
            </p:extLst>
          </p:nvPr>
        </p:nvGraphicFramePr>
        <p:xfrm>
          <a:off x="6042914" y="809981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6F519-7BE8-891C-8491-14DDD239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8592"/>
              </p:ext>
            </p:extLst>
          </p:nvPr>
        </p:nvGraphicFramePr>
        <p:xfrm>
          <a:off x="5899940" y="902008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E3888-2375-BD52-DAC1-D96F95332C15}"/>
              </a:ext>
            </a:extLst>
          </p:cNvPr>
          <p:cNvSpPr/>
          <p:nvPr/>
        </p:nvSpPr>
        <p:spPr>
          <a:xfrm>
            <a:off x="3937895" y="1128045"/>
            <a:ext cx="1830516" cy="974220"/>
          </a:xfrm>
          <a:custGeom>
            <a:avLst/>
            <a:gdLst>
              <a:gd name="connsiteX0" fmla="*/ 87174 w 1830516"/>
              <a:gd name="connsiteY0" fmla="*/ 974220 h 974220"/>
              <a:gd name="connsiteX1" fmla="*/ 198269 w 1830516"/>
              <a:gd name="connsiteY1" fmla="*/ 222191 h 974220"/>
              <a:gd name="connsiteX2" fmla="*/ 1830516 w 1830516"/>
              <a:gd name="connsiteY2" fmla="*/ 0 h 9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0516" h="974220">
                <a:moveTo>
                  <a:pt x="87174" y="974220"/>
                </a:moveTo>
                <a:cubicBezTo>
                  <a:pt x="-2557" y="679390"/>
                  <a:pt x="-92288" y="384561"/>
                  <a:pt x="198269" y="222191"/>
                </a:cubicBezTo>
                <a:cubicBezTo>
                  <a:pt x="488826" y="59821"/>
                  <a:pt x="1159671" y="29910"/>
                  <a:pt x="1830516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813655-2330-3609-4877-106C73143AD3}"/>
              </a:ext>
            </a:extLst>
          </p:cNvPr>
          <p:cNvSpPr/>
          <p:nvPr/>
        </p:nvSpPr>
        <p:spPr>
          <a:xfrm>
            <a:off x="6409346" y="991312"/>
            <a:ext cx="1009736" cy="1153682"/>
          </a:xfrm>
          <a:custGeom>
            <a:avLst/>
            <a:gdLst>
              <a:gd name="connsiteX0" fmla="*/ 0 w 1009736"/>
              <a:gd name="connsiteY0" fmla="*/ 1153682 h 1153682"/>
              <a:gd name="connsiteX1" fmla="*/ 1008404 w 1009736"/>
              <a:gd name="connsiteY1" fmla="*/ 461473 h 1153682"/>
              <a:gd name="connsiteX2" fmla="*/ 170916 w 1009736"/>
              <a:gd name="connsiteY2" fmla="*/ 0 h 11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736" h="1153682">
                <a:moveTo>
                  <a:pt x="0" y="1153682"/>
                </a:moveTo>
                <a:cubicBezTo>
                  <a:pt x="489959" y="903717"/>
                  <a:pt x="979918" y="653753"/>
                  <a:pt x="1008404" y="461473"/>
                </a:cubicBezTo>
                <a:cubicBezTo>
                  <a:pt x="1036890" y="269193"/>
                  <a:pt x="603903" y="134596"/>
                  <a:pt x="170916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5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853-125A-A007-6B2A-D1BDF4CC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46B97-ABB9-2F93-D2EF-2FDC8C1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551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23F87-FC8C-81D1-E3EF-775E835B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819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766B05-90DF-4ABF-138B-77E509CC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61715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39CD0D-2879-53EE-A71F-8B7549FC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05191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11BACF3-32FD-2482-92CC-555D43FE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36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8290B30-5C85-3786-495F-F4081B52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6716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36FA043-F615-55F1-AD38-19CEF10721D8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03C7-E869-CECC-7432-B7A829ACA73B}"/>
              </a:ext>
            </a:extLst>
          </p:cNvPr>
          <p:cNvSpPr txBox="1"/>
          <p:nvPr/>
        </p:nvSpPr>
        <p:spPr>
          <a:xfrm>
            <a:off x="1708393" y="1278015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4 (Time)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A19F89-0F0A-2285-FD64-FE91C4BE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8487"/>
              </p:ext>
            </p:extLst>
          </p:nvPr>
        </p:nvGraphicFramePr>
        <p:xfrm>
          <a:off x="4785861" y="5485866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BA578-557E-7D01-42C7-C2C1B2FD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2987"/>
              </p:ext>
            </p:extLst>
          </p:nvPr>
        </p:nvGraphicFramePr>
        <p:xfrm>
          <a:off x="1492393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FB766-FF0E-FE4A-95C8-6D6065F1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5950"/>
              </p:ext>
            </p:extLst>
          </p:nvPr>
        </p:nvGraphicFramePr>
        <p:xfrm>
          <a:off x="8113140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20E85-E6DC-F1FF-A6ED-4EFC686E9D69}"/>
              </a:ext>
            </a:extLst>
          </p:cNvPr>
          <p:cNvCxnSpPr/>
          <p:nvPr/>
        </p:nvCxnSpPr>
        <p:spPr>
          <a:xfrm>
            <a:off x="1708393" y="4537817"/>
            <a:ext cx="0" cy="709301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3696F-A354-FB1F-70B8-E9D5CC9583FF}"/>
              </a:ext>
            </a:extLst>
          </p:cNvPr>
          <p:cNvCxnSpPr/>
          <p:nvPr/>
        </p:nvCxnSpPr>
        <p:spPr>
          <a:xfrm>
            <a:off x="5001861" y="4557757"/>
            <a:ext cx="0" cy="709301"/>
          </a:xfrm>
          <a:prstGeom prst="straightConnector1">
            <a:avLst/>
          </a:prstGeom>
          <a:ln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12E65-D9C7-F2E7-44CF-F8CBA97737BD}"/>
              </a:ext>
            </a:extLst>
          </p:cNvPr>
          <p:cNvCxnSpPr/>
          <p:nvPr/>
        </p:nvCxnSpPr>
        <p:spPr>
          <a:xfrm>
            <a:off x="8329140" y="4557756"/>
            <a:ext cx="0" cy="709301"/>
          </a:xfrm>
          <a:prstGeom prst="straightConnector1">
            <a:avLst/>
          </a:prstGeom>
          <a:ln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B5B6-3911-6A1E-93A7-A237B778E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7029C-D0DD-8543-AEEC-6A011C94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5490"/>
              </p:ext>
            </p:extLst>
          </p:nvPr>
        </p:nvGraphicFramePr>
        <p:xfrm>
          <a:off x="16530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2C150-7E1E-84BA-7E2C-C42C399B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63"/>
              </p:ext>
            </p:extLst>
          </p:nvPr>
        </p:nvGraphicFramePr>
        <p:xfrm>
          <a:off x="13980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7935A2-5A33-2975-E92D-72A6E29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22232"/>
              </p:ext>
            </p:extLst>
          </p:nvPr>
        </p:nvGraphicFramePr>
        <p:xfrm>
          <a:off x="4907533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CE0AB8-FE53-6642-C79C-DFE36621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8358"/>
              </p:ext>
            </p:extLst>
          </p:nvPr>
        </p:nvGraphicFramePr>
        <p:xfrm>
          <a:off x="4652586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12929DE-F3B2-2E49-1308-F147A4E0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8208"/>
              </p:ext>
            </p:extLst>
          </p:nvPr>
        </p:nvGraphicFramePr>
        <p:xfrm>
          <a:off x="82348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0E5496-E87E-0DDE-2C19-703EE774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5694"/>
              </p:ext>
            </p:extLst>
          </p:nvPr>
        </p:nvGraphicFramePr>
        <p:xfrm>
          <a:off x="79798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9F72FA2-F08F-9286-3672-E48CE28D5EE4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A39-E386-8811-3B63-B3F868470C43}"/>
              </a:ext>
            </a:extLst>
          </p:cNvPr>
          <p:cNvSpPr txBox="1"/>
          <p:nvPr/>
        </p:nvSpPr>
        <p:spPr>
          <a:xfrm>
            <a:off x="1785849" y="1279860"/>
            <a:ext cx="46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&amp; 4 (Longitude and Time)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73238C-134D-0D63-9661-68F308E3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849"/>
              </p:ext>
            </p:extLst>
          </p:nvPr>
        </p:nvGraphicFramePr>
        <p:xfrm>
          <a:off x="13980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F8E96-281C-E9B6-71E4-701C1EA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0999"/>
              </p:ext>
            </p:extLst>
          </p:nvPr>
        </p:nvGraphicFramePr>
        <p:xfrm>
          <a:off x="4652586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F3C21-C651-19C7-9236-9AF8E717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802"/>
              </p:ext>
            </p:extLst>
          </p:nvPr>
        </p:nvGraphicFramePr>
        <p:xfrm>
          <a:off x="79798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65297-18C4-144E-B050-F18395190E8E}"/>
              </a:ext>
            </a:extLst>
          </p:cNvPr>
          <p:cNvSpPr txBox="1"/>
          <p:nvPr/>
        </p:nvSpPr>
        <p:spPr>
          <a:xfrm>
            <a:off x="5561279" y="22868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935D6-4FD2-6617-083A-670BB4250E24}"/>
              </a:ext>
            </a:extLst>
          </p:cNvPr>
          <p:cNvCxnSpPr/>
          <p:nvPr/>
        </p:nvCxnSpPr>
        <p:spPr>
          <a:xfrm>
            <a:off x="1704288" y="1820254"/>
            <a:ext cx="0" cy="3110669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3541-E37C-6016-CDEC-AB39E69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F22448-8918-333A-C4F1-BECDEE4D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4694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BE809-589A-0055-487C-23B962F7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8590"/>
              </p:ext>
            </p:extLst>
          </p:nvPr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38DCD6-C16E-64AA-ED53-4AF1E259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403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1119ED-0BA1-874F-4480-0952A25C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4149"/>
              </p:ext>
            </p:extLst>
          </p:nvPr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9DED727-66B3-6858-8ECD-0D04C0C3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98761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1AC524-2831-C427-EA71-79A7DDD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36744"/>
              </p:ext>
            </p:extLst>
          </p:nvPr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8EEB0DC-859E-9F08-7330-CA54CB09671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060B2-6FDD-C3DC-9276-06992417C09F}"/>
              </a:ext>
            </a:extLst>
          </p:cNvPr>
          <p:cNvSpPr txBox="1"/>
          <p:nvPr/>
        </p:nvSpPr>
        <p:spPr>
          <a:xfrm>
            <a:off x="1765679" y="297063"/>
            <a:ext cx="45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&amp; 2 (Latitude &amp; Longitude)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EF23A-D185-1E6B-DA6C-5F05E741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7419"/>
              </p:ext>
            </p:extLst>
          </p:nvPr>
        </p:nvGraphicFramePr>
        <p:xfrm>
          <a:off x="4693337" y="1140475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06E0FA-A189-36A8-EA19-2EC0504A5AF3}"/>
              </a:ext>
            </a:extLst>
          </p:cNvPr>
          <p:cNvSpPr/>
          <p:nvPr/>
        </p:nvSpPr>
        <p:spPr>
          <a:xfrm>
            <a:off x="1726250" y="1184795"/>
            <a:ext cx="2811567" cy="2677904"/>
          </a:xfrm>
          <a:custGeom>
            <a:avLst/>
            <a:gdLst>
              <a:gd name="connsiteX0" fmla="*/ 0 w 2811567"/>
              <a:gd name="connsiteY0" fmla="*/ 2677904 h 2677904"/>
              <a:gd name="connsiteX1" fmla="*/ 734939 w 2811567"/>
              <a:gd name="connsiteY1" fmla="*/ 310719 h 2677904"/>
              <a:gd name="connsiteX2" fmla="*/ 2811567 w 2811567"/>
              <a:gd name="connsiteY2" fmla="*/ 97074 h 2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567" h="2677904">
                <a:moveTo>
                  <a:pt x="0" y="2677904"/>
                </a:moveTo>
                <a:cubicBezTo>
                  <a:pt x="133172" y="1709380"/>
                  <a:pt x="266344" y="740857"/>
                  <a:pt x="734939" y="310719"/>
                </a:cubicBezTo>
                <a:cubicBezTo>
                  <a:pt x="1203534" y="-119419"/>
                  <a:pt x="2007550" y="-11173"/>
                  <a:pt x="2811567" y="97074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10A95C-25EB-76B9-1E9D-8C12599D6D81}"/>
              </a:ext>
            </a:extLst>
          </p:cNvPr>
          <p:cNvSpPr/>
          <p:nvPr/>
        </p:nvSpPr>
        <p:spPr>
          <a:xfrm>
            <a:off x="5375305" y="679520"/>
            <a:ext cx="3442742" cy="3183179"/>
          </a:xfrm>
          <a:custGeom>
            <a:avLst/>
            <a:gdLst>
              <a:gd name="connsiteX0" fmla="*/ 3247402 w 3477956"/>
              <a:gd name="connsiteY0" fmla="*/ 3590928 h 3590928"/>
              <a:gd name="connsiteX1" fmla="*/ 3281585 w 3477956"/>
              <a:gd name="connsiteY1" fmla="*/ 1591212 h 3590928"/>
              <a:gd name="connsiteX2" fmla="*/ 1128045 w 3477956"/>
              <a:gd name="connsiteY2" fmla="*/ 27332 h 3590928"/>
              <a:gd name="connsiteX3" fmla="*/ 0 w 3477956"/>
              <a:gd name="connsiteY3" fmla="*/ 745179 h 3590928"/>
              <a:gd name="connsiteX0" fmla="*/ 3247402 w 3456618"/>
              <a:gd name="connsiteY0" fmla="*/ 3324415 h 3324415"/>
              <a:gd name="connsiteX1" fmla="*/ 3281585 w 3456618"/>
              <a:gd name="connsiteY1" fmla="*/ 1324699 h 3324415"/>
              <a:gd name="connsiteX2" fmla="*/ 1427148 w 3456618"/>
              <a:gd name="connsiteY2" fmla="*/ 53437 h 3324415"/>
              <a:gd name="connsiteX3" fmla="*/ 0 w 3456618"/>
              <a:gd name="connsiteY3" fmla="*/ 478666 h 3324415"/>
              <a:gd name="connsiteX0" fmla="*/ 3247402 w 3442742"/>
              <a:gd name="connsiteY0" fmla="*/ 3205758 h 3205758"/>
              <a:gd name="connsiteX1" fmla="*/ 3281585 w 3442742"/>
              <a:gd name="connsiteY1" fmla="*/ 1206042 h 3205758"/>
              <a:gd name="connsiteX2" fmla="*/ 1623701 w 3442742"/>
              <a:gd name="connsiteY2" fmla="*/ 89695 h 3205758"/>
              <a:gd name="connsiteX3" fmla="*/ 0 w 3442742"/>
              <a:gd name="connsiteY3" fmla="*/ 360009 h 32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742" h="3205758">
                <a:moveTo>
                  <a:pt x="3247402" y="3205758"/>
                </a:moveTo>
                <a:cubicBezTo>
                  <a:pt x="3441106" y="2502866"/>
                  <a:pt x="3552202" y="1725386"/>
                  <a:pt x="3281585" y="1206042"/>
                </a:cubicBezTo>
                <a:cubicBezTo>
                  <a:pt x="3010968" y="686698"/>
                  <a:pt x="2170632" y="230700"/>
                  <a:pt x="1623701" y="89695"/>
                </a:cubicBezTo>
                <a:cubicBezTo>
                  <a:pt x="1076770" y="-51310"/>
                  <a:pt x="290557" y="-69417"/>
                  <a:pt x="0" y="360009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0534C6-7EB3-B926-80BE-EA3FB9DBB669}"/>
              </a:ext>
            </a:extLst>
          </p:cNvPr>
          <p:cNvSpPr/>
          <p:nvPr/>
        </p:nvSpPr>
        <p:spPr>
          <a:xfrm>
            <a:off x="3748336" y="1794617"/>
            <a:ext cx="866393" cy="2931207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393" h="2931207">
                <a:moveTo>
                  <a:pt x="627111" y="2931207"/>
                </a:moveTo>
                <a:cubicBezTo>
                  <a:pt x="295249" y="2137160"/>
                  <a:pt x="-36612" y="1343113"/>
                  <a:pt x="3268" y="854579"/>
                </a:cubicBezTo>
                <a:cubicBezTo>
                  <a:pt x="43148" y="366044"/>
                  <a:pt x="454770" y="183022"/>
                  <a:pt x="866393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09B1B-F85F-C53F-51C2-A385E69A0A6F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6808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9143-58B6-C00D-08A1-16159637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F3F5D-6E3D-6D4A-5B88-C3F35DA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7496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CA310-6234-9744-82E1-2DAADA2F61D9}"/>
              </a:ext>
            </a:extLst>
          </p:cNvPr>
          <p:cNvGraphicFramePr>
            <a:graphicFrameLocks noGrp="1"/>
          </p:cNvGraphicFramePr>
          <p:nvPr/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2DD4B0-35F8-8195-95FA-B195DF55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397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008AD9-5873-38A6-3296-DB65ABABD4E9}"/>
              </a:ext>
            </a:extLst>
          </p:cNvPr>
          <p:cNvGraphicFramePr>
            <a:graphicFrameLocks noGrp="1"/>
          </p:cNvGraphicFramePr>
          <p:nvPr/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F830E8-80B8-DDBF-161E-6A24733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5650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6AB3A5-DE19-6C99-7463-80EC9B45E7F7}"/>
              </a:ext>
            </a:extLst>
          </p:cNvPr>
          <p:cNvGraphicFramePr>
            <a:graphicFrameLocks noGrp="1"/>
          </p:cNvGraphicFramePr>
          <p:nvPr/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C37F795-9EE2-AB04-32FD-DC401F8C0736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484FC-0D8E-391A-A5F1-5EEC336634B0}"/>
              </a:ext>
            </a:extLst>
          </p:cNvPr>
          <p:cNvSpPr txBox="1"/>
          <p:nvPr/>
        </p:nvSpPr>
        <p:spPr>
          <a:xfrm>
            <a:off x="1765679" y="297063"/>
            <a:ext cx="535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1, 2 &amp; 3 (Latitude, Longitude &amp; Depth)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65D0AF-68BC-D049-6B65-9E8D11AA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4036"/>
              </p:ext>
            </p:extLst>
          </p:nvPr>
        </p:nvGraphicFramePr>
        <p:xfrm>
          <a:off x="4933564" y="111239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7DDD2-6C85-2C46-1528-2F0453A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4776"/>
              </p:ext>
            </p:extLst>
          </p:nvPr>
        </p:nvGraphicFramePr>
        <p:xfrm>
          <a:off x="4764249" y="124787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A34101-61AC-FF39-B5D2-C5888CF6F0D9}"/>
              </a:ext>
            </a:extLst>
          </p:cNvPr>
          <p:cNvSpPr/>
          <p:nvPr/>
        </p:nvSpPr>
        <p:spPr>
          <a:xfrm>
            <a:off x="3749503" y="1914259"/>
            <a:ext cx="1130146" cy="2879932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  <a:gd name="connsiteX0" fmla="*/ 831044 w 865227"/>
              <a:gd name="connsiteY0" fmla="*/ 2999573 h 2999573"/>
              <a:gd name="connsiteX1" fmla="*/ 2102 w 865227"/>
              <a:gd name="connsiteY1" fmla="*/ 854579 h 2999573"/>
              <a:gd name="connsiteX2" fmla="*/ 865227 w 865227"/>
              <a:gd name="connsiteY2" fmla="*/ 0 h 2999573"/>
              <a:gd name="connsiteX0" fmla="*/ 831044 w 1130146"/>
              <a:gd name="connsiteY0" fmla="*/ 2879932 h 2879932"/>
              <a:gd name="connsiteX1" fmla="*/ 2102 w 1130146"/>
              <a:gd name="connsiteY1" fmla="*/ 734938 h 2879932"/>
              <a:gd name="connsiteX2" fmla="*/ 1130146 w 1130146"/>
              <a:gd name="connsiteY2" fmla="*/ 0 h 287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146" h="2879932">
                <a:moveTo>
                  <a:pt x="831044" y="2879932"/>
                </a:moveTo>
                <a:cubicBezTo>
                  <a:pt x="499182" y="2085885"/>
                  <a:pt x="-37778" y="1223472"/>
                  <a:pt x="2102" y="734938"/>
                </a:cubicBezTo>
                <a:cubicBezTo>
                  <a:pt x="41982" y="246403"/>
                  <a:pt x="718523" y="183022"/>
                  <a:pt x="1130146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CEEEF6-B533-41F4-C343-D656E61B0856}"/>
              </a:ext>
            </a:extLst>
          </p:cNvPr>
          <p:cNvSpPr/>
          <p:nvPr/>
        </p:nvSpPr>
        <p:spPr>
          <a:xfrm>
            <a:off x="1657884" y="933677"/>
            <a:ext cx="3418318" cy="3074301"/>
          </a:xfrm>
          <a:custGeom>
            <a:avLst/>
            <a:gdLst>
              <a:gd name="connsiteX0" fmla="*/ 0 w 3418318"/>
              <a:gd name="connsiteY0" fmla="*/ 3074301 h 3074301"/>
              <a:gd name="connsiteX1" fmla="*/ 1546789 w 3418318"/>
              <a:gd name="connsiteY1" fmla="*/ 288372 h 3074301"/>
              <a:gd name="connsiteX2" fmla="*/ 3418318 w 3418318"/>
              <a:gd name="connsiteY2" fmla="*/ 228551 h 30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8" h="3074301">
                <a:moveTo>
                  <a:pt x="0" y="3074301"/>
                </a:moveTo>
                <a:cubicBezTo>
                  <a:pt x="488534" y="1918482"/>
                  <a:pt x="977069" y="762664"/>
                  <a:pt x="1546789" y="288372"/>
                </a:cubicBezTo>
                <a:cubicBezTo>
                  <a:pt x="2116509" y="-185920"/>
                  <a:pt x="2767413" y="21315"/>
                  <a:pt x="3418318" y="2285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FD5D3-9439-3F27-4F12-547149CBA514}"/>
              </a:ext>
            </a:extLst>
          </p:cNvPr>
          <p:cNvSpPr/>
          <p:nvPr/>
        </p:nvSpPr>
        <p:spPr>
          <a:xfrm>
            <a:off x="1495514" y="1452785"/>
            <a:ext cx="3435409" cy="2888479"/>
          </a:xfrm>
          <a:custGeom>
            <a:avLst/>
            <a:gdLst>
              <a:gd name="connsiteX0" fmla="*/ 0 w 3435409"/>
              <a:gd name="connsiteY0" fmla="*/ 2888479 h 2888479"/>
              <a:gd name="connsiteX1" fmla="*/ 1999716 w 3435409"/>
              <a:gd name="connsiteY1" fmla="*/ 504202 h 2888479"/>
              <a:gd name="connsiteX2" fmla="*/ 3435409 w 3435409"/>
              <a:gd name="connsiteY2" fmla="*/ 0 h 288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09" h="2888479">
                <a:moveTo>
                  <a:pt x="0" y="2888479"/>
                </a:moveTo>
                <a:cubicBezTo>
                  <a:pt x="713574" y="1937047"/>
                  <a:pt x="1427148" y="985615"/>
                  <a:pt x="1999716" y="504202"/>
                </a:cubicBezTo>
                <a:cubicBezTo>
                  <a:pt x="2572284" y="22789"/>
                  <a:pt x="3003846" y="11394"/>
                  <a:pt x="3435409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AA91D7-007F-230C-126B-2BCB1908DCFA}"/>
              </a:ext>
            </a:extLst>
          </p:cNvPr>
          <p:cNvSpPr/>
          <p:nvPr/>
        </p:nvSpPr>
        <p:spPr>
          <a:xfrm>
            <a:off x="5588950" y="797326"/>
            <a:ext cx="3110669" cy="3219197"/>
          </a:xfrm>
          <a:custGeom>
            <a:avLst/>
            <a:gdLst>
              <a:gd name="connsiteX0" fmla="*/ 3110669 w 3110669"/>
              <a:gd name="connsiteY0" fmla="*/ 3219197 h 3219197"/>
              <a:gd name="connsiteX1" fmla="*/ 1803162 w 3110669"/>
              <a:gd name="connsiteY1" fmla="*/ 253807 h 3219197"/>
              <a:gd name="connsiteX2" fmla="*/ 0 w 3110669"/>
              <a:gd name="connsiteY2" fmla="*/ 356356 h 32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669" h="3219197">
                <a:moveTo>
                  <a:pt x="3110669" y="3219197"/>
                </a:moveTo>
                <a:cubicBezTo>
                  <a:pt x="2716138" y="1975072"/>
                  <a:pt x="2321607" y="730947"/>
                  <a:pt x="1803162" y="253807"/>
                </a:cubicBezTo>
                <a:cubicBezTo>
                  <a:pt x="1284717" y="-223333"/>
                  <a:pt x="642358" y="66511"/>
                  <a:pt x="0" y="356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BD4504-918C-6AC4-1E86-FD13F3F95BC3}"/>
              </a:ext>
            </a:extLst>
          </p:cNvPr>
          <p:cNvSpPr/>
          <p:nvPr/>
        </p:nvSpPr>
        <p:spPr>
          <a:xfrm>
            <a:off x="5443671" y="1469877"/>
            <a:ext cx="2905570" cy="2811566"/>
          </a:xfrm>
          <a:custGeom>
            <a:avLst/>
            <a:gdLst>
              <a:gd name="connsiteX0" fmla="*/ 2905570 w 2905570"/>
              <a:gd name="connsiteY0" fmla="*/ 2811566 h 2811566"/>
              <a:gd name="connsiteX1" fmla="*/ 1264778 w 2905570"/>
              <a:gd name="connsiteY1" fmla="*/ 478564 h 2811566"/>
              <a:gd name="connsiteX2" fmla="*/ 0 w 2905570"/>
              <a:gd name="connsiteY2" fmla="*/ 0 h 281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0" h="2811566">
                <a:moveTo>
                  <a:pt x="2905570" y="2811566"/>
                </a:moveTo>
                <a:cubicBezTo>
                  <a:pt x="2327305" y="1879362"/>
                  <a:pt x="1749040" y="947158"/>
                  <a:pt x="1264778" y="478564"/>
                </a:cubicBezTo>
                <a:cubicBezTo>
                  <a:pt x="780516" y="9970"/>
                  <a:pt x="390258" y="4985"/>
                  <a:pt x="0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BCCF2-C233-A020-C9FC-B9AF2B38604B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0008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70D3-B701-7245-8551-D86C8D2A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F870A-A66C-3456-6F6B-5FAB83EE6F1D}"/>
              </a:ext>
            </a:extLst>
          </p:cNvPr>
          <p:cNvGrpSpPr/>
          <p:nvPr/>
        </p:nvGrpSpPr>
        <p:grpSpPr>
          <a:xfrm>
            <a:off x="1186148" y="1788972"/>
            <a:ext cx="9519952" cy="3710337"/>
            <a:chOff x="1186148" y="1788972"/>
            <a:chExt cx="9519952" cy="371033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82558B-FF3E-2D7E-8D00-1F9DEC9732BD}"/>
                </a:ext>
              </a:extLst>
            </p:cNvPr>
            <p:cNvSpPr/>
            <p:nvPr/>
          </p:nvSpPr>
          <p:spPr>
            <a:xfrm>
              <a:off x="69596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Graphic 16" descr="Deciduous tree outline">
              <a:extLst>
                <a:ext uri="{FF2B5EF4-FFF2-40B4-BE49-F238E27FC236}">
                  <a16:creationId xmlns:a16="http://schemas.microsoft.com/office/drawing/2014/main" id="{FD2041F2-4A10-D7E0-B463-F8F3CC49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186148" y="4931157"/>
              <a:ext cx="568152" cy="568152"/>
            </a:xfrm>
            <a:prstGeom prst="rect">
              <a:avLst/>
            </a:prstGeom>
          </p:spPr>
        </p:pic>
        <p:pic>
          <p:nvPicPr>
            <p:cNvPr id="18" name="Graphic 17" descr="Deciduous tree outline">
              <a:extLst>
                <a:ext uri="{FF2B5EF4-FFF2-40B4-BE49-F238E27FC236}">
                  <a16:creationId xmlns:a16="http://schemas.microsoft.com/office/drawing/2014/main" id="{98BBF32E-0442-EBE8-581A-C2010840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398209" y="3986871"/>
              <a:ext cx="852322" cy="852322"/>
            </a:xfrm>
            <a:prstGeom prst="rect">
              <a:avLst/>
            </a:prstGeom>
          </p:spPr>
        </p:pic>
        <p:pic>
          <p:nvPicPr>
            <p:cNvPr id="19" name="Graphic 18" descr="Deciduous tree outline">
              <a:extLst>
                <a:ext uri="{FF2B5EF4-FFF2-40B4-BE49-F238E27FC236}">
                  <a16:creationId xmlns:a16="http://schemas.microsoft.com/office/drawing/2014/main" id="{EA166410-FF75-B5A2-98FD-BD4812BF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739567">
              <a:off x="1737717" y="3040849"/>
              <a:ext cx="1155802" cy="1155802"/>
            </a:xfrm>
            <a:prstGeom prst="rect">
              <a:avLst/>
            </a:prstGeom>
          </p:spPr>
        </p:pic>
        <p:pic>
          <p:nvPicPr>
            <p:cNvPr id="20" name="Graphic 19" descr="Deciduous tree outline">
              <a:extLst>
                <a:ext uri="{FF2B5EF4-FFF2-40B4-BE49-F238E27FC236}">
                  <a16:creationId xmlns:a16="http://schemas.microsoft.com/office/drawing/2014/main" id="{6299D8AB-4FFC-A686-640F-F4539BA95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6661" y="1788972"/>
              <a:ext cx="1829778" cy="1829778"/>
            </a:xfrm>
            <a:prstGeom prst="rect">
              <a:avLst/>
            </a:prstGeom>
          </p:spPr>
        </p:pic>
        <p:pic>
          <p:nvPicPr>
            <p:cNvPr id="22" name="Graphic 21" descr="Question Mark outline">
              <a:extLst>
                <a:ext uri="{FF2B5EF4-FFF2-40B4-BE49-F238E27FC236}">
                  <a16:creationId xmlns:a16="http://schemas.microsoft.com/office/drawing/2014/main" id="{0971FC9D-98AD-0169-4DE8-0E1CFF5E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53469">
              <a:off x="6391144" y="4364028"/>
              <a:ext cx="914400" cy="914400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120ABE-3482-8541-27EF-E7C679A7EAA1}"/>
                </a:ext>
              </a:extLst>
            </p:cNvPr>
            <p:cNvSpPr/>
            <p:nvPr/>
          </p:nvSpPr>
          <p:spPr>
            <a:xfrm>
              <a:off x="16383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" name="Graphic 22" descr="Question Mark outline">
              <a:extLst>
                <a:ext uri="{FF2B5EF4-FFF2-40B4-BE49-F238E27FC236}">
                  <a16:creationId xmlns:a16="http://schemas.microsoft.com/office/drawing/2014/main" id="{D9C15E6B-9A1E-C8E8-B727-1186803FD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04719">
              <a:off x="8235169" y="2602468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Question Mark outline">
              <a:extLst>
                <a:ext uri="{FF2B5EF4-FFF2-40B4-BE49-F238E27FC236}">
                  <a16:creationId xmlns:a16="http://schemas.microsoft.com/office/drawing/2014/main" id="{6C7EEC95-EA09-4970-761D-DBC1A427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88066">
              <a:off x="6840505" y="3580348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Question Mark outline">
              <a:extLst>
                <a:ext uri="{FF2B5EF4-FFF2-40B4-BE49-F238E27FC236}">
                  <a16:creationId xmlns:a16="http://schemas.microsoft.com/office/drawing/2014/main" id="{AFAE39F4-EA23-0DEF-5863-DCBA6A93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433121">
              <a:off x="7436228" y="2975676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8968EF-36E4-564A-3FE8-1B2F2CA12D4D}"/>
                </a:ext>
              </a:extLst>
            </p:cNvPr>
            <p:cNvSpPr txBox="1"/>
            <p:nvPr/>
          </p:nvSpPr>
          <p:spPr>
            <a:xfrm>
              <a:off x="278222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00252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00252A"/>
                  </a:solidFill>
                </a:rPr>
                <a:t>Hill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E331C7-3F57-A738-8A39-7601A8D4D303}"/>
                </a:ext>
              </a:extLst>
            </p:cNvPr>
            <p:cNvSpPr txBox="1"/>
            <p:nvPr/>
          </p:nvSpPr>
          <p:spPr>
            <a:xfrm>
              <a:off x="818725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Hill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39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2CD09-0E76-B883-0FD9-9191E3489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BFAB9-12EA-34A4-BC01-F1E86FAB5770}"/>
              </a:ext>
            </a:extLst>
          </p:cNvPr>
          <p:cNvGrpSpPr/>
          <p:nvPr/>
        </p:nvGrpSpPr>
        <p:grpSpPr>
          <a:xfrm>
            <a:off x="1598968" y="1264897"/>
            <a:ext cx="8297375" cy="3834716"/>
            <a:chOff x="1598968" y="1264897"/>
            <a:chExt cx="8297375" cy="383471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019F970-932B-9C56-7591-AE77283B9485}"/>
                </a:ext>
              </a:extLst>
            </p:cNvPr>
            <p:cNvSpPr/>
            <p:nvPr/>
          </p:nvSpPr>
          <p:spPr>
            <a:xfrm>
              <a:off x="5198855" y="3217653"/>
              <a:ext cx="3280911" cy="1337094"/>
            </a:xfrm>
            <a:prstGeom prst="roundRect">
              <a:avLst/>
            </a:prstGeom>
            <a:solidFill>
              <a:srgbClr val="8E3B46">
                <a:alpha val="50196"/>
              </a:srgbClr>
            </a:solidFill>
            <a:ln w="1905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970470-BE66-0EE2-9739-7CFD5631F3E2}"/>
                </a:ext>
              </a:extLst>
            </p:cNvPr>
            <p:cNvSpPr/>
            <p:nvPr/>
          </p:nvSpPr>
          <p:spPr>
            <a:xfrm>
              <a:off x="3416060" y="3861755"/>
              <a:ext cx="3732364" cy="416947"/>
            </a:xfrm>
            <a:prstGeom prst="roundRect">
              <a:avLst/>
            </a:prstGeom>
            <a:solidFill>
              <a:srgbClr val="00252A">
                <a:alpha val="50196"/>
              </a:srgbClr>
            </a:solidFill>
            <a:ln w="1905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C211C92-77F3-34CE-7BE0-D289AB0BB9C0}"/>
                </a:ext>
              </a:extLst>
            </p:cNvPr>
            <p:cNvSpPr/>
            <p:nvPr/>
          </p:nvSpPr>
          <p:spPr>
            <a:xfrm>
              <a:off x="2527540" y="1984075"/>
              <a:ext cx="2147977" cy="2674189"/>
            </a:xfrm>
            <a:prstGeom prst="roundRect">
              <a:avLst/>
            </a:prstGeom>
            <a:solidFill>
              <a:srgbClr val="E6AA04">
                <a:alpha val="50196"/>
              </a:srgbClr>
            </a:solidFill>
            <a:ln w="1905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689A82-4F1A-6B60-EE06-24AE96AA4535}"/>
                </a:ext>
              </a:extLst>
            </p:cNvPr>
            <p:cNvSpPr/>
            <p:nvPr/>
          </p:nvSpPr>
          <p:spPr>
            <a:xfrm>
              <a:off x="2458528" y="1682148"/>
              <a:ext cx="4597880" cy="1052423"/>
            </a:xfrm>
            <a:prstGeom prst="roundRect">
              <a:avLst/>
            </a:prstGeom>
            <a:solidFill>
              <a:srgbClr val="00252A">
                <a:alpha val="50196"/>
              </a:srgbClr>
            </a:solidFill>
            <a:ln w="1905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101275-FC6F-9E8D-F3D5-4A234365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968" y="1264897"/>
              <a:ext cx="8297375" cy="3834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08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871E11-D3CE-F69D-1BDA-AA1788B248BB}"/>
              </a:ext>
            </a:extLst>
          </p:cNvPr>
          <p:cNvGraphicFramePr>
            <a:graphicFrameLocks noGrp="1"/>
          </p:cNvGraphicFramePr>
          <p:nvPr/>
        </p:nvGraphicFramePr>
        <p:xfrm>
          <a:off x="870712" y="1277450"/>
          <a:ext cx="18450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28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22528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5D3AF7-9F1C-5654-2176-8D9994B838F7}"/>
              </a:ext>
            </a:extLst>
          </p:cNvPr>
          <p:cNvGraphicFramePr>
            <a:graphicFrameLocks noGrp="1"/>
          </p:cNvGraphicFramePr>
          <p:nvPr/>
        </p:nvGraphicFramePr>
        <p:xfrm>
          <a:off x="8091424" y="1274740"/>
          <a:ext cx="272592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43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384033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2.78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774A42-AAEA-74BC-E313-872198AE2A28}"/>
              </a:ext>
            </a:extLst>
          </p:cNvPr>
          <p:cNvSpPr txBox="1"/>
          <p:nvPr/>
        </p:nvSpPr>
        <p:spPr>
          <a:xfrm>
            <a:off x="4955540" y="2898107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2.78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2C5973-EF58-E5D0-3D56-74DB67900112}"/>
              </a:ext>
            </a:extLst>
          </p:cNvPr>
          <p:cNvSpPr/>
          <p:nvPr/>
        </p:nvSpPr>
        <p:spPr>
          <a:xfrm>
            <a:off x="389128" y="1636776"/>
            <a:ext cx="1307592" cy="3346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EC3B2-47B8-F8A7-EDF6-43DF6FA1488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96720" y="3128940"/>
            <a:ext cx="32588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94BEC32E-8951-259B-FE03-B817782E2282}"/>
              </a:ext>
            </a:extLst>
          </p:cNvPr>
          <p:cNvSpPr/>
          <p:nvPr/>
        </p:nvSpPr>
        <p:spPr>
          <a:xfrm>
            <a:off x="5728716" y="1387855"/>
            <a:ext cx="1343660" cy="348216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BBB6F-F138-47B2-6866-8E9D9156C514}"/>
              </a:ext>
            </a:extLst>
          </p:cNvPr>
          <p:cNvSpPr txBox="1"/>
          <p:nvPr/>
        </p:nvSpPr>
        <p:spPr>
          <a:xfrm>
            <a:off x="757428" y="170808"/>
            <a:ext cx="288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Mutate</a:t>
            </a:r>
          </a:p>
        </p:txBody>
      </p:sp>
    </p:spTree>
    <p:extLst>
      <p:ext uri="{BB962C8B-B14F-4D97-AF65-F5344CB8AC3E}">
        <p14:creationId xmlns:p14="http://schemas.microsoft.com/office/powerpoint/2010/main" val="219472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6C77A-7BA6-0934-C412-AC4CC37B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0D59AA-690C-924F-9A7E-A21F45D4B251}"/>
              </a:ext>
            </a:extLst>
          </p:cNvPr>
          <p:cNvGraphicFramePr>
            <a:graphicFrameLocks noGrp="1"/>
          </p:cNvGraphicFramePr>
          <p:nvPr/>
        </p:nvGraphicFramePr>
        <p:xfrm>
          <a:off x="870712" y="1277450"/>
          <a:ext cx="18450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28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22528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CDB87C-D34A-323B-295D-B5A0A0EAB809}"/>
              </a:ext>
            </a:extLst>
          </p:cNvPr>
          <p:cNvGraphicFramePr>
            <a:graphicFrameLocks noGrp="1"/>
          </p:cNvGraphicFramePr>
          <p:nvPr/>
        </p:nvGraphicFramePr>
        <p:xfrm>
          <a:off x="8091424" y="1274740"/>
          <a:ext cx="272592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43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384033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1.33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3.33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3.33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FC1945-157E-70B3-E9C9-5F90416F18A4}"/>
              </a:ext>
            </a:extLst>
          </p:cNvPr>
          <p:cNvSpPr txBox="1"/>
          <p:nvPr/>
        </p:nvSpPr>
        <p:spPr>
          <a:xfrm>
            <a:off x="4955540" y="1274740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6118C-DBE1-CD03-D1B6-5579087ABF50}"/>
              </a:ext>
            </a:extLst>
          </p:cNvPr>
          <p:cNvSpPr txBox="1"/>
          <p:nvPr/>
        </p:nvSpPr>
        <p:spPr>
          <a:xfrm>
            <a:off x="4955540" y="2898107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3.33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E6876-8E30-C454-97B9-3AFAB34F3C6D}"/>
              </a:ext>
            </a:extLst>
          </p:cNvPr>
          <p:cNvSpPr txBox="1"/>
          <p:nvPr/>
        </p:nvSpPr>
        <p:spPr>
          <a:xfrm>
            <a:off x="4955540" y="4521475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3.67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B0B7B3-9B99-33FB-D3C7-349715A847A2}"/>
              </a:ext>
            </a:extLst>
          </p:cNvPr>
          <p:cNvSpPr/>
          <p:nvPr/>
        </p:nvSpPr>
        <p:spPr>
          <a:xfrm>
            <a:off x="736600" y="2807208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AF0B83-F05B-126F-B072-25BFFBE0A88A}"/>
              </a:ext>
            </a:extLst>
          </p:cNvPr>
          <p:cNvSpPr/>
          <p:nvPr/>
        </p:nvSpPr>
        <p:spPr>
          <a:xfrm>
            <a:off x="757428" y="1673074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2BA952-1B0E-E0BD-56B1-974FA507691B}"/>
              </a:ext>
            </a:extLst>
          </p:cNvPr>
          <p:cNvSpPr/>
          <p:nvPr/>
        </p:nvSpPr>
        <p:spPr>
          <a:xfrm>
            <a:off x="757428" y="3908394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8A1902-0390-F1BD-444D-B0DE69B5E5F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9276" y="3128940"/>
            <a:ext cx="3636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70D81-97A6-67C5-8ACE-CF366BED5800}"/>
              </a:ext>
            </a:extLst>
          </p:cNvPr>
          <p:cNvCxnSpPr>
            <a:cxnSpLocks/>
            <a:stCxn id="10" idx="6"/>
            <a:endCxn id="3" idx="1"/>
          </p:cNvCxnSpPr>
          <p:nvPr/>
        </p:nvCxnSpPr>
        <p:spPr>
          <a:xfrm flipV="1">
            <a:off x="1319276" y="1505573"/>
            <a:ext cx="3636264" cy="689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764BC7-26FA-354C-035D-0BA49CCEDDD3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1319276" y="4430648"/>
            <a:ext cx="3636264" cy="32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A4D7A1E9-6081-B514-F017-8045B9A02137}"/>
              </a:ext>
            </a:extLst>
          </p:cNvPr>
          <p:cNvSpPr/>
          <p:nvPr/>
        </p:nvSpPr>
        <p:spPr>
          <a:xfrm>
            <a:off x="5851652" y="1031237"/>
            <a:ext cx="375412" cy="9486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0399FC8-4BFF-75A3-36A3-50F8F9295126}"/>
              </a:ext>
            </a:extLst>
          </p:cNvPr>
          <p:cNvSpPr/>
          <p:nvPr/>
        </p:nvSpPr>
        <p:spPr>
          <a:xfrm>
            <a:off x="5857240" y="2667275"/>
            <a:ext cx="375412" cy="9486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4B521D3-77C9-F392-527F-2CCDDD171CC0}"/>
              </a:ext>
            </a:extLst>
          </p:cNvPr>
          <p:cNvSpPr/>
          <p:nvPr/>
        </p:nvSpPr>
        <p:spPr>
          <a:xfrm>
            <a:off x="5851652" y="4303312"/>
            <a:ext cx="375412" cy="9486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B11FD5-0633-07B0-7D19-375374A936D2}"/>
              </a:ext>
            </a:extLst>
          </p:cNvPr>
          <p:cNvSpPr txBox="1"/>
          <p:nvPr/>
        </p:nvSpPr>
        <p:spPr>
          <a:xfrm>
            <a:off x="757428" y="170808"/>
            <a:ext cx="4116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Grouped Mutate</a:t>
            </a:r>
          </a:p>
        </p:txBody>
      </p:sp>
    </p:spTree>
    <p:extLst>
      <p:ext uri="{BB962C8B-B14F-4D97-AF65-F5344CB8AC3E}">
        <p14:creationId xmlns:p14="http://schemas.microsoft.com/office/powerpoint/2010/main" val="285751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FDC24C-CEE0-45A5-C728-A6E7E1245F86}"/>
              </a:ext>
            </a:extLst>
          </p:cNvPr>
          <p:cNvGrpSpPr/>
          <p:nvPr/>
        </p:nvGrpSpPr>
        <p:grpSpPr>
          <a:xfrm>
            <a:off x="2954317" y="2039240"/>
            <a:ext cx="6283365" cy="2779520"/>
            <a:chOff x="1530224" y="296966"/>
            <a:chExt cx="6283365" cy="2779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6B45E1-B1D5-7780-8217-CF383B2E7B4B}"/>
                </a:ext>
              </a:extLst>
            </p:cNvPr>
            <p:cNvSpPr/>
            <p:nvPr/>
          </p:nvSpPr>
          <p:spPr>
            <a:xfrm>
              <a:off x="1858056" y="1430351"/>
              <a:ext cx="2123853" cy="936833"/>
            </a:xfrm>
            <a:prstGeom prst="rect">
              <a:avLst/>
            </a:prstGeom>
            <a:solidFill>
              <a:srgbClr val="8E3B46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32C95-04D2-4F05-1FA4-5557DBC3535E}"/>
                </a:ext>
              </a:extLst>
            </p:cNvPr>
            <p:cNvSpPr/>
            <p:nvPr/>
          </p:nvSpPr>
          <p:spPr>
            <a:xfrm>
              <a:off x="1858056" y="940037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Graphic 4" descr="Table outline">
              <a:extLst>
                <a:ext uri="{FF2B5EF4-FFF2-40B4-BE49-F238E27FC236}">
                  <a16:creationId xmlns:a16="http://schemas.microsoft.com/office/drawing/2014/main" id="{55D429C7-F32D-F060-BB84-B605F9B7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224" y="296967"/>
              <a:ext cx="2779519" cy="277951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FD4E9-1DBB-9C35-537F-2EEF1A1ECA9A}"/>
                </a:ext>
              </a:extLst>
            </p:cNvPr>
            <p:cNvSpPr/>
            <p:nvPr/>
          </p:nvSpPr>
          <p:spPr>
            <a:xfrm>
              <a:off x="5361902" y="1430350"/>
              <a:ext cx="2123853" cy="936833"/>
            </a:xfrm>
            <a:prstGeom prst="rect">
              <a:avLst/>
            </a:prstGeom>
            <a:solidFill>
              <a:srgbClr val="E6AA04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D13DE-5F1F-0A43-A3C8-31198A6F30FB}"/>
                </a:ext>
              </a:extLst>
            </p:cNvPr>
            <p:cNvSpPr/>
            <p:nvPr/>
          </p:nvSpPr>
          <p:spPr>
            <a:xfrm>
              <a:off x="5361902" y="940036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Graphic 14" descr="Table outline">
              <a:extLst>
                <a:ext uri="{FF2B5EF4-FFF2-40B4-BE49-F238E27FC236}">
                  <a16:creationId xmlns:a16="http://schemas.microsoft.com/office/drawing/2014/main" id="{A88291E0-629E-ABB2-5ECF-FB6A4682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070" y="296966"/>
              <a:ext cx="2779519" cy="277951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055EB9-7E5E-FEBB-46B4-26CCF9F68864}"/>
                </a:ext>
              </a:extLst>
            </p:cNvPr>
            <p:cNvCxnSpPr/>
            <p:nvPr/>
          </p:nvCxnSpPr>
          <p:spPr>
            <a:xfrm>
              <a:off x="4212799" y="1679168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F761C-1EE6-AC00-2306-678D98C36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82DCFF-A4E5-710F-3428-ABCA08F8F613}"/>
              </a:ext>
            </a:extLst>
          </p:cNvPr>
          <p:cNvGraphicFramePr>
            <a:graphicFrameLocks noGrp="1"/>
          </p:cNvGraphicFramePr>
          <p:nvPr/>
        </p:nvGraphicFramePr>
        <p:xfrm>
          <a:off x="870712" y="1277450"/>
          <a:ext cx="18450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28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22528">
                  <a:extLst>
                    <a:ext uri="{9D8B030D-6E8A-4147-A177-3AD203B41FA5}">
                      <a16:colId xmlns:a16="http://schemas.microsoft.com/office/drawing/2014/main" val="264786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7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2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6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799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7B8033-7240-4599-D578-131C15730039}"/>
              </a:ext>
            </a:extLst>
          </p:cNvPr>
          <p:cNvGraphicFramePr>
            <a:graphicFrameLocks noGrp="1"/>
          </p:cNvGraphicFramePr>
          <p:nvPr/>
        </p:nvGraphicFramePr>
        <p:xfrm>
          <a:off x="8338312" y="2587782"/>
          <a:ext cx="18172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643">
                  <a:extLst>
                    <a:ext uri="{9D8B030D-6E8A-4147-A177-3AD203B41FA5}">
                      <a16:colId xmlns:a16="http://schemas.microsoft.com/office/drawing/2014/main" val="1790238527"/>
                    </a:ext>
                  </a:extLst>
                </a:gridCol>
                <a:gridCol w="908643">
                  <a:extLst>
                    <a:ext uri="{9D8B030D-6E8A-4147-A177-3AD203B41FA5}">
                      <a16:colId xmlns:a16="http://schemas.microsoft.com/office/drawing/2014/main" val="384033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3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33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8094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A2FB14-834C-0746-F739-69F7EF94D4E7}"/>
              </a:ext>
            </a:extLst>
          </p:cNvPr>
          <p:cNvSpPr txBox="1"/>
          <p:nvPr/>
        </p:nvSpPr>
        <p:spPr>
          <a:xfrm>
            <a:off x="4955540" y="1274740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1.33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8C59E-2AD4-3C89-53D3-49C0F63CF284}"/>
              </a:ext>
            </a:extLst>
          </p:cNvPr>
          <p:cNvSpPr txBox="1"/>
          <p:nvPr/>
        </p:nvSpPr>
        <p:spPr>
          <a:xfrm>
            <a:off x="4955540" y="2898107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3.33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CAB28-3BA4-DF17-6976-83D77BB26915}"/>
              </a:ext>
            </a:extLst>
          </p:cNvPr>
          <p:cNvSpPr txBox="1"/>
          <p:nvPr/>
        </p:nvSpPr>
        <p:spPr>
          <a:xfrm>
            <a:off x="4955540" y="4521475"/>
            <a:ext cx="89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3.67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C4416C-BF03-3F14-D4B3-E0BAF4739526}"/>
              </a:ext>
            </a:extLst>
          </p:cNvPr>
          <p:cNvSpPr/>
          <p:nvPr/>
        </p:nvSpPr>
        <p:spPr>
          <a:xfrm>
            <a:off x="736600" y="2807208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B816A-F35E-5283-542E-D68807ED62FE}"/>
              </a:ext>
            </a:extLst>
          </p:cNvPr>
          <p:cNvSpPr/>
          <p:nvPr/>
        </p:nvSpPr>
        <p:spPr>
          <a:xfrm>
            <a:off x="757428" y="1673074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184452-0924-AD69-C396-1BA153374550}"/>
              </a:ext>
            </a:extLst>
          </p:cNvPr>
          <p:cNvSpPr/>
          <p:nvPr/>
        </p:nvSpPr>
        <p:spPr>
          <a:xfrm>
            <a:off x="757428" y="3908394"/>
            <a:ext cx="561848" cy="1044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89A628-59ED-3FF1-9F0C-BC5D92A465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19276" y="3128940"/>
            <a:ext cx="36362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182C7-A4FF-6017-075A-CC6A5C658DCD}"/>
              </a:ext>
            </a:extLst>
          </p:cNvPr>
          <p:cNvCxnSpPr>
            <a:cxnSpLocks/>
            <a:stCxn id="10" idx="6"/>
            <a:endCxn id="3" idx="1"/>
          </p:cNvCxnSpPr>
          <p:nvPr/>
        </p:nvCxnSpPr>
        <p:spPr>
          <a:xfrm flipV="1">
            <a:off x="1319276" y="1505573"/>
            <a:ext cx="3636264" cy="689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C41B31-7259-82AD-437C-1F358DA23D69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1319276" y="4430648"/>
            <a:ext cx="3636264" cy="32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E37798-1ABF-2C94-B001-EB6C11E7D653}"/>
              </a:ext>
            </a:extLst>
          </p:cNvPr>
          <p:cNvSpPr txBox="1"/>
          <p:nvPr/>
        </p:nvSpPr>
        <p:spPr>
          <a:xfrm>
            <a:off x="757428" y="170808"/>
            <a:ext cx="288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Summarise</a:t>
            </a:r>
          </a:p>
        </p:txBody>
      </p:sp>
    </p:spTree>
    <p:extLst>
      <p:ext uri="{BB962C8B-B14F-4D97-AF65-F5344CB8AC3E}">
        <p14:creationId xmlns:p14="http://schemas.microsoft.com/office/powerpoint/2010/main" val="1049859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DE8B2-79CB-C9D5-00B5-E1157FF4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E18DD8-4801-98FD-F15B-6BDFC4316D57}"/>
              </a:ext>
            </a:extLst>
          </p:cNvPr>
          <p:cNvGrpSpPr/>
          <p:nvPr/>
        </p:nvGrpSpPr>
        <p:grpSpPr>
          <a:xfrm>
            <a:off x="2210651" y="1808628"/>
            <a:ext cx="8585389" cy="2736000"/>
            <a:chOff x="2210651" y="1808628"/>
            <a:chExt cx="8585389" cy="273600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3F78EC-FE87-713F-CDB9-88B61DE6BD91}"/>
                </a:ext>
              </a:extLst>
            </p:cNvPr>
            <p:cNvCxnSpPr/>
            <p:nvPr/>
          </p:nvCxnSpPr>
          <p:spPr>
            <a:xfrm flipV="1">
              <a:off x="2454088" y="1808628"/>
              <a:ext cx="0" cy="273600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3305156-4F84-9D73-78AD-E45A78B7A5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78651" y="2964567"/>
              <a:ext cx="0" cy="273600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CD277C9-C7AE-B7E8-776A-4629F2D72E86}"/>
                </a:ext>
              </a:extLst>
            </p:cNvPr>
            <p:cNvSpPr/>
            <p:nvPr/>
          </p:nvSpPr>
          <p:spPr>
            <a:xfrm>
              <a:off x="2608729" y="2178424"/>
              <a:ext cx="2117912" cy="1963270"/>
            </a:xfrm>
            <a:custGeom>
              <a:avLst/>
              <a:gdLst>
                <a:gd name="connsiteX0" fmla="*/ 0 w 2117912"/>
                <a:gd name="connsiteY0" fmla="*/ 1963270 h 1963270"/>
                <a:gd name="connsiteX1" fmla="*/ 349624 w 2117912"/>
                <a:gd name="connsiteY1" fmla="*/ 679076 h 1963270"/>
                <a:gd name="connsiteX2" fmla="*/ 1526242 w 2117912"/>
                <a:gd name="connsiteY2" fmla="*/ 766482 h 1963270"/>
                <a:gd name="connsiteX3" fmla="*/ 2117912 w 2117912"/>
                <a:gd name="connsiteY3" fmla="*/ 0 h 196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912" h="1963270">
                  <a:moveTo>
                    <a:pt x="0" y="1963270"/>
                  </a:moveTo>
                  <a:cubicBezTo>
                    <a:pt x="47625" y="1420905"/>
                    <a:pt x="95250" y="878541"/>
                    <a:pt x="349624" y="679076"/>
                  </a:cubicBezTo>
                  <a:cubicBezTo>
                    <a:pt x="603998" y="479611"/>
                    <a:pt x="1231527" y="879661"/>
                    <a:pt x="1526242" y="766482"/>
                  </a:cubicBezTo>
                  <a:cubicBezTo>
                    <a:pt x="1820957" y="653303"/>
                    <a:pt x="1969434" y="326651"/>
                    <a:pt x="2117912" y="0"/>
                  </a:cubicBezTo>
                </a:path>
              </a:pathLst>
            </a:custGeom>
            <a:noFill/>
            <a:ln w="28575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FAD36CB-FD40-4625-C0B4-B8BBC200E2DC}"/>
                </a:ext>
              </a:extLst>
            </p:cNvPr>
            <p:cNvCxnSpPr/>
            <p:nvPr/>
          </p:nvCxnSpPr>
          <p:spPr>
            <a:xfrm flipV="1">
              <a:off x="5382939" y="1808628"/>
              <a:ext cx="0" cy="273600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D084E0A-6F2F-B989-CDB9-380F7C9C78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07502" y="2964567"/>
              <a:ext cx="0" cy="273600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5535C2-819B-27D4-82CE-069445FFA7E6}"/>
                </a:ext>
              </a:extLst>
            </p:cNvPr>
            <p:cNvCxnSpPr/>
            <p:nvPr/>
          </p:nvCxnSpPr>
          <p:spPr>
            <a:xfrm flipV="1">
              <a:off x="8303477" y="1808628"/>
              <a:ext cx="0" cy="273600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116206-BA49-1B4D-BAD2-511FA0ABC25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428040" y="2964567"/>
              <a:ext cx="0" cy="273600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48CDEC-B7AE-9D15-DDBE-F18616282D77}"/>
                </a:ext>
              </a:extLst>
            </p:cNvPr>
            <p:cNvSpPr/>
            <p:nvPr/>
          </p:nvSpPr>
          <p:spPr>
            <a:xfrm>
              <a:off x="5586153" y="2394065"/>
              <a:ext cx="2252749" cy="1138844"/>
            </a:xfrm>
            <a:custGeom>
              <a:avLst/>
              <a:gdLst>
                <a:gd name="connsiteX0" fmla="*/ 0 w 2252749"/>
                <a:gd name="connsiteY0" fmla="*/ 1138844 h 1138844"/>
                <a:gd name="connsiteX1" fmla="*/ 1438102 w 2252749"/>
                <a:gd name="connsiteY1" fmla="*/ 714895 h 1138844"/>
                <a:gd name="connsiteX2" fmla="*/ 2252749 w 2252749"/>
                <a:gd name="connsiteY2" fmla="*/ 0 h 113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2749" h="1138844">
                  <a:moveTo>
                    <a:pt x="0" y="1138844"/>
                  </a:moveTo>
                  <a:cubicBezTo>
                    <a:pt x="531322" y="1021773"/>
                    <a:pt x="1062644" y="904702"/>
                    <a:pt x="1438102" y="714895"/>
                  </a:cubicBezTo>
                  <a:cubicBezTo>
                    <a:pt x="1813560" y="525088"/>
                    <a:pt x="2033154" y="262544"/>
                    <a:pt x="2252749" y="0"/>
                  </a:cubicBezTo>
                </a:path>
              </a:pathLst>
            </a:custGeom>
            <a:noFill/>
            <a:ln w="28575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B0D2FB-125B-CAFA-D558-65E9F779B1FC}"/>
                </a:ext>
              </a:extLst>
            </p:cNvPr>
            <p:cNvSpPr/>
            <p:nvPr/>
          </p:nvSpPr>
          <p:spPr>
            <a:xfrm>
              <a:off x="8445731" y="2024165"/>
              <a:ext cx="2128058" cy="1907755"/>
            </a:xfrm>
            <a:custGeom>
              <a:avLst/>
              <a:gdLst>
                <a:gd name="connsiteX0" fmla="*/ 0 w 2128058"/>
                <a:gd name="connsiteY0" fmla="*/ 70642 h 1907755"/>
                <a:gd name="connsiteX1" fmla="*/ 1138844 w 2128058"/>
                <a:gd name="connsiteY1" fmla="*/ 220271 h 1907755"/>
                <a:gd name="connsiteX2" fmla="*/ 2128058 w 2128058"/>
                <a:gd name="connsiteY2" fmla="*/ 1907755 h 190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8058" h="1907755">
                  <a:moveTo>
                    <a:pt x="0" y="70642"/>
                  </a:moveTo>
                  <a:cubicBezTo>
                    <a:pt x="392084" y="-7637"/>
                    <a:pt x="784168" y="-85915"/>
                    <a:pt x="1138844" y="220271"/>
                  </a:cubicBezTo>
                  <a:cubicBezTo>
                    <a:pt x="1493520" y="526457"/>
                    <a:pt x="1810789" y="1217106"/>
                    <a:pt x="2128058" y="1907755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78149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70E5D-1E45-44C3-5669-27BE9BDB8373}"/>
              </a:ext>
            </a:extLst>
          </p:cNvPr>
          <p:cNvGrpSpPr/>
          <p:nvPr/>
        </p:nvGrpSpPr>
        <p:grpSpPr>
          <a:xfrm>
            <a:off x="2875128" y="1012532"/>
            <a:ext cx="5475600" cy="1800000"/>
            <a:chOff x="2875128" y="1012532"/>
            <a:chExt cx="54756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A74A0-B993-D03B-C10E-0FCD8B29D0A3}"/>
                </a:ext>
              </a:extLst>
            </p:cNvPr>
            <p:cNvSpPr/>
            <p:nvPr/>
          </p:nvSpPr>
          <p:spPr>
            <a:xfrm>
              <a:off x="2875128" y="1012532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5cmx15.21cm Placeholder Image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37A4C1-C2E9-1D75-FB89-84B11A399404}"/>
                </a:ext>
              </a:extLst>
            </p:cNvPr>
            <p:cNvGrpSpPr/>
            <p:nvPr/>
          </p:nvGrpSpPr>
          <p:grpSpPr>
            <a:xfrm>
              <a:off x="3326450" y="1046276"/>
              <a:ext cx="4364129" cy="1726151"/>
              <a:chOff x="3834712" y="959097"/>
              <a:chExt cx="4364129" cy="172615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B242A-69C4-ECE6-3361-44435CE84098}"/>
                  </a:ext>
                </a:extLst>
              </p:cNvPr>
              <p:cNvSpPr txBox="1"/>
              <p:nvPr/>
            </p:nvSpPr>
            <p:spPr>
              <a:xfrm>
                <a:off x="3995270" y="1532966"/>
                <a:ext cx="41920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for (i in 1:10){function}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79C5F0-968D-67D3-EE3D-D447DA568AAF}"/>
                  </a:ext>
                </a:extLst>
              </p:cNvPr>
              <p:cNvSpPr/>
              <p:nvPr/>
            </p:nvSpPr>
            <p:spPr>
              <a:xfrm>
                <a:off x="4724876" y="1618696"/>
                <a:ext cx="226963" cy="423582"/>
              </a:xfrm>
              <a:prstGeom prst="rect">
                <a:avLst/>
              </a:prstGeom>
              <a:solidFill>
                <a:srgbClr val="8E3B46">
                  <a:alpha val="50196"/>
                </a:srgbClr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8E3B46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FB3544-3A60-B8A3-87EA-A06710672E78}"/>
                  </a:ext>
                </a:extLst>
              </p:cNvPr>
              <p:cNvSpPr/>
              <p:nvPr/>
            </p:nvSpPr>
            <p:spPr>
              <a:xfrm>
                <a:off x="5333052" y="1613562"/>
                <a:ext cx="788138" cy="423582"/>
              </a:xfrm>
              <a:prstGeom prst="rect">
                <a:avLst/>
              </a:prstGeom>
              <a:solidFill>
                <a:srgbClr val="E6AA04">
                  <a:alpha val="50196"/>
                </a:srgbClr>
              </a:solidFill>
              <a:ln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88FEFE-065E-4BD9-5086-613EA16DD0F2}"/>
                  </a:ext>
                </a:extLst>
              </p:cNvPr>
              <p:cNvSpPr/>
              <p:nvPr/>
            </p:nvSpPr>
            <p:spPr>
              <a:xfrm>
                <a:off x="6213474" y="1616969"/>
                <a:ext cx="1683310" cy="423582"/>
              </a:xfrm>
              <a:prstGeom prst="rect">
                <a:avLst/>
              </a:prstGeom>
              <a:solidFill>
                <a:srgbClr val="00252A">
                  <a:alpha val="50196"/>
                </a:srgbClr>
              </a:solidFill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2A8547-AFCA-B4AD-0238-C5F8D274ECA9}"/>
                  </a:ext>
                </a:extLst>
              </p:cNvPr>
              <p:cNvSpPr txBox="1"/>
              <p:nvPr/>
            </p:nvSpPr>
            <p:spPr>
              <a:xfrm>
                <a:off x="4407626" y="959097"/>
                <a:ext cx="2638989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E6AA0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E6AA04"/>
                    </a:solidFill>
                  </a:rPr>
                  <a:t>The range to loop over.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B5184-CB58-24B6-1A60-57E398BA0DCC}"/>
                  </a:ext>
                </a:extLst>
              </p:cNvPr>
              <p:cNvSpPr txBox="1"/>
              <p:nvPr/>
            </p:nvSpPr>
            <p:spPr>
              <a:xfrm>
                <a:off x="5911417" y="2242574"/>
                <a:ext cx="2287424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00252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00252A"/>
                    </a:solidFill>
                  </a:rPr>
                  <a:t>The thing to repeat.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D0F40-C260-D176-BF4A-C503468091CC}"/>
                  </a:ext>
                </a:extLst>
              </p:cNvPr>
              <p:cNvSpPr txBox="1"/>
              <p:nvPr/>
            </p:nvSpPr>
            <p:spPr>
              <a:xfrm>
                <a:off x="3834712" y="2242574"/>
                <a:ext cx="2007290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8E3B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8E3B46"/>
                    </a:solidFill>
                  </a:rPr>
                  <a:t>The current loop.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4A53A5-7D07-E2DB-7B32-88A7F7BD0E62}"/>
                  </a:ext>
                </a:extLst>
              </p:cNvPr>
              <p:cNvCxnSpPr>
                <a:cxnSpLocks/>
                <a:stCxn id="8" idx="0"/>
                <a:endCxn id="3" idx="2"/>
              </p:cNvCxnSpPr>
              <p:nvPr/>
            </p:nvCxnSpPr>
            <p:spPr>
              <a:xfrm flipV="1">
                <a:off x="4838357" y="2042278"/>
                <a:ext cx="1" cy="200296"/>
              </a:xfrm>
              <a:prstGeom prst="straightConnector1">
                <a:avLst/>
              </a:prstGeom>
              <a:ln w="38100">
                <a:solidFill>
                  <a:srgbClr val="8E3B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C5402B-C90C-ECF3-6464-D24228999892}"/>
                  </a:ext>
                </a:extLst>
              </p:cNvPr>
              <p:cNvCxnSpPr>
                <a:cxnSpLocks/>
                <a:stCxn id="7" idx="0"/>
                <a:endCxn id="5" idx="2"/>
              </p:cNvCxnSpPr>
              <p:nvPr/>
            </p:nvCxnSpPr>
            <p:spPr>
              <a:xfrm flipV="1">
                <a:off x="7055129" y="2040551"/>
                <a:ext cx="0" cy="202023"/>
              </a:xfrm>
              <a:prstGeom prst="straightConnector1">
                <a:avLst/>
              </a:prstGeom>
              <a:ln w="38100">
                <a:solidFill>
                  <a:srgbClr val="00252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E99A9E-2695-29E9-AE9C-D8808F403EF8}"/>
                  </a:ext>
                </a:extLst>
              </p:cNvPr>
              <p:cNvCxnSpPr>
                <a:cxnSpLocks/>
                <a:stCxn id="6" idx="2"/>
                <a:endCxn id="4" idx="0"/>
              </p:cNvCxnSpPr>
              <p:nvPr/>
            </p:nvCxnSpPr>
            <p:spPr>
              <a:xfrm>
                <a:off x="5727121" y="1401771"/>
                <a:ext cx="0" cy="211791"/>
              </a:xfrm>
              <a:prstGeom prst="straightConnector1">
                <a:avLst/>
              </a:prstGeom>
              <a:ln w="38100">
                <a:solidFill>
                  <a:srgbClr val="E6AA0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3BB29-FA2B-2A24-4081-D3BE9254BA12}"/>
              </a:ext>
            </a:extLst>
          </p:cNvPr>
          <p:cNvGrpSpPr/>
          <p:nvPr/>
        </p:nvGrpSpPr>
        <p:grpSpPr>
          <a:xfrm>
            <a:off x="3574237" y="1445420"/>
            <a:ext cx="5043526" cy="1567429"/>
            <a:chOff x="3435285" y="1659064"/>
            <a:chExt cx="5043526" cy="156742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FB9B8D-E282-AEA2-07F6-C27E289C1B06}"/>
                </a:ext>
              </a:extLst>
            </p:cNvPr>
            <p:cNvGrpSpPr/>
            <p:nvPr/>
          </p:nvGrpSpPr>
          <p:grpSpPr>
            <a:xfrm>
              <a:off x="3435285" y="1659064"/>
              <a:ext cx="5043526" cy="1567429"/>
              <a:chOff x="556935" y="1408639"/>
              <a:chExt cx="4114345" cy="1269641"/>
            </a:xfrm>
          </p:grpSpPr>
          <p:pic>
            <p:nvPicPr>
              <p:cNvPr id="29" name="Graphic 28" descr="Single gear outline">
                <a:extLst>
                  <a:ext uri="{FF2B5EF4-FFF2-40B4-BE49-F238E27FC236}">
                    <a16:creationId xmlns:a16="http://schemas.microsoft.com/office/drawing/2014/main" id="{CDF21E71-4BAD-3CEB-D597-5B232EC89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7098" y="17638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Single gear outline">
                <a:extLst>
                  <a:ext uri="{FF2B5EF4-FFF2-40B4-BE49-F238E27FC236}">
                    <a16:creationId xmlns:a16="http://schemas.microsoft.com/office/drawing/2014/main" id="{C772B83F-2CA4-B6F3-1896-A84DE3832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1888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Settings outline">
                <a:extLst>
                  <a:ext uri="{FF2B5EF4-FFF2-40B4-BE49-F238E27FC236}">
                    <a16:creationId xmlns:a16="http://schemas.microsoft.com/office/drawing/2014/main" id="{84738571-57BD-5CE6-CF09-150AE66F5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6935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Checklist outline">
                <a:extLst>
                  <a:ext uri="{FF2B5EF4-FFF2-40B4-BE49-F238E27FC236}">
                    <a16:creationId xmlns:a16="http://schemas.microsoft.com/office/drawing/2014/main" id="{88582093-6FDD-7057-5E00-7E06FB76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56880" y="160124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2C64C80-A878-B7AF-782A-6C81B86F9556}"/>
                </a:ext>
              </a:extLst>
            </p:cNvPr>
            <p:cNvSpPr/>
            <p:nvPr/>
          </p:nvSpPr>
          <p:spPr>
            <a:xfrm>
              <a:off x="4611532" y="1677158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D2148EE-BCFB-2BCB-0ABD-9021D0EF8E68}"/>
                </a:ext>
              </a:extLst>
            </p:cNvPr>
            <p:cNvSpPr/>
            <p:nvPr/>
          </p:nvSpPr>
          <p:spPr>
            <a:xfrm flipV="1">
              <a:off x="6286072" y="2597566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837859" y="926602"/>
            <a:ext cx="5407274" cy="1800000"/>
            <a:chOff x="3837859" y="932200"/>
            <a:chExt cx="5407274" cy="1905746"/>
          </a:xfrm>
        </p:grpSpPr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378369">
              <a:off x="5161161" y="932200"/>
              <a:ext cx="1244193" cy="1244193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8704" y="1829832"/>
              <a:ext cx="847061" cy="100811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57150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3837859" y="1424751"/>
              <a:ext cx="1068922" cy="1197040"/>
              <a:chOff x="3837859" y="1424751"/>
              <a:chExt cx="1068922" cy="1197040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4064519" y="1631504"/>
                <a:ext cx="254293" cy="276009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4479336" y="2163294"/>
                <a:ext cx="254711" cy="276463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4064519" y="1650696"/>
                <a:ext cx="644062" cy="791862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3837859" y="1424751"/>
                <a:ext cx="1068922" cy="1197040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574654" y="1374298"/>
              <a:ext cx="1670479" cy="1276801"/>
              <a:chOff x="7574654" y="1374298"/>
              <a:chExt cx="1670479" cy="1276801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506" y="1424750"/>
                <a:ext cx="726775" cy="1197041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374298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8326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22910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5133" y="1868662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800001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4256-4498-A62B-F8CD-44F93F0AC79A}"/>
              </a:ext>
            </a:extLst>
          </p:cNvPr>
          <p:cNvGrpSpPr/>
          <p:nvPr/>
        </p:nvGrpSpPr>
        <p:grpSpPr>
          <a:xfrm>
            <a:off x="2805549" y="1032225"/>
            <a:ext cx="5349186" cy="1728000"/>
            <a:chOff x="2805549" y="1032225"/>
            <a:chExt cx="5349186" cy="1728000"/>
          </a:xfrm>
        </p:grpSpPr>
        <p:grpSp>
          <p:nvGrpSpPr>
            <p:cNvPr id="11" name="Graphic 5" descr="Cricket outline">
              <a:extLst>
                <a:ext uri="{FF2B5EF4-FFF2-40B4-BE49-F238E27FC236}">
                  <a16:creationId xmlns:a16="http://schemas.microsoft.com/office/drawing/2014/main" id="{2A3D6547-D8AA-A28D-BB1E-49F95E4024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4028" y="1268801"/>
              <a:ext cx="1457775" cy="1440000"/>
              <a:chOff x="3912932" y="1204202"/>
              <a:chExt cx="1207197" cy="1192477"/>
            </a:xfrm>
            <a:solidFill>
              <a:srgbClr val="00252A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5C41B18-8070-8AEF-DA0B-5E413708C52A}"/>
                  </a:ext>
                </a:extLst>
              </p:cNvPr>
              <p:cNvSpPr/>
              <p:nvPr/>
            </p:nvSpPr>
            <p:spPr>
              <a:xfrm>
                <a:off x="3912932" y="1451677"/>
                <a:ext cx="1207197" cy="945002"/>
              </a:xfrm>
              <a:custGeom>
                <a:avLst/>
                <a:gdLst>
                  <a:gd name="connsiteX0" fmla="*/ 1158787 w 1207197"/>
                  <a:gd name="connsiteY0" fmla="*/ 497745 h 945002"/>
                  <a:gd name="connsiteX1" fmla="*/ 940364 w 1207197"/>
                  <a:gd name="connsiteY1" fmla="*/ 359757 h 945002"/>
                  <a:gd name="connsiteX2" fmla="*/ 881843 w 1207197"/>
                  <a:gd name="connsiteY2" fmla="*/ 81741 h 945002"/>
                  <a:gd name="connsiteX3" fmla="*/ 836785 w 1207197"/>
                  <a:gd name="connsiteY3" fmla="*/ 16791 h 945002"/>
                  <a:gd name="connsiteX4" fmla="*/ 760166 w 1207197"/>
                  <a:gd name="connsiteY4" fmla="*/ 2113 h 945002"/>
                  <a:gd name="connsiteX5" fmla="*/ 746624 w 1207197"/>
                  <a:gd name="connsiteY5" fmla="*/ 5929 h 945002"/>
                  <a:gd name="connsiteX6" fmla="*/ 596587 w 1207197"/>
                  <a:gd name="connsiteY6" fmla="*/ 63324 h 945002"/>
                  <a:gd name="connsiteX7" fmla="*/ 568169 w 1207197"/>
                  <a:gd name="connsiteY7" fmla="*/ 85491 h 945002"/>
                  <a:gd name="connsiteX8" fmla="*/ 465739 w 1207197"/>
                  <a:gd name="connsiteY8" fmla="*/ 239163 h 945002"/>
                  <a:gd name="connsiteX9" fmla="*/ 424241 w 1207197"/>
                  <a:gd name="connsiteY9" fmla="*/ 222112 h 945002"/>
                  <a:gd name="connsiteX10" fmla="*/ 398518 w 1207197"/>
                  <a:gd name="connsiteY10" fmla="*/ 173212 h 945002"/>
                  <a:gd name="connsiteX11" fmla="*/ 80045 w 1207197"/>
                  <a:gd name="connsiteY11" fmla="*/ 40860 h 945002"/>
                  <a:gd name="connsiteX12" fmla="*/ 47240 w 1207197"/>
                  <a:gd name="connsiteY12" fmla="*/ 41310 h 945002"/>
                  <a:gd name="connsiteX13" fmla="*/ 24067 w 1207197"/>
                  <a:gd name="connsiteY13" fmla="*/ 64600 h 945002"/>
                  <a:gd name="connsiteX14" fmla="*/ 2974 w 1207197"/>
                  <a:gd name="connsiteY14" fmla="*/ 116614 h 945002"/>
                  <a:gd name="connsiteX15" fmla="*/ 26594 w 1207197"/>
                  <a:gd name="connsiteY15" fmla="*/ 172534 h 945002"/>
                  <a:gd name="connsiteX16" fmla="*/ 345074 w 1207197"/>
                  <a:gd name="connsiteY16" fmla="*/ 304884 h 945002"/>
                  <a:gd name="connsiteX17" fmla="*/ 360824 w 1207197"/>
                  <a:gd name="connsiteY17" fmla="*/ 307923 h 945002"/>
                  <a:gd name="connsiteX18" fmla="*/ 377876 w 1207197"/>
                  <a:gd name="connsiteY18" fmla="*/ 304437 h 945002"/>
                  <a:gd name="connsiteX19" fmla="*/ 397676 w 1207197"/>
                  <a:gd name="connsiteY19" fmla="*/ 287760 h 945002"/>
                  <a:gd name="connsiteX20" fmla="*/ 441577 w 1207197"/>
                  <a:gd name="connsiteY20" fmla="*/ 305391 h 945002"/>
                  <a:gd name="connsiteX21" fmla="*/ 441577 w 1207197"/>
                  <a:gd name="connsiteY21" fmla="*/ 309505 h 945002"/>
                  <a:gd name="connsiteX22" fmla="*/ 499616 w 1207197"/>
                  <a:gd name="connsiteY22" fmla="*/ 368824 h 945002"/>
                  <a:gd name="connsiteX23" fmla="*/ 500890 w 1207197"/>
                  <a:gd name="connsiteY23" fmla="*/ 368824 h 945002"/>
                  <a:gd name="connsiteX24" fmla="*/ 663362 w 1207197"/>
                  <a:gd name="connsiteY24" fmla="*/ 368824 h 945002"/>
                  <a:gd name="connsiteX25" fmla="*/ 700987 w 1207197"/>
                  <a:gd name="connsiteY25" fmla="*/ 355047 h 945002"/>
                  <a:gd name="connsiteX26" fmla="*/ 724577 w 1207197"/>
                  <a:gd name="connsiteY26" fmla="*/ 335521 h 945002"/>
                  <a:gd name="connsiteX27" fmla="*/ 743914 w 1207197"/>
                  <a:gd name="connsiteY27" fmla="*/ 429952 h 945002"/>
                  <a:gd name="connsiteX28" fmla="*/ 687430 w 1207197"/>
                  <a:gd name="connsiteY28" fmla="*/ 617803 h 945002"/>
                  <a:gd name="connsiteX29" fmla="*/ 410875 w 1207197"/>
                  <a:gd name="connsiteY29" fmla="*/ 809991 h 945002"/>
                  <a:gd name="connsiteX30" fmla="*/ 392747 w 1207197"/>
                  <a:gd name="connsiteY30" fmla="*/ 913702 h 945002"/>
                  <a:gd name="connsiteX31" fmla="*/ 453626 w 1207197"/>
                  <a:gd name="connsiteY31" fmla="*/ 944991 h 945002"/>
                  <a:gd name="connsiteX32" fmla="*/ 496202 w 1207197"/>
                  <a:gd name="connsiteY32" fmla="*/ 931941 h 945002"/>
                  <a:gd name="connsiteX33" fmla="*/ 791726 w 1207197"/>
                  <a:gd name="connsiteY33" fmla="*/ 725022 h 945002"/>
                  <a:gd name="connsiteX34" fmla="*/ 819508 w 1207197"/>
                  <a:gd name="connsiteY34" fmla="*/ 686139 h 945002"/>
                  <a:gd name="connsiteX35" fmla="*/ 877318 w 1207197"/>
                  <a:gd name="connsiteY35" fmla="*/ 495204 h 945002"/>
                  <a:gd name="connsiteX36" fmla="*/ 1046068 w 1207197"/>
                  <a:gd name="connsiteY36" fmla="*/ 601668 h 945002"/>
                  <a:gd name="connsiteX37" fmla="*/ 1058987 w 1207197"/>
                  <a:gd name="connsiteY37" fmla="*/ 873088 h 945002"/>
                  <a:gd name="connsiteX38" fmla="*/ 1133057 w 1207197"/>
                  <a:gd name="connsiteY38" fmla="*/ 943512 h 945002"/>
                  <a:gd name="connsiteX39" fmla="*/ 1136690 w 1207197"/>
                  <a:gd name="connsiteY39" fmla="*/ 943497 h 945002"/>
                  <a:gd name="connsiteX40" fmla="*/ 1187945 w 1207197"/>
                  <a:gd name="connsiteY40" fmla="*/ 919165 h 945002"/>
                  <a:gd name="connsiteX41" fmla="*/ 1207114 w 1207197"/>
                  <a:gd name="connsiteY41" fmla="*/ 865758 h 945002"/>
                  <a:gd name="connsiteX42" fmla="*/ 1192361 w 1207197"/>
                  <a:gd name="connsiteY42" fmla="*/ 556221 h 945002"/>
                  <a:gd name="connsiteX43" fmla="*/ 1158787 w 1207197"/>
                  <a:gd name="connsiteY43" fmla="*/ 497745 h 945002"/>
                  <a:gd name="connsiteX44" fmla="*/ 452528 w 1207197"/>
                  <a:gd name="connsiteY44" fmla="*/ 266164 h 945002"/>
                  <a:gd name="connsiteX45" fmla="*/ 448810 w 1207197"/>
                  <a:gd name="connsiteY45" fmla="*/ 275955 h 945002"/>
                  <a:gd name="connsiteX46" fmla="*/ 409535 w 1207197"/>
                  <a:gd name="connsiteY46" fmla="*/ 260191 h 945002"/>
                  <a:gd name="connsiteX47" fmla="*/ 413614 w 1207197"/>
                  <a:gd name="connsiteY47" fmla="*/ 250179 h 945002"/>
                  <a:gd name="connsiteX48" fmla="*/ 366233 w 1207197"/>
                  <a:gd name="connsiteY48" fmla="*/ 276787 h 945002"/>
                  <a:gd name="connsiteX49" fmla="*/ 356404 w 1207197"/>
                  <a:gd name="connsiteY49" fmla="*/ 277110 h 945002"/>
                  <a:gd name="connsiteX50" fmla="*/ 37925 w 1207197"/>
                  <a:gd name="connsiteY50" fmla="*/ 144762 h 945002"/>
                  <a:gd name="connsiteX51" fmla="*/ 30806 w 1207197"/>
                  <a:gd name="connsiteY51" fmla="*/ 127812 h 945002"/>
                  <a:gd name="connsiteX52" fmla="*/ 51892 w 1207197"/>
                  <a:gd name="connsiteY52" fmla="*/ 75795 h 945002"/>
                  <a:gd name="connsiteX53" fmla="*/ 58880 w 1207197"/>
                  <a:gd name="connsiteY53" fmla="*/ 68955 h 945002"/>
                  <a:gd name="connsiteX54" fmla="*/ 68708 w 1207197"/>
                  <a:gd name="connsiteY54" fmla="*/ 68632 h 945002"/>
                  <a:gd name="connsiteX55" fmla="*/ 387188 w 1207197"/>
                  <a:gd name="connsiteY55" fmla="*/ 200980 h 945002"/>
                  <a:gd name="connsiteX56" fmla="*/ 394270 w 1207197"/>
                  <a:gd name="connsiteY56" fmla="*/ 217995 h 945002"/>
                  <a:gd name="connsiteX57" fmla="*/ 391477 w 1207197"/>
                  <a:gd name="connsiteY57" fmla="*/ 224991 h 945002"/>
                  <a:gd name="connsiteX58" fmla="*/ 381695 w 1207197"/>
                  <a:gd name="connsiteY58" fmla="*/ 249018 h 945002"/>
                  <a:gd name="connsiteX59" fmla="*/ 381614 w 1207197"/>
                  <a:gd name="connsiteY59" fmla="*/ 248991 h 945002"/>
                  <a:gd name="connsiteX60" fmla="*/ 376064 w 1207197"/>
                  <a:gd name="connsiteY60" fmla="*/ 262837 h 945002"/>
                  <a:gd name="connsiteX61" fmla="*/ 376064 w 1207197"/>
                  <a:gd name="connsiteY61" fmla="*/ 262848 h 945002"/>
                  <a:gd name="connsiteX62" fmla="*/ 376064 w 1207197"/>
                  <a:gd name="connsiteY62" fmla="*/ 262848 h 945002"/>
                  <a:gd name="connsiteX63" fmla="*/ 373214 w 1207197"/>
                  <a:gd name="connsiteY63" fmla="*/ 269961 h 945002"/>
                  <a:gd name="connsiteX64" fmla="*/ 366233 w 1207197"/>
                  <a:gd name="connsiteY64" fmla="*/ 276787 h 945002"/>
                  <a:gd name="connsiteX65" fmla="*/ 1165672 w 1207197"/>
                  <a:gd name="connsiteY65" fmla="*/ 899091 h 945002"/>
                  <a:gd name="connsiteX66" fmla="*/ 1136009 w 1207197"/>
                  <a:gd name="connsiteY66" fmla="*/ 913519 h 945002"/>
                  <a:gd name="connsiteX67" fmla="*/ 1133057 w 1207197"/>
                  <a:gd name="connsiteY67" fmla="*/ 913519 h 945002"/>
                  <a:gd name="connsiteX68" fmla="*/ 1088957 w 1207197"/>
                  <a:gd name="connsiteY68" fmla="*/ 871669 h 945002"/>
                  <a:gd name="connsiteX69" fmla="*/ 1075295 w 1207197"/>
                  <a:gd name="connsiteY69" fmla="*/ 584632 h 945002"/>
                  <a:gd name="connsiteX70" fmla="*/ 860017 w 1207197"/>
                  <a:gd name="connsiteY70" fmla="*/ 448812 h 945002"/>
                  <a:gd name="connsiteX71" fmla="*/ 790595 w 1207197"/>
                  <a:gd name="connsiteY71" fmla="*/ 678162 h 945002"/>
                  <a:gd name="connsiteX72" fmla="*/ 774395 w 1207197"/>
                  <a:gd name="connsiteY72" fmla="*/ 700530 h 945002"/>
                  <a:gd name="connsiteX73" fmla="*/ 478873 w 1207197"/>
                  <a:gd name="connsiteY73" fmla="*/ 907447 h 945002"/>
                  <a:gd name="connsiteX74" fmla="*/ 453626 w 1207197"/>
                  <a:gd name="connsiteY74" fmla="*/ 914991 h 945002"/>
                  <a:gd name="connsiteX75" fmla="*/ 417364 w 1207197"/>
                  <a:gd name="connsiteY75" fmla="*/ 896556 h 945002"/>
                  <a:gd name="connsiteX76" fmla="*/ 428218 w 1207197"/>
                  <a:gd name="connsiteY76" fmla="*/ 834456 h 945002"/>
                  <a:gd name="connsiteX77" fmla="*/ 713138 w 1207197"/>
                  <a:gd name="connsiteY77" fmla="*/ 636456 h 945002"/>
                  <a:gd name="connsiteX78" fmla="*/ 774823 w 1207197"/>
                  <a:gd name="connsiteY78" fmla="*/ 431326 h 945002"/>
                  <a:gd name="connsiteX79" fmla="*/ 750433 w 1207197"/>
                  <a:gd name="connsiteY79" fmla="*/ 312226 h 945002"/>
                  <a:gd name="connsiteX80" fmla="*/ 802940 w 1207197"/>
                  <a:gd name="connsiteY80" fmla="*/ 266422 h 945002"/>
                  <a:gd name="connsiteX81" fmla="*/ 804811 w 1207197"/>
                  <a:gd name="connsiteY81" fmla="*/ 245292 h 945002"/>
                  <a:gd name="connsiteX82" fmla="*/ 783680 w 1207197"/>
                  <a:gd name="connsiteY82" fmla="*/ 243421 h 945002"/>
                  <a:gd name="connsiteX83" fmla="*/ 783223 w 1207197"/>
                  <a:gd name="connsiteY83" fmla="*/ 243820 h 945002"/>
                  <a:gd name="connsiteX84" fmla="*/ 688682 w 1207197"/>
                  <a:gd name="connsiteY84" fmla="*/ 326290 h 945002"/>
                  <a:gd name="connsiteX85" fmla="*/ 688550 w 1207197"/>
                  <a:gd name="connsiteY85" fmla="*/ 326463 h 945002"/>
                  <a:gd name="connsiteX86" fmla="*/ 680816 w 1207197"/>
                  <a:gd name="connsiteY86" fmla="*/ 332875 h 945002"/>
                  <a:gd name="connsiteX87" fmla="*/ 663362 w 1207197"/>
                  <a:gd name="connsiteY87" fmla="*/ 338815 h 945002"/>
                  <a:gd name="connsiteX88" fmla="*/ 500890 w 1207197"/>
                  <a:gd name="connsiteY88" fmla="*/ 338815 h 945002"/>
                  <a:gd name="connsiteX89" fmla="*/ 471577 w 1207197"/>
                  <a:gd name="connsiteY89" fmla="*/ 310801 h 945002"/>
                  <a:gd name="connsiteX90" fmla="*/ 471577 w 1207197"/>
                  <a:gd name="connsiteY90" fmla="*/ 309496 h 945002"/>
                  <a:gd name="connsiteX91" fmla="*/ 471577 w 1207197"/>
                  <a:gd name="connsiteY91" fmla="*/ 302113 h 945002"/>
                  <a:gd name="connsiteX92" fmla="*/ 479321 w 1207197"/>
                  <a:gd name="connsiteY92" fmla="*/ 280177 h 945002"/>
                  <a:gd name="connsiteX93" fmla="*/ 651109 w 1207197"/>
                  <a:gd name="connsiteY93" fmla="*/ 280177 h 945002"/>
                  <a:gd name="connsiteX94" fmla="*/ 720044 w 1207197"/>
                  <a:gd name="connsiteY94" fmla="*/ 222192 h 945002"/>
                  <a:gd name="connsiteX95" fmla="*/ 721495 w 1207197"/>
                  <a:gd name="connsiteY95" fmla="*/ 220858 h 945002"/>
                  <a:gd name="connsiteX96" fmla="*/ 725567 w 1207197"/>
                  <a:gd name="connsiteY96" fmla="*/ 209169 h 945002"/>
                  <a:gd name="connsiteX97" fmla="*/ 725267 w 1207197"/>
                  <a:gd name="connsiteY97" fmla="*/ 207279 h 945002"/>
                  <a:gd name="connsiteX98" fmla="*/ 712040 w 1207197"/>
                  <a:gd name="connsiteY98" fmla="*/ 141129 h 945002"/>
                  <a:gd name="connsiteX99" fmla="*/ 710122 w 1207197"/>
                  <a:gd name="connsiteY99" fmla="*/ 136207 h 945002"/>
                  <a:gd name="connsiteX100" fmla="*/ 710122 w 1207197"/>
                  <a:gd name="connsiteY100" fmla="*/ 136200 h 945002"/>
                  <a:gd name="connsiteX101" fmla="*/ 710107 w 1207197"/>
                  <a:gd name="connsiteY101" fmla="*/ 136177 h 945002"/>
                  <a:gd name="connsiteX102" fmla="*/ 710084 w 1207197"/>
                  <a:gd name="connsiteY102" fmla="*/ 136147 h 945002"/>
                  <a:gd name="connsiteX103" fmla="*/ 710071 w 1207197"/>
                  <a:gd name="connsiteY103" fmla="*/ 136119 h 945002"/>
                  <a:gd name="connsiteX104" fmla="*/ 706825 w 1207197"/>
                  <a:gd name="connsiteY104" fmla="*/ 132427 h 945002"/>
                  <a:gd name="connsiteX105" fmla="*/ 706825 w 1207197"/>
                  <a:gd name="connsiteY105" fmla="*/ 132427 h 945002"/>
                  <a:gd name="connsiteX106" fmla="*/ 706795 w 1207197"/>
                  <a:gd name="connsiteY106" fmla="*/ 132397 h 945002"/>
                  <a:gd name="connsiteX107" fmla="*/ 706759 w 1207197"/>
                  <a:gd name="connsiteY107" fmla="*/ 132369 h 945002"/>
                  <a:gd name="connsiteX108" fmla="*/ 706759 w 1207197"/>
                  <a:gd name="connsiteY108" fmla="*/ 132361 h 945002"/>
                  <a:gd name="connsiteX109" fmla="*/ 706729 w 1207197"/>
                  <a:gd name="connsiteY109" fmla="*/ 132339 h 945002"/>
                  <a:gd name="connsiteX110" fmla="*/ 699668 w 1207197"/>
                  <a:gd name="connsiteY110" fmla="*/ 129211 h 945002"/>
                  <a:gd name="connsiteX111" fmla="*/ 699653 w 1207197"/>
                  <a:gd name="connsiteY111" fmla="*/ 129211 h 945002"/>
                  <a:gd name="connsiteX112" fmla="*/ 699595 w 1207197"/>
                  <a:gd name="connsiteY112" fmla="*/ 129211 h 945002"/>
                  <a:gd name="connsiteX113" fmla="*/ 694747 w 1207197"/>
                  <a:gd name="connsiteY113" fmla="*/ 129270 h 945002"/>
                  <a:gd name="connsiteX114" fmla="*/ 636697 w 1207197"/>
                  <a:gd name="connsiteY114" fmla="*/ 139222 h 945002"/>
                  <a:gd name="connsiteX115" fmla="*/ 563711 w 1207197"/>
                  <a:gd name="connsiteY115" fmla="*/ 250185 h 945002"/>
                  <a:gd name="connsiteX116" fmla="*/ 494441 w 1207197"/>
                  <a:gd name="connsiteY116" fmla="*/ 250185 h 945002"/>
                  <a:gd name="connsiteX117" fmla="*/ 592369 w 1207197"/>
                  <a:gd name="connsiteY117" fmla="*/ 103173 h 945002"/>
                  <a:gd name="connsiteX118" fmla="*/ 606688 w 1207197"/>
                  <a:gd name="connsiteY118" fmla="*/ 91572 h 945002"/>
                  <a:gd name="connsiteX119" fmla="*/ 757552 w 1207197"/>
                  <a:gd name="connsiteY119" fmla="*/ 33871 h 945002"/>
                  <a:gd name="connsiteX120" fmla="*/ 762320 w 1207197"/>
                  <a:gd name="connsiteY120" fmla="*/ 31989 h 945002"/>
                  <a:gd name="connsiteX121" fmla="*/ 765527 w 1207197"/>
                  <a:gd name="connsiteY121" fmla="*/ 31645 h 945002"/>
                  <a:gd name="connsiteX122" fmla="*/ 820427 w 1207197"/>
                  <a:gd name="connsiteY122" fmla="*/ 41935 h 945002"/>
                  <a:gd name="connsiteX123" fmla="*/ 852515 w 1207197"/>
                  <a:gd name="connsiteY123" fmla="*/ 88033 h 945002"/>
                  <a:gd name="connsiteX124" fmla="*/ 911276 w 1207197"/>
                  <a:gd name="connsiteY124" fmla="*/ 367204 h 945002"/>
                  <a:gd name="connsiteX125" fmla="*/ 911276 w 1207197"/>
                  <a:gd name="connsiteY125" fmla="*/ 376872 h 945002"/>
                  <a:gd name="connsiteX126" fmla="*/ 1142726 w 1207197"/>
                  <a:gd name="connsiteY126" fmla="*/ 523086 h 945002"/>
                  <a:gd name="connsiteX127" fmla="*/ 1162376 w 1207197"/>
                  <a:gd name="connsiteY127" fmla="*/ 556938 h 945002"/>
                  <a:gd name="connsiteX128" fmla="*/ 1177145 w 1207197"/>
                  <a:gd name="connsiteY128" fmla="*/ 867148 h 945002"/>
                  <a:gd name="connsiteX129" fmla="*/ 1165672 w 1207197"/>
                  <a:gd name="connsiteY129" fmla="*/ 899091 h 945002"/>
                  <a:gd name="connsiteX130" fmla="*/ 599605 w 1207197"/>
                  <a:gd name="connsiteY130" fmla="*/ 250191 h 945002"/>
                  <a:gd name="connsiteX131" fmla="*/ 654587 w 1207197"/>
                  <a:gd name="connsiteY131" fmla="*/ 166593 h 945002"/>
                  <a:gd name="connsiteX132" fmla="*/ 685487 w 1207197"/>
                  <a:gd name="connsiteY132" fmla="*/ 161296 h 945002"/>
                  <a:gd name="connsiteX133" fmla="*/ 694187 w 1207197"/>
                  <a:gd name="connsiteY133" fmla="*/ 204766 h 945002"/>
                  <a:gd name="connsiteX134" fmla="*/ 640178 w 1207197"/>
                  <a:gd name="connsiteY134" fmla="*/ 250191 h 94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207197" h="945002">
                    <a:moveTo>
                      <a:pt x="1158787" y="497745"/>
                    </a:moveTo>
                    <a:lnTo>
                      <a:pt x="940364" y="359757"/>
                    </a:lnTo>
                    <a:lnTo>
                      <a:pt x="881843" y="81741"/>
                    </a:lnTo>
                    <a:cubicBezTo>
                      <a:pt x="876007" y="54982"/>
                      <a:pt x="859805" y="31627"/>
                      <a:pt x="836785" y="16791"/>
                    </a:cubicBezTo>
                    <a:cubicBezTo>
                      <a:pt x="814210" y="1914"/>
                      <a:pt x="786641" y="-3368"/>
                      <a:pt x="760166" y="2113"/>
                    </a:cubicBezTo>
                    <a:cubicBezTo>
                      <a:pt x="755504" y="2784"/>
                      <a:pt x="750950" y="4066"/>
                      <a:pt x="746624" y="5929"/>
                    </a:cubicBezTo>
                    <a:lnTo>
                      <a:pt x="596587" y="63324"/>
                    </a:lnTo>
                    <a:cubicBezTo>
                      <a:pt x="585059" y="67614"/>
                      <a:pt x="575135" y="75354"/>
                      <a:pt x="568169" y="85491"/>
                    </a:cubicBezTo>
                    <a:lnTo>
                      <a:pt x="465739" y="239163"/>
                    </a:lnTo>
                    <a:lnTo>
                      <a:pt x="424241" y="222112"/>
                    </a:lnTo>
                    <a:cubicBezTo>
                      <a:pt x="428408" y="201766"/>
                      <a:pt x="417644" y="181305"/>
                      <a:pt x="398518" y="173212"/>
                    </a:cubicBezTo>
                    <a:lnTo>
                      <a:pt x="80045" y="40860"/>
                    </a:lnTo>
                    <a:cubicBezTo>
                      <a:pt x="69482" y="36658"/>
                      <a:pt x="57684" y="36820"/>
                      <a:pt x="47240" y="41310"/>
                    </a:cubicBezTo>
                    <a:cubicBezTo>
                      <a:pt x="36695" y="45637"/>
                      <a:pt x="28340" y="54033"/>
                      <a:pt x="24067" y="64600"/>
                    </a:cubicBezTo>
                    <a:lnTo>
                      <a:pt x="2974" y="116614"/>
                    </a:lnTo>
                    <a:cubicBezTo>
                      <a:pt x="-5567" y="138574"/>
                      <a:pt x="4896" y="163347"/>
                      <a:pt x="26594" y="172534"/>
                    </a:cubicBezTo>
                    <a:lnTo>
                      <a:pt x="345074" y="304884"/>
                    </a:lnTo>
                    <a:cubicBezTo>
                      <a:pt x="350083" y="306892"/>
                      <a:pt x="355429" y="307924"/>
                      <a:pt x="360824" y="307923"/>
                    </a:cubicBezTo>
                    <a:cubicBezTo>
                      <a:pt x="366683" y="307909"/>
                      <a:pt x="372481" y="306724"/>
                      <a:pt x="377876" y="304437"/>
                    </a:cubicBezTo>
                    <a:cubicBezTo>
                      <a:pt x="386041" y="301057"/>
                      <a:pt x="392957" y="295231"/>
                      <a:pt x="397676" y="287760"/>
                    </a:cubicBezTo>
                    <a:lnTo>
                      <a:pt x="441577" y="305391"/>
                    </a:lnTo>
                    <a:lnTo>
                      <a:pt x="441577" y="309505"/>
                    </a:lnTo>
                    <a:cubicBezTo>
                      <a:pt x="441224" y="341913"/>
                      <a:pt x="467209" y="368472"/>
                      <a:pt x="499616" y="368824"/>
                    </a:cubicBezTo>
                    <a:cubicBezTo>
                      <a:pt x="500041" y="368829"/>
                      <a:pt x="500465" y="368829"/>
                      <a:pt x="500890" y="368824"/>
                    </a:cubicBezTo>
                    <a:lnTo>
                      <a:pt x="663362" y="368824"/>
                    </a:lnTo>
                    <a:cubicBezTo>
                      <a:pt x="677222" y="369325"/>
                      <a:pt x="690728" y="364380"/>
                      <a:pt x="700987" y="355047"/>
                    </a:cubicBezTo>
                    <a:lnTo>
                      <a:pt x="724577" y="335521"/>
                    </a:lnTo>
                    <a:lnTo>
                      <a:pt x="743914" y="429952"/>
                    </a:lnTo>
                    <a:lnTo>
                      <a:pt x="687430" y="617803"/>
                    </a:lnTo>
                    <a:lnTo>
                      <a:pt x="410875" y="809991"/>
                    </a:lnTo>
                    <a:cubicBezTo>
                      <a:pt x="378163" y="834208"/>
                      <a:pt x="370190" y="879825"/>
                      <a:pt x="392747" y="913702"/>
                    </a:cubicBezTo>
                    <a:cubicBezTo>
                      <a:pt x="406780" y="933370"/>
                      <a:pt x="429466" y="945030"/>
                      <a:pt x="453626" y="944991"/>
                    </a:cubicBezTo>
                    <a:cubicBezTo>
                      <a:pt x="468844" y="945267"/>
                      <a:pt x="483754" y="940696"/>
                      <a:pt x="496202" y="931941"/>
                    </a:cubicBezTo>
                    <a:lnTo>
                      <a:pt x="791726" y="725022"/>
                    </a:lnTo>
                    <a:cubicBezTo>
                      <a:pt x="805150" y="715609"/>
                      <a:pt x="814954" y="701889"/>
                      <a:pt x="819508" y="686139"/>
                    </a:cubicBezTo>
                    <a:lnTo>
                      <a:pt x="877318" y="495204"/>
                    </a:lnTo>
                    <a:lnTo>
                      <a:pt x="1046068" y="601668"/>
                    </a:lnTo>
                    <a:lnTo>
                      <a:pt x="1058987" y="873088"/>
                    </a:lnTo>
                    <a:cubicBezTo>
                      <a:pt x="1061327" y="912384"/>
                      <a:pt x="1093694" y="943156"/>
                      <a:pt x="1133057" y="943512"/>
                    </a:cubicBezTo>
                    <a:lnTo>
                      <a:pt x="1136690" y="943497"/>
                    </a:lnTo>
                    <a:cubicBezTo>
                      <a:pt x="1156355" y="942624"/>
                      <a:pt x="1174837" y="933850"/>
                      <a:pt x="1187945" y="919165"/>
                    </a:cubicBezTo>
                    <a:cubicBezTo>
                      <a:pt x="1201153" y="904602"/>
                      <a:pt x="1208045" y="885396"/>
                      <a:pt x="1207114" y="865758"/>
                    </a:cubicBezTo>
                    <a:lnTo>
                      <a:pt x="1192361" y="556221"/>
                    </a:lnTo>
                    <a:cubicBezTo>
                      <a:pt x="1191785" y="532303"/>
                      <a:pt x="1179152" y="510300"/>
                      <a:pt x="1158787" y="497745"/>
                    </a:cubicBezTo>
                    <a:close/>
                    <a:moveTo>
                      <a:pt x="452528" y="266164"/>
                    </a:moveTo>
                    <a:lnTo>
                      <a:pt x="448810" y="275955"/>
                    </a:lnTo>
                    <a:lnTo>
                      <a:pt x="409535" y="260191"/>
                    </a:lnTo>
                    <a:lnTo>
                      <a:pt x="413614" y="250179"/>
                    </a:lnTo>
                    <a:close/>
                    <a:moveTo>
                      <a:pt x="366233" y="276787"/>
                    </a:moveTo>
                    <a:cubicBezTo>
                      <a:pt x="363119" y="278152"/>
                      <a:pt x="359600" y="278268"/>
                      <a:pt x="356404" y="277110"/>
                    </a:cubicBezTo>
                    <a:lnTo>
                      <a:pt x="37925" y="144762"/>
                    </a:lnTo>
                    <a:cubicBezTo>
                      <a:pt x="31494" y="141834"/>
                      <a:pt x="28394" y="134454"/>
                      <a:pt x="30806" y="127812"/>
                    </a:cubicBezTo>
                    <a:lnTo>
                      <a:pt x="51892" y="75795"/>
                    </a:lnTo>
                    <a:cubicBezTo>
                      <a:pt x="53206" y="72667"/>
                      <a:pt x="55726" y="70203"/>
                      <a:pt x="58880" y="68955"/>
                    </a:cubicBezTo>
                    <a:cubicBezTo>
                      <a:pt x="61994" y="67594"/>
                      <a:pt x="65511" y="67479"/>
                      <a:pt x="68708" y="68632"/>
                    </a:cubicBezTo>
                    <a:lnTo>
                      <a:pt x="387188" y="200980"/>
                    </a:lnTo>
                    <a:cubicBezTo>
                      <a:pt x="393640" y="203923"/>
                      <a:pt x="396728" y="211344"/>
                      <a:pt x="394270" y="217995"/>
                    </a:cubicBezTo>
                    <a:lnTo>
                      <a:pt x="391477" y="224991"/>
                    </a:lnTo>
                    <a:lnTo>
                      <a:pt x="381695" y="249018"/>
                    </a:lnTo>
                    <a:lnTo>
                      <a:pt x="381614" y="248991"/>
                    </a:lnTo>
                    <a:lnTo>
                      <a:pt x="376064" y="262837"/>
                    </a:lnTo>
                    <a:lnTo>
                      <a:pt x="376064" y="262848"/>
                    </a:lnTo>
                    <a:lnTo>
                      <a:pt x="376064" y="262848"/>
                    </a:lnTo>
                    <a:lnTo>
                      <a:pt x="373214" y="269961"/>
                    </a:lnTo>
                    <a:cubicBezTo>
                      <a:pt x="371900" y="273082"/>
                      <a:pt x="369383" y="275544"/>
                      <a:pt x="366233" y="276787"/>
                    </a:cubicBezTo>
                    <a:close/>
                    <a:moveTo>
                      <a:pt x="1165672" y="899091"/>
                    </a:moveTo>
                    <a:cubicBezTo>
                      <a:pt x="1158097" y="907654"/>
                      <a:pt x="1147423" y="912847"/>
                      <a:pt x="1136009" y="913519"/>
                    </a:cubicBezTo>
                    <a:lnTo>
                      <a:pt x="1133057" y="913519"/>
                    </a:lnTo>
                    <a:cubicBezTo>
                      <a:pt x="1109644" y="913326"/>
                      <a:pt x="1090375" y="895041"/>
                      <a:pt x="1088957" y="871669"/>
                    </a:cubicBezTo>
                    <a:lnTo>
                      <a:pt x="1075295" y="584632"/>
                    </a:lnTo>
                    <a:lnTo>
                      <a:pt x="860017" y="448812"/>
                    </a:lnTo>
                    <a:lnTo>
                      <a:pt x="790595" y="678162"/>
                    </a:lnTo>
                    <a:cubicBezTo>
                      <a:pt x="787783" y="687186"/>
                      <a:pt x="782092" y="695043"/>
                      <a:pt x="774395" y="700530"/>
                    </a:cubicBezTo>
                    <a:lnTo>
                      <a:pt x="478873" y="907447"/>
                    </a:lnTo>
                    <a:cubicBezTo>
                      <a:pt x="471470" y="912574"/>
                      <a:pt x="462629" y="915216"/>
                      <a:pt x="453626" y="914991"/>
                    </a:cubicBezTo>
                    <a:cubicBezTo>
                      <a:pt x="439258" y="915120"/>
                      <a:pt x="425726" y="908241"/>
                      <a:pt x="417364" y="896556"/>
                    </a:cubicBezTo>
                    <a:cubicBezTo>
                      <a:pt x="403964" y="876249"/>
                      <a:pt x="408724" y="849015"/>
                      <a:pt x="428218" y="834456"/>
                    </a:cubicBezTo>
                    <a:lnTo>
                      <a:pt x="713138" y="636456"/>
                    </a:lnTo>
                    <a:lnTo>
                      <a:pt x="774823" y="431326"/>
                    </a:lnTo>
                    <a:lnTo>
                      <a:pt x="750433" y="312226"/>
                    </a:lnTo>
                    <a:lnTo>
                      <a:pt x="802940" y="266422"/>
                    </a:lnTo>
                    <a:cubicBezTo>
                      <a:pt x="809291" y="261103"/>
                      <a:pt x="810130" y="251644"/>
                      <a:pt x="804811" y="245292"/>
                    </a:cubicBezTo>
                    <a:cubicBezTo>
                      <a:pt x="799493" y="238941"/>
                      <a:pt x="790033" y="238102"/>
                      <a:pt x="783680" y="243421"/>
                    </a:cubicBezTo>
                    <a:cubicBezTo>
                      <a:pt x="783526" y="243550"/>
                      <a:pt x="783373" y="243684"/>
                      <a:pt x="783223" y="243820"/>
                    </a:cubicBezTo>
                    <a:lnTo>
                      <a:pt x="688682" y="326290"/>
                    </a:lnTo>
                    <a:lnTo>
                      <a:pt x="688550" y="326463"/>
                    </a:lnTo>
                    <a:lnTo>
                      <a:pt x="680816" y="332875"/>
                    </a:lnTo>
                    <a:cubicBezTo>
                      <a:pt x="675985" y="337036"/>
                      <a:pt x="669730" y="339165"/>
                      <a:pt x="663362" y="338815"/>
                    </a:cubicBezTo>
                    <a:lnTo>
                      <a:pt x="500890" y="338815"/>
                    </a:lnTo>
                    <a:cubicBezTo>
                      <a:pt x="485059" y="339174"/>
                      <a:pt x="471935" y="326632"/>
                      <a:pt x="471577" y="310801"/>
                    </a:cubicBezTo>
                    <a:cubicBezTo>
                      <a:pt x="471566" y="310366"/>
                      <a:pt x="471566" y="309931"/>
                      <a:pt x="471577" y="309496"/>
                    </a:cubicBezTo>
                    <a:lnTo>
                      <a:pt x="471577" y="302113"/>
                    </a:lnTo>
                    <a:lnTo>
                      <a:pt x="479321" y="280177"/>
                    </a:lnTo>
                    <a:lnTo>
                      <a:pt x="651109" y="280177"/>
                    </a:lnTo>
                    <a:lnTo>
                      <a:pt x="720044" y="222192"/>
                    </a:lnTo>
                    <a:cubicBezTo>
                      <a:pt x="720556" y="221778"/>
                      <a:pt x="721040" y="221332"/>
                      <a:pt x="721495" y="220858"/>
                    </a:cubicBezTo>
                    <a:cubicBezTo>
                      <a:pt x="724472" y="217729"/>
                      <a:pt x="725956" y="213469"/>
                      <a:pt x="725567" y="209169"/>
                    </a:cubicBezTo>
                    <a:cubicBezTo>
                      <a:pt x="725507" y="208533"/>
                      <a:pt x="725407" y="207901"/>
                      <a:pt x="725267" y="207279"/>
                    </a:cubicBezTo>
                    <a:lnTo>
                      <a:pt x="712040" y="141129"/>
                    </a:lnTo>
                    <a:cubicBezTo>
                      <a:pt x="711703" y="139386"/>
                      <a:pt x="711052" y="137719"/>
                      <a:pt x="710122" y="136207"/>
                    </a:cubicBezTo>
                    <a:lnTo>
                      <a:pt x="710122" y="136200"/>
                    </a:lnTo>
                    <a:lnTo>
                      <a:pt x="710107" y="136177"/>
                    </a:lnTo>
                    <a:lnTo>
                      <a:pt x="710084" y="136147"/>
                    </a:lnTo>
                    <a:lnTo>
                      <a:pt x="710071" y="136119"/>
                    </a:lnTo>
                    <a:cubicBezTo>
                      <a:pt x="709201" y="134718"/>
                      <a:pt x="708103" y="133470"/>
                      <a:pt x="706825" y="132427"/>
                    </a:cubicBezTo>
                    <a:lnTo>
                      <a:pt x="706825" y="132427"/>
                    </a:lnTo>
                    <a:lnTo>
                      <a:pt x="706795" y="132397"/>
                    </a:lnTo>
                    <a:lnTo>
                      <a:pt x="706759" y="132369"/>
                    </a:lnTo>
                    <a:lnTo>
                      <a:pt x="706759" y="132361"/>
                    </a:lnTo>
                    <a:lnTo>
                      <a:pt x="706729" y="132339"/>
                    </a:lnTo>
                    <a:cubicBezTo>
                      <a:pt x="704687" y="130701"/>
                      <a:pt x="702253" y="129622"/>
                      <a:pt x="699668" y="129211"/>
                    </a:cubicBezTo>
                    <a:lnTo>
                      <a:pt x="699653" y="129211"/>
                    </a:lnTo>
                    <a:lnTo>
                      <a:pt x="699595" y="129211"/>
                    </a:lnTo>
                    <a:cubicBezTo>
                      <a:pt x="697987" y="128970"/>
                      <a:pt x="696349" y="128989"/>
                      <a:pt x="694747" y="129270"/>
                    </a:cubicBezTo>
                    <a:lnTo>
                      <a:pt x="636697" y="139222"/>
                    </a:lnTo>
                    <a:lnTo>
                      <a:pt x="563711" y="250185"/>
                    </a:lnTo>
                    <a:lnTo>
                      <a:pt x="494441" y="250185"/>
                    </a:lnTo>
                    <a:lnTo>
                      <a:pt x="592369" y="103173"/>
                    </a:lnTo>
                    <a:cubicBezTo>
                      <a:pt x="595799" y="97893"/>
                      <a:pt x="600811" y="93832"/>
                      <a:pt x="606688" y="91572"/>
                    </a:cubicBezTo>
                    <a:lnTo>
                      <a:pt x="757552" y="33871"/>
                    </a:lnTo>
                    <a:cubicBezTo>
                      <a:pt x="759389" y="33132"/>
                      <a:pt x="762452" y="32098"/>
                      <a:pt x="762320" y="31989"/>
                    </a:cubicBezTo>
                    <a:lnTo>
                      <a:pt x="765527" y="31645"/>
                    </a:lnTo>
                    <a:cubicBezTo>
                      <a:pt x="784466" y="27532"/>
                      <a:pt x="804263" y="31243"/>
                      <a:pt x="820427" y="41935"/>
                    </a:cubicBezTo>
                    <a:cubicBezTo>
                      <a:pt x="836794" y="52458"/>
                      <a:pt x="848330" y="69031"/>
                      <a:pt x="852515" y="88033"/>
                    </a:cubicBezTo>
                    <a:lnTo>
                      <a:pt x="911276" y="367204"/>
                    </a:lnTo>
                    <a:lnTo>
                      <a:pt x="911276" y="376872"/>
                    </a:lnTo>
                    <a:lnTo>
                      <a:pt x="1142726" y="523086"/>
                    </a:lnTo>
                    <a:cubicBezTo>
                      <a:pt x="1154545" y="530353"/>
                      <a:pt x="1161926" y="543070"/>
                      <a:pt x="1162376" y="556938"/>
                    </a:cubicBezTo>
                    <a:lnTo>
                      <a:pt x="1177145" y="867148"/>
                    </a:lnTo>
                    <a:cubicBezTo>
                      <a:pt x="1177700" y="878895"/>
                      <a:pt x="1173574" y="890382"/>
                      <a:pt x="1165672" y="899091"/>
                    </a:cubicBezTo>
                    <a:close/>
                    <a:moveTo>
                      <a:pt x="599605" y="250191"/>
                    </a:moveTo>
                    <a:lnTo>
                      <a:pt x="654587" y="166593"/>
                    </a:lnTo>
                    <a:lnTo>
                      <a:pt x="685487" y="161296"/>
                    </a:lnTo>
                    <a:lnTo>
                      <a:pt x="694187" y="204766"/>
                    </a:lnTo>
                    <a:lnTo>
                      <a:pt x="640178" y="250191"/>
                    </a:ln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3D446-FF0B-D31D-8122-52486F3E3FAC}"/>
                  </a:ext>
                </a:extLst>
              </p:cNvPr>
              <p:cNvSpPr/>
              <p:nvPr/>
            </p:nvSpPr>
            <p:spPr>
              <a:xfrm>
                <a:off x="4541266" y="1204202"/>
                <a:ext cx="210060" cy="210060"/>
              </a:xfrm>
              <a:custGeom>
                <a:avLst/>
                <a:gdLst>
                  <a:gd name="connsiteX0" fmla="*/ 105000 w 210060"/>
                  <a:gd name="connsiteY0" fmla="*/ 210060 h 210060"/>
                  <a:gd name="connsiteX1" fmla="*/ 210060 w 210060"/>
                  <a:gd name="connsiteY1" fmla="*/ 105060 h 210060"/>
                  <a:gd name="connsiteX2" fmla="*/ 105060 w 210060"/>
                  <a:gd name="connsiteY2" fmla="*/ 0 h 210060"/>
                  <a:gd name="connsiteX3" fmla="*/ 0 w 210060"/>
                  <a:gd name="connsiteY3" fmla="*/ 105000 h 210060"/>
                  <a:gd name="connsiteX4" fmla="*/ 0 w 210060"/>
                  <a:gd name="connsiteY4" fmla="*/ 105030 h 210060"/>
                  <a:gd name="connsiteX5" fmla="*/ 105000 w 210060"/>
                  <a:gd name="connsiteY5" fmla="*/ 210060 h 210060"/>
                  <a:gd name="connsiteX6" fmla="*/ 105000 w 210060"/>
                  <a:gd name="connsiteY6" fmla="*/ 30002 h 210060"/>
                  <a:gd name="connsiteX7" fmla="*/ 180060 w 210060"/>
                  <a:gd name="connsiteY7" fmla="*/ 105002 h 210060"/>
                  <a:gd name="connsiteX8" fmla="*/ 105060 w 210060"/>
                  <a:gd name="connsiteY8" fmla="*/ 180061 h 210060"/>
                  <a:gd name="connsiteX9" fmla="*/ 30000 w 210060"/>
                  <a:gd name="connsiteY9" fmla="*/ 105062 h 210060"/>
                  <a:gd name="connsiteX10" fmla="*/ 30000 w 210060"/>
                  <a:gd name="connsiteY10" fmla="*/ 105030 h 210060"/>
                  <a:gd name="connsiteX11" fmla="*/ 105000 w 210060"/>
                  <a:gd name="connsiteY11" fmla="*/ 30002 h 21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060" h="210060">
                    <a:moveTo>
                      <a:pt x="105000" y="210060"/>
                    </a:moveTo>
                    <a:cubicBezTo>
                      <a:pt x="163007" y="210077"/>
                      <a:pt x="210043" y="163067"/>
                      <a:pt x="210060" y="105060"/>
                    </a:cubicBezTo>
                    <a:cubicBezTo>
                      <a:pt x="210077" y="47054"/>
                      <a:pt x="163067" y="16"/>
                      <a:pt x="105060" y="0"/>
                    </a:cubicBezTo>
                    <a:cubicBezTo>
                      <a:pt x="47054" y="-17"/>
                      <a:pt x="17" y="46993"/>
                      <a:pt x="0" y="105000"/>
                    </a:cubicBezTo>
                    <a:cubicBezTo>
                      <a:pt x="0" y="105011"/>
                      <a:pt x="0" y="105020"/>
                      <a:pt x="0" y="105030"/>
                    </a:cubicBezTo>
                    <a:cubicBezTo>
                      <a:pt x="-7" y="163028"/>
                      <a:pt x="47002" y="210051"/>
                      <a:pt x="105000" y="210060"/>
                    </a:cubicBezTo>
                    <a:close/>
                    <a:moveTo>
                      <a:pt x="105000" y="30002"/>
                    </a:moveTo>
                    <a:cubicBezTo>
                      <a:pt x="146438" y="29985"/>
                      <a:pt x="180043" y="63564"/>
                      <a:pt x="180060" y="105002"/>
                    </a:cubicBezTo>
                    <a:cubicBezTo>
                      <a:pt x="180077" y="146439"/>
                      <a:pt x="146498" y="180045"/>
                      <a:pt x="105060" y="180061"/>
                    </a:cubicBezTo>
                    <a:cubicBezTo>
                      <a:pt x="63623" y="180078"/>
                      <a:pt x="30017" y="146499"/>
                      <a:pt x="30000" y="105062"/>
                    </a:cubicBezTo>
                    <a:cubicBezTo>
                      <a:pt x="30000" y="105051"/>
                      <a:pt x="30000" y="105041"/>
                      <a:pt x="30000" y="105030"/>
                    </a:cubicBezTo>
                    <a:cubicBezTo>
                      <a:pt x="30041" y="63621"/>
                      <a:pt x="63591" y="30057"/>
                      <a:pt x="105000" y="30002"/>
                    </a:cubicBez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pic>
          <p:nvPicPr>
            <p:cNvPr id="8" name="Graphic 7" descr="Baseball outline">
              <a:extLst>
                <a:ext uri="{FF2B5EF4-FFF2-40B4-BE49-F238E27FC236}">
                  <a16:creationId xmlns:a16="http://schemas.microsoft.com/office/drawing/2014/main" id="{85895496-00D4-3162-FB9C-E36F113F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14679" y="1032225"/>
              <a:ext cx="1728000" cy="172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09DFDB-7EE4-FF07-A36F-223F322D8562}"/>
                </a:ext>
              </a:extLst>
            </p:cNvPr>
            <p:cNvSpPr txBox="1"/>
            <p:nvPr/>
          </p:nvSpPr>
          <p:spPr>
            <a:xfrm rot="20128119">
              <a:off x="2805549" y="1287341"/>
              <a:ext cx="1546447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E6AA04"/>
                  </a:solidFill>
                </a:rPr>
                <a:t>“Vectorise!”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973A3A-FB68-C682-5CD6-3895857A348C}"/>
                </a:ext>
              </a:extLst>
            </p:cNvPr>
            <p:cNvSpPr txBox="1"/>
            <p:nvPr/>
          </p:nvSpPr>
          <p:spPr>
            <a:xfrm rot="1805984">
              <a:off x="7070262" y="1346308"/>
              <a:ext cx="1084473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“Loop!”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7A1E-C35F-2EA9-A973-77604DA0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D42D27-C1CA-A6F3-CC9A-E2042A68ABD2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BCE44-EECE-DCBF-DAF5-E2270C903C94}"/>
              </a:ext>
            </a:extLst>
          </p:cNvPr>
          <p:cNvSpPr/>
          <p:nvPr/>
        </p:nvSpPr>
        <p:spPr>
          <a:xfrm>
            <a:off x="3326450" y="173674"/>
            <a:ext cx="54756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dirty="0">
                <a:solidFill>
                  <a:srgbClr val="00252A"/>
                </a:solidFill>
              </a:rPr>
              <a:t>eReefs P1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B59D1F-6975-772E-A05D-8B7DEF546B6F}"/>
              </a:ext>
            </a:extLst>
          </p:cNvPr>
          <p:cNvGrpSpPr/>
          <p:nvPr/>
        </p:nvGrpSpPr>
        <p:grpSpPr>
          <a:xfrm>
            <a:off x="2401372" y="527833"/>
            <a:ext cx="1363136" cy="1091682"/>
            <a:chOff x="1533625" y="1399591"/>
            <a:chExt cx="1363136" cy="10916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7DE7B4F-635F-FB3F-F3ED-1AAD386E8E71}"/>
                </a:ext>
              </a:extLst>
            </p:cNvPr>
            <p:cNvSpPr/>
            <p:nvPr/>
          </p:nvSpPr>
          <p:spPr>
            <a:xfrm>
              <a:off x="1622559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FD1C46-413B-28B3-C0E3-ADAACFE952D7}"/>
                </a:ext>
              </a:extLst>
            </p:cNvPr>
            <p:cNvSpPr/>
            <p:nvPr/>
          </p:nvSpPr>
          <p:spPr>
            <a:xfrm>
              <a:off x="1536299" y="1490080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3FD44B-E2C3-F216-B74B-0D4AD0F48C23}"/>
                </a:ext>
              </a:extLst>
            </p:cNvPr>
            <p:cNvSpPr/>
            <p:nvPr/>
          </p:nvSpPr>
          <p:spPr>
            <a:xfrm>
              <a:off x="1533625" y="1971676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605B2D-8E74-D86D-ABFF-9A9485E0BA3E}"/>
                </a:ext>
              </a:extLst>
            </p:cNvPr>
            <p:cNvSpPr/>
            <p:nvPr/>
          </p:nvSpPr>
          <p:spPr>
            <a:xfrm>
              <a:off x="1533625" y="2212474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C47151-E1C1-2B83-8369-995CA8F9F6C3}"/>
                </a:ext>
              </a:extLst>
            </p:cNvPr>
            <p:cNvSpPr/>
            <p:nvPr/>
          </p:nvSpPr>
          <p:spPr>
            <a:xfrm>
              <a:off x="2569222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F0A9B1-326E-C520-72B6-127C1A7FE856}"/>
                </a:ext>
              </a:extLst>
            </p:cNvPr>
            <p:cNvSpPr/>
            <p:nvPr/>
          </p:nvSpPr>
          <p:spPr>
            <a:xfrm>
              <a:off x="1932121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17353E-BB58-45D4-79FF-D73F6410AE52}"/>
                </a:ext>
              </a:extLst>
            </p:cNvPr>
            <p:cNvSpPr/>
            <p:nvPr/>
          </p:nvSpPr>
          <p:spPr>
            <a:xfrm>
              <a:off x="2259660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97A6AD-2C87-DBDD-C332-D61A2DC585E5}"/>
                </a:ext>
              </a:extLst>
            </p:cNvPr>
            <p:cNvSpPr/>
            <p:nvPr/>
          </p:nvSpPr>
          <p:spPr>
            <a:xfrm>
              <a:off x="1534845" y="1730878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1F2ECD-6865-9CD4-C8D5-BE33D8ABBF50}"/>
              </a:ext>
            </a:extLst>
          </p:cNvPr>
          <p:cNvGrpSpPr/>
          <p:nvPr/>
        </p:nvGrpSpPr>
        <p:grpSpPr>
          <a:xfrm>
            <a:off x="2356788" y="2657651"/>
            <a:ext cx="6477012" cy="1800000"/>
            <a:chOff x="2356788" y="2657651"/>
            <a:chExt cx="6477012" cy="18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91E1E-17D9-44AB-DFA9-E120774910D8}"/>
                </a:ext>
              </a:extLst>
            </p:cNvPr>
            <p:cNvSpPr/>
            <p:nvPr/>
          </p:nvSpPr>
          <p:spPr>
            <a:xfrm>
              <a:off x="3358200" y="2657651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E6AA04"/>
                  </a:solidFill>
                </a:rPr>
                <a:t>eReefs P3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2755B2-5A05-73F3-3B56-E5C82121B438}"/>
                </a:ext>
              </a:extLst>
            </p:cNvPr>
            <p:cNvGrpSpPr/>
            <p:nvPr/>
          </p:nvGrpSpPr>
          <p:grpSpPr>
            <a:xfrm>
              <a:off x="2356788" y="3057128"/>
              <a:ext cx="1363136" cy="1091682"/>
              <a:chOff x="1533625" y="1399591"/>
              <a:chExt cx="1363136" cy="109168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4C8389A-9285-8317-475E-83B7D381E9A3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78197EF-7B1A-C0A7-D394-4E9430E22882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EEEA2EB-4701-F4AF-E639-164AEE8A992A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85A9EE-B489-AEEE-DAAF-025F13F5CB95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B39073-10C4-E46D-8291-B25B888CAA64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DAAA0D5-6459-E3D0-9937-FA1010678AC4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AA197D0-1A05-5E0C-CA64-C000A81A518A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551A4D9-C01D-95F2-4B27-48DA16155920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E1528B-17A2-E493-F100-C1A1C1D476CD}"/>
              </a:ext>
            </a:extLst>
          </p:cNvPr>
          <p:cNvGrpSpPr/>
          <p:nvPr/>
        </p:nvGrpSpPr>
        <p:grpSpPr>
          <a:xfrm>
            <a:off x="2371188" y="1326309"/>
            <a:ext cx="6559358" cy="1800000"/>
            <a:chOff x="2371188" y="1326309"/>
            <a:chExt cx="6559358" cy="180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BC272-4AA3-C1BC-5EBE-8DDC3935EEF3}"/>
                </a:ext>
              </a:extLst>
            </p:cNvPr>
            <p:cNvSpPr/>
            <p:nvPr/>
          </p:nvSpPr>
          <p:spPr>
            <a:xfrm>
              <a:off x="3454946" y="1326309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8E3B46"/>
                  </a:solidFill>
                </a:rPr>
                <a:t>eReefs P2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2C6BCB-C363-6FC1-DBF5-C652B462CD57}"/>
                </a:ext>
              </a:extLst>
            </p:cNvPr>
            <p:cNvGrpSpPr/>
            <p:nvPr/>
          </p:nvGrpSpPr>
          <p:grpSpPr>
            <a:xfrm>
              <a:off x="2371188" y="1747236"/>
              <a:ext cx="1363136" cy="1091682"/>
              <a:chOff x="1533625" y="1399591"/>
              <a:chExt cx="1363136" cy="1091682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75F8C8-8935-8189-044A-F30C7F0E35B6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E9DFBB-69FD-FDBF-2EE6-678E89C858A5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5705E0B-4831-A0A9-E2EE-B53A5B8A2B6C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C7F3F9-2873-C993-79CA-1F80B84BD2CE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DFAD649-5D81-C406-85D2-B71DF2103CD5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C931953-EE00-090B-0E05-78F089107028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AD047CC-3448-59AE-B3E6-A8D782658167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595ED77-0501-5B19-39E4-D8F04EB59504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00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491</Words>
  <Application>Microsoft Office PowerPoint</Application>
  <PresentationFormat>Widescreen</PresentationFormat>
  <Paragraphs>247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30</cp:revision>
  <dcterms:created xsi:type="dcterms:W3CDTF">2023-11-26T10:48:19Z</dcterms:created>
  <dcterms:modified xsi:type="dcterms:W3CDTF">2025-10-31T04:01:39Z</dcterms:modified>
</cp:coreProperties>
</file>