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2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44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2CC-43CD-6936-028C-D7DF05D8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5CE85-85CF-63E7-A936-E7905C1A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B9FC-485A-4CCC-54AF-D3DC2A4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1F28-202F-DCD0-D2FA-DD4F48FC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BF1E-AD04-34BF-5F63-D4D45BF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5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5AF-EEDE-FC7E-75D5-C6353407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CA134-43D7-9648-9C9A-21249C54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B681-6A41-C231-B8EC-3EE5CA71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A984-6023-3EE6-CEC8-06344511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1744-9383-3961-8EFA-F3F31489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5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E78B2-00FF-F3AB-2F24-573FE31C6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EC9EE-A59D-53AA-EDAB-348C7902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1742-B267-D5B7-1E32-797C4C0E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26DE-2E2F-3BB1-6220-D4AF1EA9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EC2-6891-B19A-E639-8DF5A80E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3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7313-FC6C-B804-44C5-72FD38D0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50E0-D18E-C518-1FF1-F6D5A1BA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3CD4-914B-B083-BBED-BA69D5A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FA88-2BAB-C985-3D0D-D4688214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202E-565E-1F03-13C3-1BD0D447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EA14-4D8A-A406-B6F7-3B211986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3F72-364C-8CBD-614D-0F9809F9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96E4-65B9-C8CA-5A2E-BF2BAB80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0670-3B03-A9A0-079F-4124C873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09AB-AFFF-A868-FBAE-293A048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F187-F8F1-5726-65FF-69536560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9CE7-71CD-F740-D0F8-2E7DC60F2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2BE6-8F36-325C-4155-0D408516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3D90-0DE0-EDD9-8B1A-EB483EB4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18/04/2025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24A3F-8DA6-2C72-7ECD-A093AF0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F51E-728E-3535-36F7-15615932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5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F8C6-02EC-6A75-860A-5D0CB812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299D-FD06-9251-98E2-8C348EC4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26047-E1F8-9272-2BCE-167EE5A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724-3397-FA67-FBB3-5552C958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822C7-0FDB-D125-D5C5-846656D99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3BED0-2E82-F957-D608-5C5F9422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18/04/2025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AA389-E4B1-AE81-DA9B-12A165D5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EABB5-75E3-3904-C4A8-EF53386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39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25BD-101A-F342-24F4-AE8F2483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1C7FA-20B3-7A5E-476B-E2F81B90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18/04/2025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0478E-8FCD-DAD4-23CA-5D939BC7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47402-3790-B38F-DA96-996A501E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3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82090-5A4C-C798-2155-6805B32A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18/04/2025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A496C-F117-9569-00CD-9AE89E6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5331-E474-4F18-648B-936F1C1F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8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E0FA-8AD9-9E87-567C-A821A4F2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091A-7EBD-B49D-9D10-A25D020F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FF6A9-9457-C329-01BD-B7E83E29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76568-4085-29C8-85DD-1900C5F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18/04/2025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57E6-7D1D-8AFA-DB8F-59E1F4C0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503FE-46F4-F3A2-007C-A715E95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4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A56-87AE-BD12-7A33-954B6D30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C3653-5B50-0324-7D8A-BEAF0917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EFBC-3A38-03E9-A58D-FBA0B087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05A3-3D96-E4A5-4517-9A619006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18/04/2025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8C9C-1AA1-922E-A828-39A139C8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6AF6-8DDC-CC27-30F3-45124106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0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08A89-35A6-9C12-D894-663C96A3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F97E-9423-4CE9-3ED1-C247CF9B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823F-B629-4A2D-088C-4F625E96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3454-FE8B-43FF-A5CF-11748C0C9FCF}" type="datetimeFigureOut">
              <a:rPr lang="en-AU" smtClean="0"/>
              <a:t>18/04/2025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A0A6-4BDE-A66C-FCBC-0E24D0D7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87B4-4712-1FD7-7B00-A594089D2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FB1AD6A-E21A-D222-734D-019B0FFA3CA6}"/>
              </a:ext>
            </a:extLst>
          </p:cNvPr>
          <p:cNvSpPr/>
          <p:nvPr/>
        </p:nvSpPr>
        <p:spPr>
          <a:xfrm>
            <a:off x="1089211" y="2939984"/>
            <a:ext cx="5475600" cy="18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5x15.21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6D183D-DAA7-C136-9532-916DE476C94F}"/>
              </a:ext>
            </a:extLst>
          </p:cNvPr>
          <p:cNvSpPr/>
          <p:nvPr/>
        </p:nvSpPr>
        <p:spPr>
          <a:xfrm>
            <a:off x="1089211" y="685801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2.4x7.3cm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8D02F2-AAFE-39D6-4346-94F6FE8AF45B}"/>
              </a:ext>
            </a:extLst>
          </p:cNvPr>
          <p:cNvSpPr/>
          <p:nvPr/>
        </p:nvSpPr>
        <p:spPr>
          <a:xfrm>
            <a:off x="1089211" y="1627910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0.329 ratio</a:t>
            </a:r>
          </a:p>
        </p:txBody>
      </p:sp>
    </p:spTree>
    <p:extLst>
      <p:ext uri="{BB962C8B-B14F-4D97-AF65-F5344CB8AC3E}">
        <p14:creationId xmlns:p14="http://schemas.microsoft.com/office/powerpoint/2010/main" val="80697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27FB3-787A-F10C-CA50-2EBF9C1B0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C3E6D4-63CA-C84E-53ED-E8AEA017C37A}"/>
              </a:ext>
            </a:extLst>
          </p:cNvPr>
          <p:cNvSpPr/>
          <p:nvPr/>
        </p:nvSpPr>
        <p:spPr>
          <a:xfrm>
            <a:off x="3358200" y="2529000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07615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415E-E44F-1B81-FC31-6FF126F78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FFE8CBD-EA3E-CBAF-F906-D0AFD1EB46B1}"/>
              </a:ext>
            </a:extLst>
          </p:cNvPr>
          <p:cNvGrpSpPr/>
          <p:nvPr/>
        </p:nvGrpSpPr>
        <p:grpSpPr>
          <a:xfrm>
            <a:off x="3358200" y="2784790"/>
            <a:ext cx="5475600" cy="1800000"/>
            <a:chOff x="4937763" y="2394092"/>
            <a:chExt cx="2626817" cy="864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8BCEFF-BA28-F80B-5524-D9AD892D4FF4}"/>
                </a:ext>
              </a:extLst>
            </p:cNvPr>
            <p:cNvGrpSpPr/>
            <p:nvPr/>
          </p:nvGrpSpPr>
          <p:grpSpPr>
            <a:xfrm>
              <a:off x="4937763" y="2394092"/>
              <a:ext cx="2626817" cy="864000"/>
              <a:chOff x="4455624" y="2402404"/>
              <a:chExt cx="2626817" cy="86400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4AF7BE2-B947-DB69-639B-81DB3648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4455624" y="2402404"/>
                <a:ext cx="1018879" cy="864000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7D47DB9-361D-3AC7-CFBF-16BB706EF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6063562" y="2402404"/>
                <a:ext cx="1018879" cy="864000"/>
              </a:xfrm>
              <a:prstGeom prst="rect">
                <a:avLst/>
              </a:prstGeom>
            </p:spPr>
          </p:pic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5A8698-945A-C35F-0BD7-BF508E652559}"/>
                </a:ext>
              </a:extLst>
            </p:cNvPr>
            <p:cNvCxnSpPr/>
            <p:nvPr/>
          </p:nvCxnSpPr>
          <p:spPr>
            <a:xfrm>
              <a:off x="6035041" y="2836478"/>
              <a:ext cx="432261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42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C8F74-0C92-7108-7817-F30AFACA3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470EF1-4BC6-74F2-C11A-1B93A8285104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37A4C1-C2E9-1D75-FB89-84B11A399404}"/>
              </a:ext>
            </a:extLst>
          </p:cNvPr>
          <p:cNvGrpSpPr/>
          <p:nvPr/>
        </p:nvGrpSpPr>
        <p:grpSpPr>
          <a:xfrm>
            <a:off x="3877468" y="1073237"/>
            <a:ext cx="4100747" cy="1531578"/>
            <a:chOff x="3826668" y="1028787"/>
            <a:chExt cx="4100747" cy="153157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8B242A-69C4-ECE6-3361-44435CE84098}"/>
                </a:ext>
              </a:extLst>
            </p:cNvPr>
            <p:cNvSpPr txBox="1"/>
            <p:nvPr/>
          </p:nvSpPr>
          <p:spPr>
            <a:xfrm>
              <a:off x="3995271" y="1532966"/>
              <a:ext cx="3932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/>
                <a:t>for (i in 1:10){function}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79C5F0-968D-67D3-EE3D-D447DA568AAF}"/>
                </a:ext>
              </a:extLst>
            </p:cNvPr>
            <p:cNvSpPr/>
            <p:nvPr/>
          </p:nvSpPr>
          <p:spPr>
            <a:xfrm>
              <a:off x="4673600" y="1584512"/>
              <a:ext cx="161925" cy="423582"/>
            </a:xfrm>
            <a:prstGeom prst="rect">
              <a:avLst/>
            </a:prstGeom>
            <a:solidFill>
              <a:schemeClr val="accent1">
                <a:alpha val="50196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AFB3544-3A60-B8A3-87EA-A06710672E78}"/>
                </a:ext>
              </a:extLst>
            </p:cNvPr>
            <p:cNvSpPr/>
            <p:nvPr/>
          </p:nvSpPr>
          <p:spPr>
            <a:xfrm>
              <a:off x="5191124" y="1584512"/>
              <a:ext cx="666751" cy="423582"/>
            </a:xfrm>
            <a:prstGeom prst="rect">
              <a:avLst/>
            </a:prstGeom>
            <a:solidFill>
              <a:schemeClr val="accent6">
                <a:alpha val="50196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88FEFE-065E-4BD9-5086-613EA16DD0F2}"/>
                </a:ext>
              </a:extLst>
            </p:cNvPr>
            <p:cNvSpPr/>
            <p:nvPr/>
          </p:nvSpPr>
          <p:spPr>
            <a:xfrm>
              <a:off x="6064250" y="1582785"/>
              <a:ext cx="1195911" cy="423582"/>
            </a:xfrm>
            <a:prstGeom prst="rect">
              <a:avLst/>
            </a:prstGeom>
            <a:solidFill>
              <a:schemeClr val="accent2">
                <a:alpha val="50196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2A8547-AFCA-B4AD-0238-C5F8D274ECA9}"/>
                </a:ext>
              </a:extLst>
            </p:cNvPr>
            <p:cNvSpPr txBox="1"/>
            <p:nvPr/>
          </p:nvSpPr>
          <p:spPr>
            <a:xfrm>
              <a:off x="4343400" y="1028787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6"/>
                  </a:solidFill>
                </a:rPr>
                <a:t>The range to loop over.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5B5184-CB58-24B6-1A60-57E398BA0DCC}"/>
                </a:ext>
              </a:extLst>
            </p:cNvPr>
            <p:cNvSpPr txBox="1"/>
            <p:nvPr/>
          </p:nvSpPr>
          <p:spPr>
            <a:xfrm>
              <a:off x="5596339" y="2191033"/>
              <a:ext cx="2131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2"/>
                  </a:solidFill>
                </a:rPr>
                <a:t>The thing to repeat.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CD0F40-C260-D176-BF4A-C503468091CC}"/>
                </a:ext>
              </a:extLst>
            </p:cNvPr>
            <p:cNvSpPr txBox="1"/>
            <p:nvPr/>
          </p:nvSpPr>
          <p:spPr>
            <a:xfrm>
              <a:off x="3826668" y="2191033"/>
              <a:ext cx="1855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/>
                  </a:solidFill>
                </a:rPr>
                <a:t>The current loop.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54A53A5-7D07-E2DB-7B32-88A7F7BD0E62}"/>
                </a:ext>
              </a:extLst>
            </p:cNvPr>
            <p:cNvCxnSpPr>
              <a:cxnSpLocks/>
              <a:stCxn id="8" idx="0"/>
              <a:endCxn id="3" idx="2"/>
            </p:cNvCxnSpPr>
            <p:nvPr/>
          </p:nvCxnSpPr>
          <p:spPr>
            <a:xfrm flipV="1">
              <a:off x="4754562" y="2008094"/>
              <a:ext cx="1" cy="23028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C5402B-C90C-ECF3-6464-D24228999892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flipV="1">
              <a:off x="6662206" y="2006367"/>
              <a:ext cx="0" cy="2605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E99A9E-2695-29E9-AE9C-D8808F403EF8}"/>
                </a:ext>
              </a:extLst>
            </p:cNvPr>
            <p:cNvCxnSpPr>
              <a:cxnSpLocks/>
              <a:stCxn id="6" idx="2"/>
              <a:endCxn id="4" idx="0"/>
            </p:cNvCxnSpPr>
            <p:nvPr/>
          </p:nvCxnSpPr>
          <p:spPr>
            <a:xfrm>
              <a:off x="5524500" y="1346200"/>
              <a:ext cx="0" cy="2383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489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34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7</cp:revision>
  <dcterms:created xsi:type="dcterms:W3CDTF">2023-11-26T10:48:19Z</dcterms:created>
  <dcterms:modified xsi:type="dcterms:W3CDTF">2025-04-19T10:33:23Z</dcterms:modified>
</cp:coreProperties>
</file>