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243C-5138-7547-264D-33EE36E52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8979F-475A-30E8-0093-9D2E6BDD0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15DB-B585-966C-633E-C7CEE775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22D6-8CE8-71E7-F70B-8308D3CF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54C9-0198-6827-2040-C541AB0B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27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F9A0-49F7-C1C9-8BC0-40EF9FFA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89266-58FD-7C91-D0FA-B9A34C58E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0615-9FA0-5435-520A-5D2C5EED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FAD2-8F2E-C142-749D-DB4B84BC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7A53-36EC-1BBA-D2DE-3B67969E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15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5C5DD-66BD-4F3E-9455-6EEF423B1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A4BD8-4D07-DE02-F5F9-341F972AF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A1B2-A60A-8D3B-AD8B-9FCDA5EB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3340-158E-6B3D-9B66-BA5177AF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FC6F-A9B3-6EA3-A353-592F9D61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051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6108-9228-6C10-7395-8CFE2272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7076-D725-0BB7-BE7D-3C64002D2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3578-9568-9E11-F7E4-D07A172B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02D4-31DF-B2D8-84D7-DA6CECB7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48509-F7D2-EB27-F761-547363F1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94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9C66-AC8D-B7FE-617B-300CB298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E2F39-1662-7D6D-AFD3-806CFF85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D7A9-B541-D556-F0E1-004C953C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2EF4-3CC9-1E7F-ECA0-E06D3743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314C-233D-DF93-1CE6-605B052F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90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9490-F169-2B6F-80DB-AD0FA3F3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279B-7E0A-1B49-AF34-03814260A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059CD-F06E-6D1F-DBF9-3C3A498D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AF656-C468-4ABD-6B9C-FEBD7A41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CA51-08BA-9D82-2427-9591E223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72D5-05C6-43EB-7A8C-D9944932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91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691C-21F8-DB9D-3975-178C52DF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AC535-FB85-8715-448A-556C129F2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7420A-5E39-E62C-F51D-3C8B95BF9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60741-1420-631C-0F23-C4FC09C15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05F24-3C79-157D-D75D-85AB35EE3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83C80-DAFF-6240-C63A-98B9FD3A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2F3BC-C650-97FB-F88E-AAC933E6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21D55-B6EA-2EA3-5326-159520F7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41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75C-633F-06C5-AFAC-CA57399B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56822-B61C-27D6-CEE5-F9A6253E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4C69C-9478-1DE3-08AE-1C9B4646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E5894-9AE6-14F9-EFEB-9DC280B3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81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16840-35CF-5D2E-B4E7-C6C625EA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A2DF9-90F7-7C06-C341-127816AE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38043-0C98-2C75-0A0F-65D180BB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87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F74E-947C-6108-3567-3854C961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6A18-D153-3D12-9757-59F9357B8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FA8A8-68EE-496A-BE9B-65B0C493C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B5270-1AA3-D16A-B8D1-B8006A67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947D-A3B8-9C53-6930-A004050C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A3160-B852-6B4D-1A33-42E793FC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1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9C90-ACB7-89C7-7999-A24AF0E2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1C38C-EF54-AAAF-D6DC-085DE276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06360-91AE-CA0E-423C-E191BA7E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C64B-CC8C-C36D-7E21-5BA7CB62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E900B-006A-9C01-CF35-84E21006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FFAF6-ECC1-7D17-A5D3-B28427CD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0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D51D7-9CEB-9027-E3CD-3607E0D9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8412-AEA3-5C8A-5B67-21CE9270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A487-3014-FA93-C3B3-A56A69E5B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0E76-88B1-422E-AE68-BBA0B36A9FD2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EF3CF-D8A8-C80B-D2BC-2F76447B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F8260-67D6-E471-4A6F-05F4688F4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86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blue hat on a beach&#10;&#10;Description automatically generated">
            <a:extLst>
              <a:ext uri="{FF2B5EF4-FFF2-40B4-BE49-F238E27FC236}">
                <a16:creationId xmlns:a16="http://schemas.microsoft.com/office/drawing/2014/main" id="{1453BAF6-75C3-1CF8-8F6C-F067976FC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ellipse">
            <a:avLst/>
          </a:prstGeom>
          <a:ln w="63500" cap="rnd">
            <a:solidFill>
              <a:srgbClr val="E6AA04"/>
            </a:solidFill>
          </a:ln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AA5279E-D799-49B1-6E7D-56F6F12A1B4F}"/>
              </a:ext>
            </a:extLst>
          </p:cNvPr>
          <p:cNvGrpSpPr/>
          <p:nvPr/>
        </p:nvGrpSpPr>
        <p:grpSpPr>
          <a:xfrm>
            <a:off x="2011141" y="-27000"/>
            <a:ext cx="7213293" cy="6912000"/>
            <a:chOff x="1350740" y="-27000"/>
            <a:chExt cx="7213293" cy="6912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ACCBA5-9321-30BE-A9FB-D037E629D43B}"/>
                </a:ext>
              </a:extLst>
            </p:cNvPr>
            <p:cNvSpPr/>
            <p:nvPr/>
          </p:nvSpPr>
          <p:spPr>
            <a:xfrm>
              <a:off x="1350740" y="-27000"/>
              <a:ext cx="6912000" cy="6912000"/>
            </a:xfrm>
            <a:prstGeom prst="ellipse">
              <a:avLst/>
            </a:prstGeom>
            <a:noFill/>
            <a:ln w="3175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44AB72-5446-7369-D4B3-8DDB6B05B0B3}"/>
                </a:ext>
              </a:extLst>
            </p:cNvPr>
            <p:cNvSpPr/>
            <p:nvPr/>
          </p:nvSpPr>
          <p:spPr>
            <a:xfrm>
              <a:off x="2105425" y="911950"/>
              <a:ext cx="6458608" cy="5090342"/>
            </a:xfrm>
            <a:custGeom>
              <a:avLst/>
              <a:gdLst>
                <a:gd name="connsiteX0" fmla="*/ 0 w 6423422"/>
                <a:gd name="connsiteY0" fmla="*/ 1385576 h 5090342"/>
                <a:gd name="connsiteX1" fmla="*/ 1214078 w 6423422"/>
                <a:gd name="connsiteY1" fmla="*/ 4374665 h 5090342"/>
                <a:gd name="connsiteX2" fmla="*/ 1936377 w 6423422"/>
                <a:gd name="connsiteY2" fmla="*/ 2450 h 5090342"/>
                <a:gd name="connsiteX3" fmla="*/ 4802521 w 6423422"/>
                <a:gd name="connsiteY3" fmla="*/ 5089280 h 5090342"/>
                <a:gd name="connsiteX4" fmla="*/ 4280007 w 6423422"/>
                <a:gd name="connsiteY4" fmla="*/ 471176 h 5090342"/>
                <a:gd name="connsiteX5" fmla="*/ 6154911 w 6423422"/>
                <a:gd name="connsiteY5" fmla="*/ 2445972 h 5090342"/>
                <a:gd name="connsiteX6" fmla="*/ 6370064 w 6423422"/>
                <a:gd name="connsiteY6" fmla="*/ 1039794 h 509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3422" h="5090342">
                  <a:moveTo>
                    <a:pt x="0" y="1385576"/>
                  </a:moveTo>
                  <a:cubicBezTo>
                    <a:pt x="445674" y="2995381"/>
                    <a:pt x="891349" y="4605186"/>
                    <a:pt x="1214078" y="4374665"/>
                  </a:cubicBezTo>
                  <a:cubicBezTo>
                    <a:pt x="1536808" y="4144144"/>
                    <a:pt x="1338303" y="-116652"/>
                    <a:pt x="1936377" y="2450"/>
                  </a:cubicBezTo>
                  <a:cubicBezTo>
                    <a:pt x="2534451" y="121552"/>
                    <a:pt x="4411916" y="5011159"/>
                    <a:pt x="4802521" y="5089280"/>
                  </a:cubicBezTo>
                  <a:cubicBezTo>
                    <a:pt x="5193126" y="5167401"/>
                    <a:pt x="4054609" y="911727"/>
                    <a:pt x="4280007" y="471176"/>
                  </a:cubicBezTo>
                  <a:cubicBezTo>
                    <a:pt x="4505405" y="30625"/>
                    <a:pt x="5806568" y="2351202"/>
                    <a:pt x="6154911" y="2445972"/>
                  </a:cubicBezTo>
                  <a:cubicBezTo>
                    <a:pt x="6503254" y="2540742"/>
                    <a:pt x="6436659" y="1790268"/>
                    <a:pt x="6370064" y="1039794"/>
                  </a:cubicBezTo>
                </a:path>
              </a:pathLst>
            </a:custGeom>
            <a:noFill/>
            <a:ln w="317500">
              <a:solidFill>
                <a:srgbClr val="E6AA04">
                  <a:alpha val="61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4B1EDB-72D4-DA5F-6AA0-74A977C9B718}"/>
              </a:ext>
            </a:extLst>
          </p:cNvPr>
          <p:cNvSpPr/>
          <p:nvPr/>
        </p:nvSpPr>
        <p:spPr>
          <a:xfrm>
            <a:off x="2765824" y="903490"/>
            <a:ext cx="6458608" cy="5090342"/>
          </a:xfrm>
          <a:custGeom>
            <a:avLst/>
            <a:gdLst>
              <a:gd name="connsiteX0" fmla="*/ 0 w 6423422"/>
              <a:gd name="connsiteY0" fmla="*/ 1385576 h 5090342"/>
              <a:gd name="connsiteX1" fmla="*/ 1214078 w 6423422"/>
              <a:gd name="connsiteY1" fmla="*/ 4374665 h 5090342"/>
              <a:gd name="connsiteX2" fmla="*/ 1936377 w 6423422"/>
              <a:gd name="connsiteY2" fmla="*/ 2450 h 5090342"/>
              <a:gd name="connsiteX3" fmla="*/ 4802521 w 6423422"/>
              <a:gd name="connsiteY3" fmla="*/ 5089280 h 5090342"/>
              <a:gd name="connsiteX4" fmla="*/ 4280007 w 6423422"/>
              <a:gd name="connsiteY4" fmla="*/ 471176 h 5090342"/>
              <a:gd name="connsiteX5" fmla="*/ 6154911 w 6423422"/>
              <a:gd name="connsiteY5" fmla="*/ 2445972 h 5090342"/>
              <a:gd name="connsiteX6" fmla="*/ 6370064 w 6423422"/>
              <a:gd name="connsiteY6" fmla="*/ 1039794 h 509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3422" h="5090342">
                <a:moveTo>
                  <a:pt x="0" y="1385576"/>
                </a:moveTo>
                <a:cubicBezTo>
                  <a:pt x="445674" y="2995381"/>
                  <a:pt x="891349" y="4605186"/>
                  <a:pt x="1214078" y="4374665"/>
                </a:cubicBezTo>
                <a:cubicBezTo>
                  <a:pt x="1536808" y="4144144"/>
                  <a:pt x="1338303" y="-116652"/>
                  <a:pt x="1936377" y="2450"/>
                </a:cubicBezTo>
                <a:cubicBezTo>
                  <a:pt x="2534451" y="121552"/>
                  <a:pt x="4411916" y="5011159"/>
                  <a:pt x="4802521" y="5089280"/>
                </a:cubicBezTo>
                <a:cubicBezTo>
                  <a:pt x="5193126" y="5167401"/>
                  <a:pt x="4054609" y="911727"/>
                  <a:pt x="4280007" y="471176"/>
                </a:cubicBezTo>
                <a:cubicBezTo>
                  <a:pt x="4505405" y="30625"/>
                  <a:pt x="5806568" y="2351202"/>
                  <a:pt x="6154911" y="2445972"/>
                </a:cubicBezTo>
                <a:cubicBezTo>
                  <a:pt x="6503254" y="2540742"/>
                  <a:pt x="6436659" y="1790268"/>
                  <a:pt x="6370064" y="1039794"/>
                </a:cubicBezTo>
              </a:path>
            </a:pathLst>
          </a:custGeom>
          <a:noFill/>
          <a:ln w="317500">
            <a:solidFill>
              <a:srgbClr val="E6AA04">
                <a:alpha val="61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36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3FF520-911F-D123-0636-CC3947772BBC}"/>
              </a:ext>
            </a:extLst>
          </p:cNvPr>
          <p:cNvGrpSpPr/>
          <p:nvPr/>
        </p:nvGrpSpPr>
        <p:grpSpPr>
          <a:xfrm>
            <a:off x="3161761" y="49200"/>
            <a:ext cx="6912803" cy="6916156"/>
            <a:chOff x="3161761" y="49200"/>
            <a:chExt cx="6912803" cy="6916156"/>
          </a:xfrm>
        </p:grpSpPr>
        <p:pic>
          <p:nvPicPr>
            <p:cNvPr id="5" name="Picture 4" descr="A person in a blue hat on a beach&#10;&#10;Description automatically generated">
              <a:extLst>
                <a:ext uri="{FF2B5EF4-FFF2-40B4-BE49-F238E27FC236}">
                  <a16:creationId xmlns:a16="http://schemas.microsoft.com/office/drawing/2014/main" id="{1453BAF6-75C3-1CF8-8F6C-F067976FC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564" y="80356"/>
              <a:ext cx="6858000" cy="6858000"/>
            </a:xfrm>
            <a:prstGeom prst="ellipse">
              <a:avLst/>
            </a:prstGeom>
            <a:ln w="63500" cap="rnd">
              <a:solidFill>
                <a:srgbClr val="E6AA04"/>
              </a:solidFill>
            </a:ln>
            <a:effectLst/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A5279E-D799-49B1-6E7D-56F6F12A1B4F}"/>
                </a:ext>
              </a:extLst>
            </p:cNvPr>
            <p:cNvGrpSpPr/>
            <p:nvPr/>
          </p:nvGrpSpPr>
          <p:grpSpPr>
            <a:xfrm>
              <a:off x="3162564" y="53356"/>
              <a:ext cx="6912000" cy="6912000"/>
              <a:chOff x="2716336" y="-50091"/>
              <a:chExt cx="6912000" cy="6912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BACCBA5-9321-30BE-A9FB-D037E629D43B}"/>
                  </a:ext>
                </a:extLst>
              </p:cNvPr>
              <p:cNvSpPr/>
              <p:nvPr/>
            </p:nvSpPr>
            <p:spPr>
              <a:xfrm>
                <a:off x="2716336" y="-50091"/>
                <a:ext cx="6912000" cy="6912000"/>
              </a:xfrm>
              <a:prstGeom prst="ellipse">
                <a:avLst/>
              </a:prstGeom>
              <a:noFill/>
              <a:ln w="3175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B44AB72-5446-7369-D4B3-8DDB6B05B0B3}"/>
                  </a:ext>
                </a:extLst>
              </p:cNvPr>
              <p:cNvSpPr/>
              <p:nvPr/>
            </p:nvSpPr>
            <p:spPr>
              <a:xfrm>
                <a:off x="2912552" y="891218"/>
                <a:ext cx="6458608" cy="5090342"/>
              </a:xfrm>
              <a:custGeom>
                <a:avLst/>
                <a:gdLst>
                  <a:gd name="connsiteX0" fmla="*/ 0 w 6423422"/>
                  <a:gd name="connsiteY0" fmla="*/ 1385576 h 5090342"/>
                  <a:gd name="connsiteX1" fmla="*/ 1214078 w 6423422"/>
                  <a:gd name="connsiteY1" fmla="*/ 4374665 h 5090342"/>
                  <a:gd name="connsiteX2" fmla="*/ 1936377 w 6423422"/>
                  <a:gd name="connsiteY2" fmla="*/ 2450 h 5090342"/>
                  <a:gd name="connsiteX3" fmla="*/ 4802521 w 6423422"/>
                  <a:gd name="connsiteY3" fmla="*/ 5089280 h 5090342"/>
                  <a:gd name="connsiteX4" fmla="*/ 4280007 w 6423422"/>
                  <a:gd name="connsiteY4" fmla="*/ 471176 h 5090342"/>
                  <a:gd name="connsiteX5" fmla="*/ 6154911 w 6423422"/>
                  <a:gd name="connsiteY5" fmla="*/ 2445972 h 5090342"/>
                  <a:gd name="connsiteX6" fmla="*/ 6370064 w 6423422"/>
                  <a:gd name="connsiteY6" fmla="*/ 1039794 h 509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3422" h="5090342">
                    <a:moveTo>
                      <a:pt x="0" y="1385576"/>
                    </a:moveTo>
                    <a:cubicBezTo>
                      <a:pt x="445674" y="2995381"/>
                      <a:pt x="891349" y="4605186"/>
                      <a:pt x="1214078" y="4374665"/>
                    </a:cubicBezTo>
                    <a:cubicBezTo>
                      <a:pt x="1536808" y="4144144"/>
                      <a:pt x="1338303" y="-116652"/>
                      <a:pt x="1936377" y="2450"/>
                    </a:cubicBezTo>
                    <a:cubicBezTo>
                      <a:pt x="2534451" y="121552"/>
                      <a:pt x="4411916" y="5011159"/>
                      <a:pt x="4802521" y="5089280"/>
                    </a:cubicBezTo>
                    <a:cubicBezTo>
                      <a:pt x="5193126" y="5167401"/>
                      <a:pt x="4054609" y="911727"/>
                      <a:pt x="4280007" y="471176"/>
                    </a:cubicBezTo>
                    <a:cubicBezTo>
                      <a:pt x="4505405" y="30625"/>
                      <a:pt x="5806568" y="2351202"/>
                      <a:pt x="6154911" y="2445972"/>
                    </a:cubicBezTo>
                    <a:cubicBezTo>
                      <a:pt x="6503254" y="2540742"/>
                      <a:pt x="6436659" y="1790268"/>
                      <a:pt x="6370064" y="1039794"/>
                    </a:cubicBezTo>
                  </a:path>
                </a:pathLst>
              </a:custGeom>
              <a:noFill/>
              <a:ln w="317500">
                <a:solidFill>
                  <a:srgbClr val="E6AA04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pic>
          <p:nvPicPr>
            <p:cNvPr id="2" name="Picture 1" descr="A person in a blue hat on a beach&#10;&#10;Description automatically generated">
              <a:extLst>
                <a:ext uri="{FF2B5EF4-FFF2-40B4-BE49-F238E27FC236}">
                  <a16:creationId xmlns:a16="http://schemas.microsoft.com/office/drawing/2014/main" id="{739ECF26-2260-8266-D8D2-E61578A05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410" b="97049" l="9809" r="89793">
                          <a14:foregroundMark x1="54067" y1="10287" x2="54067" y2="10287"/>
                          <a14:foregroundMark x1="57177" y1="11722" x2="57177" y2="11722"/>
                          <a14:foregroundMark x1="38676" y1="14992" x2="38676" y2="14992"/>
                          <a14:foregroundMark x1="28309" y1="58214" x2="28309" y2="58214"/>
                          <a14:foregroundMark x1="29745" y1="56220" x2="29745" y2="56220"/>
                          <a14:foregroundMark x1="31180" y1="54864" x2="31180" y2="54864"/>
                          <a14:foregroundMark x1="25758" y1="57895" x2="25758" y2="57895"/>
                          <a14:foregroundMark x1="27512" y1="55183" x2="27512" y2="55183"/>
                          <a14:foregroundMark x1="75359" y1="50797" x2="75359" y2="50797"/>
                          <a14:foregroundMark x1="74163" y1="50159" x2="74163" y2="50159"/>
                          <a14:foregroundMark x1="73365" y1="48884" x2="73365" y2="48884"/>
                          <a14:foregroundMark x1="86204" y1="68421" x2="86204" y2="68421"/>
                          <a14:foregroundMark x1="85566" y1="67783" x2="85566" y2="67783"/>
                          <a14:foregroundMark x1="56539" y1="89793" x2="56539" y2="89793"/>
                          <a14:foregroundMark x1="57337" y1="89234" x2="57337" y2="89234"/>
                          <a14:foregroundMark x1="55104" y1="92823" x2="55104" y2="92823"/>
                          <a14:foregroundMark x1="52392" y1="87002" x2="52392" y2="87002"/>
                          <a14:foregroundMark x1="53030" y1="91707" x2="53030" y2="91707"/>
                          <a14:foregroundMark x1="88118" y1="71930" x2="88118" y2="71930"/>
                          <a14:foregroundMark x1="75518" y1="86523" x2="75518" y2="86523"/>
                          <a14:foregroundMark x1="75518" y1="88198" x2="75518" y2="88198"/>
                          <a14:foregroundMark x1="75997" y1="90191" x2="75997" y2="90191"/>
                          <a14:foregroundMark x1="77273" y1="90191" x2="77273" y2="90191"/>
                          <a14:foregroundMark x1="48724" y1="95056" x2="48724" y2="95056"/>
                          <a14:foregroundMark x1="51675" y1="97129" x2="51675" y2="97129"/>
                          <a14:foregroundMark x1="18820" y1="75758" x2="18820" y2="75758"/>
                          <a14:foregroundMark x1="18182" y1="77432" x2="18182" y2="77432"/>
                          <a14:foregroundMark x1="17863" y1="78788" x2="17863" y2="78788"/>
                          <a14:foregroundMark x1="17384" y1="82616" x2="17384" y2="82616"/>
                          <a14:foregroundMark x1="20654" y1="62281" x2="20654" y2="62281"/>
                          <a14:foregroundMark x1="20415" y1="62998" x2="20415" y2="62998"/>
                          <a14:foregroundMark x1="20415" y1="61563" x2="20415" y2="61563"/>
                          <a14:foregroundMark x1="51515" y1="9410" x2="51515" y2="9410"/>
                          <a14:foregroundMark x1="30702" y1="92504" x2="30702" y2="92504"/>
                          <a14:foregroundMark x1="27432" y1="92743" x2="27432" y2="92743"/>
                          <a14:foregroundMark x1="24482" y1="91148" x2="24482" y2="91148"/>
                          <a14:foregroundMark x1="25518" y1="92185" x2="25518" y2="921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2659" y="74600"/>
              <a:ext cx="6858000" cy="6858000"/>
            </a:xfrm>
            <a:prstGeom prst="ellipse">
              <a:avLst/>
            </a:prstGeom>
            <a:ln w="63500" cap="rnd">
              <a:noFill/>
            </a:ln>
            <a:effectLst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4778AAA-E3F5-AF89-729B-45D9ED6963D1}"/>
                </a:ext>
              </a:extLst>
            </p:cNvPr>
            <p:cNvSpPr/>
            <p:nvPr/>
          </p:nvSpPr>
          <p:spPr>
            <a:xfrm>
              <a:off x="3161761" y="49200"/>
              <a:ext cx="6912000" cy="6912000"/>
            </a:xfrm>
            <a:prstGeom prst="ellipse">
              <a:avLst/>
            </a:prstGeom>
            <a:noFill/>
            <a:ln w="3175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49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blue hat on a beach&#10;&#10;Description automatically generated">
            <a:extLst>
              <a:ext uri="{FF2B5EF4-FFF2-40B4-BE49-F238E27FC236}">
                <a16:creationId xmlns:a16="http://schemas.microsoft.com/office/drawing/2014/main" id="{1453BAF6-75C3-1CF8-8F6C-F067976FC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0" b="97049" l="9809" r="89793">
                        <a14:foregroundMark x1="54067" y1="10287" x2="54067" y2="10287"/>
                        <a14:foregroundMark x1="57177" y1="11722" x2="57177" y2="11722"/>
                        <a14:foregroundMark x1="38676" y1="14992" x2="38676" y2="14992"/>
                        <a14:foregroundMark x1="28309" y1="58214" x2="28309" y2="58214"/>
                        <a14:foregroundMark x1="29745" y1="56220" x2="29745" y2="56220"/>
                        <a14:foregroundMark x1="31180" y1="54864" x2="31180" y2="54864"/>
                        <a14:foregroundMark x1="25758" y1="57895" x2="25758" y2="57895"/>
                        <a14:foregroundMark x1="27512" y1="55183" x2="27512" y2="55183"/>
                        <a14:foregroundMark x1="75359" y1="50797" x2="75359" y2="50797"/>
                        <a14:foregroundMark x1="74163" y1="50159" x2="74163" y2="50159"/>
                        <a14:foregroundMark x1="73365" y1="48884" x2="73365" y2="48884"/>
                        <a14:foregroundMark x1="86204" y1="68421" x2="86204" y2="68421"/>
                        <a14:foregroundMark x1="85566" y1="67783" x2="85566" y2="67783"/>
                        <a14:foregroundMark x1="56539" y1="89793" x2="56539" y2="89793"/>
                        <a14:foregroundMark x1="57337" y1="89234" x2="57337" y2="89234"/>
                        <a14:foregroundMark x1="55104" y1="92823" x2="55104" y2="92823"/>
                        <a14:foregroundMark x1="52392" y1="87002" x2="52392" y2="87002"/>
                        <a14:foregroundMark x1="53030" y1="91707" x2="53030" y2="91707"/>
                        <a14:foregroundMark x1="88118" y1="71930" x2="88118" y2="71930"/>
                        <a14:foregroundMark x1="75518" y1="86523" x2="75518" y2="86523"/>
                        <a14:foregroundMark x1="75518" y1="88198" x2="75518" y2="88198"/>
                        <a14:foregroundMark x1="75997" y1="90191" x2="75997" y2="90191"/>
                        <a14:foregroundMark x1="77273" y1="90191" x2="77273" y2="90191"/>
                        <a14:foregroundMark x1="48724" y1="95056" x2="48724" y2="95056"/>
                        <a14:foregroundMark x1="51675" y1="97129" x2="51675" y2="97129"/>
                        <a14:foregroundMark x1="18820" y1="75758" x2="18820" y2="75758"/>
                        <a14:foregroundMark x1="18182" y1="77432" x2="18182" y2="77432"/>
                        <a14:foregroundMark x1="17863" y1="78788" x2="17863" y2="78788"/>
                        <a14:foregroundMark x1="17384" y1="82616" x2="17384" y2="82616"/>
                        <a14:foregroundMark x1="20654" y1="62281" x2="20654" y2="62281"/>
                        <a14:foregroundMark x1="20415" y1="62998" x2="20415" y2="62998"/>
                        <a14:foregroundMark x1="20415" y1="61563" x2="20415" y2="61563"/>
                        <a14:foregroundMark x1="51515" y1="9410" x2="51515" y2="9410"/>
                        <a14:foregroundMark x1="30702" y1="92504" x2="30702" y2="92504"/>
                        <a14:foregroundMark x1="27432" y1="92743" x2="27432" y2="92743"/>
                        <a14:foregroundMark x1="24482" y1="91148" x2="24482" y2="91148"/>
                        <a14:foregroundMark x1="25518" y1="92185" x2="25518" y2="921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4898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CA86DA3-3C40-C069-BE77-B4BC92A3A2AD}"/>
              </a:ext>
            </a:extLst>
          </p:cNvPr>
          <p:cNvGrpSpPr/>
          <p:nvPr/>
        </p:nvGrpSpPr>
        <p:grpSpPr>
          <a:xfrm>
            <a:off x="1945100" y="-27000"/>
            <a:ext cx="6912000" cy="6912000"/>
            <a:chOff x="1945100" y="-27000"/>
            <a:chExt cx="6912000" cy="6912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932CC5-8CC0-143B-E4CE-190C7CCFEC5E}"/>
                </a:ext>
              </a:extLst>
            </p:cNvPr>
            <p:cNvSpPr/>
            <p:nvPr/>
          </p:nvSpPr>
          <p:spPr>
            <a:xfrm>
              <a:off x="1945100" y="-27000"/>
              <a:ext cx="6912000" cy="6912000"/>
            </a:xfrm>
            <a:prstGeom prst="ellipse">
              <a:avLst/>
            </a:prstGeom>
            <a:noFill/>
            <a:ln w="3175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77DD2C-DB42-A606-10BB-9D5DC6FDE254}"/>
                </a:ext>
              </a:extLst>
            </p:cNvPr>
            <p:cNvSpPr/>
            <p:nvPr/>
          </p:nvSpPr>
          <p:spPr>
            <a:xfrm>
              <a:off x="2105425" y="911950"/>
              <a:ext cx="6458608" cy="5090342"/>
            </a:xfrm>
            <a:custGeom>
              <a:avLst/>
              <a:gdLst>
                <a:gd name="connsiteX0" fmla="*/ 0 w 6423422"/>
                <a:gd name="connsiteY0" fmla="*/ 1385576 h 5090342"/>
                <a:gd name="connsiteX1" fmla="*/ 1214078 w 6423422"/>
                <a:gd name="connsiteY1" fmla="*/ 4374665 h 5090342"/>
                <a:gd name="connsiteX2" fmla="*/ 1936377 w 6423422"/>
                <a:gd name="connsiteY2" fmla="*/ 2450 h 5090342"/>
                <a:gd name="connsiteX3" fmla="*/ 4802521 w 6423422"/>
                <a:gd name="connsiteY3" fmla="*/ 5089280 h 5090342"/>
                <a:gd name="connsiteX4" fmla="*/ 4280007 w 6423422"/>
                <a:gd name="connsiteY4" fmla="*/ 471176 h 5090342"/>
                <a:gd name="connsiteX5" fmla="*/ 6154911 w 6423422"/>
                <a:gd name="connsiteY5" fmla="*/ 2445972 h 5090342"/>
                <a:gd name="connsiteX6" fmla="*/ 6370064 w 6423422"/>
                <a:gd name="connsiteY6" fmla="*/ 1039794 h 509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3422" h="5090342">
                  <a:moveTo>
                    <a:pt x="0" y="1385576"/>
                  </a:moveTo>
                  <a:cubicBezTo>
                    <a:pt x="445674" y="2995381"/>
                    <a:pt x="891349" y="4605186"/>
                    <a:pt x="1214078" y="4374665"/>
                  </a:cubicBezTo>
                  <a:cubicBezTo>
                    <a:pt x="1536808" y="4144144"/>
                    <a:pt x="1338303" y="-116652"/>
                    <a:pt x="1936377" y="2450"/>
                  </a:cubicBezTo>
                  <a:cubicBezTo>
                    <a:pt x="2534451" y="121552"/>
                    <a:pt x="4411916" y="5011159"/>
                    <a:pt x="4802521" y="5089280"/>
                  </a:cubicBezTo>
                  <a:cubicBezTo>
                    <a:pt x="5193126" y="5167401"/>
                    <a:pt x="4054609" y="911727"/>
                    <a:pt x="4280007" y="471176"/>
                  </a:cubicBezTo>
                  <a:cubicBezTo>
                    <a:pt x="4505405" y="30625"/>
                    <a:pt x="5806568" y="2351202"/>
                    <a:pt x="6154911" y="2445972"/>
                  </a:cubicBezTo>
                  <a:cubicBezTo>
                    <a:pt x="6503254" y="2540742"/>
                    <a:pt x="6436659" y="1790268"/>
                    <a:pt x="6370064" y="1039794"/>
                  </a:cubicBezTo>
                </a:path>
              </a:pathLst>
            </a:custGeom>
            <a:noFill/>
            <a:ln w="3175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5820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1</cp:revision>
  <dcterms:created xsi:type="dcterms:W3CDTF">2023-11-16T05:15:59Z</dcterms:created>
  <dcterms:modified xsi:type="dcterms:W3CDTF">2025-04-19T10:33:27Z</dcterms:modified>
</cp:coreProperties>
</file>