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2CC-43CD-6936-028C-D7DF05D8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5CE85-85CF-63E7-A936-E7905C1A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B9FC-485A-4CCC-54AF-D3DC2A4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1F28-202F-DCD0-D2FA-DD4F48F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BF1E-AD04-34BF-5F63-D4D45BF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5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5AF-EEDE-FC7E-75D5-C6353407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A134-43D7-9648-9C9A-21249C54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B681-6A41-C231-B8EC-3EE5CA7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A984-6023-3EE6-CEC8-06344511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1744-9383-3961-8EFA-F3F3148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5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78B2-00FF-F3AB-2F24-573FE31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C9EE-A59D-53AA-EDAB-348C7902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1742-B267-D5B7-1E32-797C4C0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DE-2E2F-3BB1-6220-D4AF1EA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C2-6891-B19A-E639-8DF5A80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7313-FC6C-B804-44C5-72FD38D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50E0-D18E-C518-1FF1-F6D5A1BA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3CD4-914B-B083-BBED-BA69D5A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FA88-2BAB-C985-3D0D-D468821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202E-565E-1F03-13C3-1BD0D447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EA14-4D8A-A406-B6F7-3B21198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3F72-364C-8CBD-614D-0F9809F9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96E4-65B9-C8CA-5A2E-BF2BAB8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0670-3B03-A9A0-079F-4124C87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9AB-AFFF-A868-FBAE-293A048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187-F8F1-5726-65FF-69536560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9CE7-71CD-F740-D0F8-2E7DC60F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2BE6-8F36-325C-4155-0D408516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3D90-0DE0-EDD9-8B1A-EB483EB4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A3F-8DA6-2C72-7ECD-A093AF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F51E-728E-3535-36F7-1561593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5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8C6-02EC-6A75-860A-5D0CB812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299D-FD06-9251-98E2-8C348EC4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6047-E1F8-9272-2BCE-167EE5A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724-3397-FA67-FBB3-5552C958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822C7-0FDB-D125-D5C5-846656D9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BED0-2E82-F957-D608-5C5F9422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AA389-E4B1-AE81-DA9B-12A165D5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EABB5-75E3-3904-C4A8-EF53386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39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5BD-101A-F342-24F4-AE8F2483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C7FA-20B3-7A5E-476B-E2F81B9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0478E-8FCD-DAD4-23CA-5D939BC7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47402-3790-B38F-DA96-996A501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3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82090-5A4C-C798-2155-6805B32A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496C-F117-9569-00CD-9AE89E6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5331-E474-4F18-648B-936F1C1F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8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E0FA-8AD9-9E87-567C-A821A4F2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091A-7EBD-B49D-9D10-A25D020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FF6A9-9457-C329-01BD-B7E83E29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6568-4085-29C8-85DD-1900C5F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57E6-7D1D-8AFA-DB8F-59E1F4C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03FE-46F4-F3A2-007C-A715E9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4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56-87AE-BD12-7A33-954B6D30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C3653-5B50-0324-7D8A-BEAF0917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EFBC-3A38-03E9-A58D-FBA0B087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05A3-3D96-E4A5-4517-9A619006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8C9C-1AA1-922E-A828-39A139C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6AF6-8DDC-CC27-30F3-4512410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08A89-35A6-9C12-D894-663C96A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F97E-9423-4CE9-3ED1-C247CF9B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823F-B629-4A2D-088C-4F625E96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3454-FE8B-43FF-A5CF-11748C0C9FCF}" type="datetimeFigureOut">
              <a:rPr lang="en-AU" smtClean="0"/>
              <a:t>26/11/2023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A0A6-4BDE-A66C-FCBC-0E24D0D7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87B4-4712-1FD7-7B00-A594089D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E6CB781-F2BF-DA7F-2AF7-05DAB4B8132B}"/>
              </a:ext>
            </a:extLst>
          </p:cNvPr>
          <p:cNvGrpSpPr/>
          <p:nvPr/>
        </p:nvGrpSpPr>
        <p:grpSpPr>
          <a:xfrm>
            <a:off x="2011042" y="1131211"/>
            <a:ext cx="8169916" cy="4595578"/>
            <a:chOff x="2011042" y="1131211"/>
            <a:chExt cx="8169916" cy="45955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6626A9-8E8E-DB5C-C2EB-7478490831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11042" y="1131211"/>
              <a:ext cx="8169916" cy="45955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173B2A0-65C2-0675-D5F9-A2077E2B1900}"/>
                </a:ext>
              </a:extLst>
            </p:cNvPr>
            <p:cNvGrpSpPr/>
            <p:nvPr/>
          </p:nvGrpSpPr>
          <p:grpSpPr>
            <a:xfrm>
              <a:off x="2083681" y="1743075"/>
              <a:ext cx="8024638" cy="3371850"/>
              <a:chOff x="2048836" y="1743075"/>
              <a:chExt cx="8024638" cy="3371850"/>
            </a:xfrm>
          </p:grpSpPr>
          <p:pic>
            <p:nvPicPr>
              <p:cNvPr id="3" name="Picture 2" descr="A comparison of fish and fish scales&#10;&#10;Description automatically generated with medium confidence">
                <a:extLst>
                  <a:ext uri="{FF2B5EF4-FFF2-40B4-BE49-F238E27FC236}">
                    <a16:creationId xmlns:a16="http://schemas.microsoft.com/office/drawing/2014/main" id="{32E2E005-4D88-D682-7280-36F1952F88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834"/>
              <a:stretch/>
            </p:blipFill>
            <p:spPr>
              <a:xfrm>
                <a:off x="6119026" y="1743075"/>
                <a:ext cx="3954448" cy="3371850"/>
              </a:xfrm>
              <a:prstGeom prst="rect">
                <a:avLst/>
              </a:prstGeom>
            </p:spPr>
          </p:pic>
          <p:pic>
            <p:nvPicPr>
              <p:cNvPr id="5" name="Picture 4" descr="A comparison of fish and fish scales&#10;&#10;Description automatically generated with medium confidence">
                <a:extLst>
                  <a:ext uri="{FF2B5EF4-FFF2-40B4-BE49-F238E27FC236}">
                    <a16:creationId xmlns:a16="http://schemas.microsoft.com/office/drawing/2014/main" id="{5CEE260C-AAB0-6CA6-3DF5-B608978398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833"/>
              <a:stretch/>
            </p:blipFill>
            <p:spPr>
              <a:xfrm>
                <a:off x="2048836" y="1743075"/>
                <a:ext cx="3954448" cy="33718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0697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0BA8BB-D72C-D858-0984-B9B0A823E5AF}"/>
              </a:ext>
            </a:extLst>
          </p:cNvPr>
          <p:cNvGrpSpPr/>
          <p:nvPr/>
        </p:nvGrpSpPr>
        <p:grpSpPr>
          <a:xfrm>
            <a:off x="1761068" y="990600"/>
            <a:ext cx="8669863" cy="4876800"/>
            <a:chOff x="1761068" y="990600"/>
            <a:chExt cx="8669863" cy="4876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6626A9-8E8E-DB5C-C2EB-7478490831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61068" y="990602"/>
              <a:ext cx="8669863" cy="4876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6F701E3-273B-9A13-3A63-CB2DA6176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4800" y="990600"/>
              <a:ext cx="6502398" cy="48767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74107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669E4AE-3072-22E3-A532-4288FF48930A}"/>
              </a:ext>
            </a:extLst>
          </p:cNvPr>
          <p:cNvGrpSpPr/>
          <p:nvPr/>
        </p:nvGrpSpPr>
        <p:grpSpPr>
          <a:xfrm>
            <a:off x="1761069" y="990601"/>
            <a:ext cx="8669863" cy="4876798"/>
            <a:chOff x="1761069" y="990601"/>
            <a:chExt cx="8669863" cy="48767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6626A9-8E8E-DB5C-C2EB-7478490831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61069" y="990601"/>
              <a:ext cx="8669863" cy="4876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5" name="Picture 4" descr="A coral reef with fish swimming in the water&#10;&#10;Description automatically generated">
              <a:extLst>
                <a:ext uri="{FF2B5EF4-FFF2-40B4-BE49-F238E27FC236}">
                  <a16:creationId xmlns:a16="http://schemas.microsoft.com/office/drawing/2014/main" id="{6A616447-8645-0C12-DDD1-7BFAB79E5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105" y="1052512"/>
              <a:ext cx="8447790" cy="4752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978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2</cp:revision>
  <dcterms:created xsi:type="dcterms:W3CDTF">2023-11-26T10:48:19Z</dcterms:created>
  <dcterms:modified xsi:type="dcterms:W3CDTF">2023-11-26T11:22:15Z</dcterms:modified>
</cp:coreProperties>
</file>