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4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00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6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73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67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7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27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6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69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08E-91A0-4AAC-84C5-002CA0498107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A51-1695-4934-95FE-BBF5A618CE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0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96"/>
          <p:cNvCxnSpPr>
            <a:endCxn id="10" idx="3"/>
          </p:cNvCxnSpPr>
          <p:nvPr/>
        </p:nvCxnSpPr>
        <p:spPr>
          <a:xfrm flipH="1">
            <a:off x="2339752" y="1786935"/>
            <a:ext cx="4120557" cy="22947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31640" y="440668"/>
            <a:ext cx="7015655" cy="6120680"/>
            <a:chOff x="1331640" y="476672"/>
            <a:chExt cx="7015655" cy="6120680"/>
          </a:xfrm>
        </p:grpSpPr>
        <p:sp>
          <p:nvSpPr>
            <p:cNvPr id="4" name="TextBox 3"/>
            <p:cNvSpPr txBox="1"/>
            <p:nvPr/>
          </p:nvSpPr>
          <p:spPr>
            <a:xfrm>
              <a:off x="1331640" y="548680"/>
              <a:ext cx="1278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b="1" dirty="0" smtClean="0"/>
                <a:t>Structures</a:t>
              </a:r>
              <a:endParaRPr lang="nl-NL" sz="2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6020" y="126876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data</a:t>
              </a:r>
              <a:endParaRPr lang="nl-N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5656" y="1941984"/>
              <a:ext cx="95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auxData</a:t>
              </a:r>
              <a:endParaRPr lang="nl-N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3648" y="2555612"/>
              <a:ext cx="1103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metaData</a:t>
              </a:r>
              <a:endParaRPr lang="nl-N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3203684"/>
              <a:ext cx="87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txtData</a:t>
              </a:r>
              <a:endParaRPr lang="nl-N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284" y="3933056"/>
              <a:ext cx="911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weights</a:t>
              </a:r>
              <a:endParaRPr lang="nl-N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6476" y="4509120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par</a:t>
              </a:r>
              <a:endParaRPr lang="nl-N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9378" y="5147900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metaPar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655" y="5723964"/>
              <a:ext cx="743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txtPar</a:t>
              </a:r>
              <a:endParaRPr lang="nl-N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7847" y="50861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b="1" dirty="0" smtClean="0"/>
                <a:t>Code</a:t>
              </a:r>
              <a:endParaRPr lang="nl-NL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92564" y="1556792"/>
              <a:ext cx="1709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m</a:t>
              </a:r>
              <a:r>
                <a:rPr lang="nl-NL" dirty="0" smtClean="0"/>
                <a:t>ydata_my_pet</a:t>
              </a:r>
              <a:endParaRPr lang="nl-N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6216" y="2411596"/>
              <a:ext cx="18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p</a:t>
              </a:r>
              <a:r>
                <a:rPr lang="nl-NL" dirty="0" smtClean="0"/>
                <a:t>ars_init_my_pet</a:t>
              </a:r>
              <a:endParaRPr lang="nl-N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8224" y="3347700"/>
              <a:ext cx="16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predict_my_pet</a:t>
              </a:r>
              <a:endParaRPr lang="nl-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32240" y="4509120"/>
              <a:ext cx="1336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run_my_pet</a:t>
              </a:r>
              <a:endParaRPr lang="nl-N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26345" y="476672"/>
              <a:ext cx="104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b="1" dirty="0" smtClean="0"/>
                <a:t>AmPeps</a:t>
              </a:r>
              <a:endParaRPr lang="nl-NL" sz="2000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73584" y="691983"/>
              <a:ext cx="2376264" cy="53126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1641" y="1403484"/>
              <a:ext cx="90441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AmPgui</a:t>
              </a:r>
              <a:endParaRPr lang="nl-NL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2350191" y="1453426"/>
              <a:ext cx="1672008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411761" y="1556792"/>
              <a:ext cx="1614584" cy="52082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07476" y="1638092"/>
              <a:ext cx="1518871" cy="95817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428035" y="1741458"/>
              <a:ext cx="1598310" cy="16062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67944" y="2710661"/>
              <a:ext cx="12264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copy/paste</a:t>
              </a:r>
            </a:p>
            <a:p>
              <a:pPr algn="ctr"/>
              <a:r>
                <a:rPr lang="nl-NL" dirty="0"/>
                <a:t>f</a:t>
              </a:r>
              <a:r>
                <a:rPr lang="nl-NL" dirty="0" smtClean="0"/>
                <a:t>rom AmP</a:t>
              </a:r>
              <a:endParaRPr lang="nl-NL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2267745" y="2924944"/>
              <a:ext cx="1754454" cy="17688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1"/>
            </p:cNvCxnSpPr>
            <p:nvPr/>
          </p:nvCxnSpPr>
          <p:spPr>
            <a:xfrm flipH="1">
              <a:off x="2368314" y="3033827"/>
              <a:ext cx="1699630" cy="229756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83968" y="1979548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write</a:t>
              </a:r>
              <a:endParaRPr lang="nl-NL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31363" y="3429000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write</a:t>
              </a:r>
              <a:endParaRPr lang="nl-NL" dirty="0"/>
            </a:p>
          </p:txBody>
        </p:sp>
        <p:cxnSp>
          <p:nvCxnSpPr>
            <p:cNvPr id="49" name="Straight Arrow Connector 48"/>
            <p:cNvCxnSpPr>
              <a:endCxn id="13" idx="3"/>
            </p:cNvCxnSpPr>
            <p:nvPr/>
          </p:nvCxnSpPr>
          <p:spPr>
            <a:xfrm flipH="1">
              <a:off x="2267744" y="3203684"/>
              <a:ext cx="1800200" cy="270494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4" idx="3"/>
              <a:endCxn id="15" idx="1"/>
            </p:cNvCxnSpPr>
            <p:nvPr/>
          </p:nvCxnSpPr>
          <p:spPr>
            <a:xfrm flipV="1">
              <a:off x="4956653" y="1741458"/>
              <a:ext cx="1535911" cy="42275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7" idx="1"/>
            </p:cNvCxnSpPr>
            <p:nvPr/>
          </p:nvCxnSpPr>
          <p:spPr>
            <a:xfrm flipV="1">
              <a:off x="5076056" y="3532366"/>
              <a:ext cx="1512168" cy="11265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71594" y="3997942"/>
              <a:ext cx="84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modify</a:t>
              </a:r>
              <a:endParaRPr lang="nl-NL" dirty="0"/>
            </a:p>
          </p:txBody>
        </p:sp>
        <p:cxnSp>
          <p:nvCxnSpPr>
            <p:cNvPr id="59" name="Straight Arrow Connector 58"/>
            <p:cNvCxnSpPr>
              <a:stCxn id="44" idx="3"/>
              <a:endCxn id="18" idx="1"/>
            </p:cNvCxnSpPr>
            <p:nvPr/>
          </p:nvCxnSpPr>
          <p:spPr>
            <a:xfrm>
              <a:off x="4956653" y="2164214"/>
              <a:ext cx="1775587" cy="252957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355976" y="4725144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write</a:t>
              </a:r>
              <a:endParaRPr lang="nl-NL" dirty="0"/>
            </a:p>
          </p:txBody>
        </p:sp>
        <p:cxnSp>
          <p:nvCxnSpPr>
            <p:cNvPr id="64" name="Straight Arrow Connector 63"/>
            <p:cNvCxnSpPr>
              <a:endCxn id="16" idx="1"/>
            </p:cNvCxnSpPr>
            <p:nvPr/>
          </p:nvCxnSpPr>
          <p:spPr>
            <a:xfrm flipV="1">
              <a:off x="5076056" y="2596262"/>
              <a:ext cx="1440160" cy="223224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267744" y="4199022"/>
              <a:ext cx="1886342" cy="59813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2350193" y="4302388"/>
              <a:ext cx="1803893" cy="16062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394610" y="1519228"/>
              <a:ext cx="1872208" cy="60742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" idx="3"/>
            </p:cNvCxnSpPr>
            <p:nvPr/>
          </p:nvCxnSpPr>
          <p:spPr>
            <a:xfrm>
              <a:off x="2428033" y="2126650"/>
              <a:ext cx="1811359" cy="11323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8" idx="3"/>
            </p:cNvCxnSpPr>
            <p:nvPr/>
          </p:nvCxnSpPr>
          <p:spPr>
            <a:xfrm flipV="1">
              <a:off x="2507476" y="2348880"/>
              <a:ext cx="1764118" cy="39139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3" idx="1"/>
            </p:cNvCxnSpPr>
            <p:nvPr/>
          </p:nvCxnSpPr>
          <p:spPr>
            <a:xfrm flipV="1">
              <a:off x="2339752" y="4909810"/>
              <a:ext cx="2016224" cy="2032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1" idx="2"/>
              <a:endCxn id="44" idx="0"/>
            </p:cNvCxnSpPr>
            <p:nvPr/>
          </p:nvCxnSpPr>
          <p:spPr>
            <a:xfrm flipH="1">
              <a:off x="4620311" y="1772816"/>
              <a:ext cx="3538" cy="2067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4613038" y="2430180"/>
              <a:ext cx="3538" cy="2067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4644008" y="3294276"/>
              <a:ext cx="3538" cy="2067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4640470" y="3789040"/>
              <a:ext cx="3538" cy="2067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4644008" y="4374396"/>
              <a:ext cx="3538" cy="2067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4644008" y="5157192"/>
              <a:ext cx="3538" cy="2067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2394610" y="4980910"/>
              <a:ext cx="1961366" cy="46431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2339752" y="5133310"/>
              <a:ext cx="2016224" cy="8712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2507476" y="2411596"/>
              <a:ext cx="1776492" cy="10894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935864" y="5435932"/>
              <a:ext cx="151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o</a:t>
              </a:r>
              <a:r>
                <a:rPr lang="nl-NL" dirty="0" smtClean="0"/>
                <a:t>pen in editor</a:t>
              </a:r>
              <a:endParaRPr lang="nl-NL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5321818" y="1876182"/>
              <a:ext cx="1138490" cy="355975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5433068" y="2780928"/>
              <a:ext cx="1083148" cy="2807545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>
              <a:off x="5448779" y="3712386"/>
              <a:ext cx="1139445" cy="201157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5448779" y="4797152"/>
              <a:ext cx="1139445" cy="10081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4644008" y="5805264"/>
              <a:ext cx="0" cy="35074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549279" y="6228020"/>
              <a:ext cx="222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p</a:t>
              </a:r>
              <a:r>
                <a:rPr lang="nl-NL" dirty="0" smtClean="0"/>
                <a:t>arameter estimation</a:t>
              </a:r>
              <a:endParaRPr lang="nl-NL" dirty="0"/>
            </a:p>
          </p:txBody>
        </p:sp>
        <p:cxnSp>
          <p:nvCxnSpPr>
            <p:cNvPr id="153" name="Curved Connector 152"/>
            <p:cNvCxnSpPr>
              <a:stCxn id="10" idx="1"/>
            </p:cNvCxnSpPr>
            <p:nvPr/>
          </p:nvCxnSpPr>
          <p:spPr>
            <a:xfrm rot="10800000" flipH="1" flipV="1">
              <a:off x="1428283" y="4117722"/>
              <a:ext cx="1823855" cy="2398860"/>
            </a:xfrm>
            <a:prstGeom prst="curvedConnector4">
              <a:avLst>
                <a:gd name="adj1" fmla="val -3008"/>
                <a:gd name="adj2" fmla="val 97304"/>
              </a:avLst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>
              <a:stCxn id="37" idx="1"/>
              <a:endCxn id="48" idx="1"/>
            </p:cNvCxnSpPr>
            <p:nvPr/>
          </p:nvCxnSpPr>
          <p:spPr>
            <a:xfrm rot="10800000" flipH="1" flipV="1">
              <a:off x="4067943" y="3033826"/>
              <a:ext cx="263419" cy="579839"/>
            </a:xfrm>
            <a:prstGeom prst="curvedConnector3">
              <a:avLst>
                <a:gd name="adj1" fmla="val -55541"/>
              </a:avLst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urved Connector 169"/>
            <p:cNvCxnSpPr>
              <a:endCxn id="58" idx="3"/>
            </p:cNvCxnSpPr>
            <p:nvPr/>
          </p:nvCxnSpPr>
          <p:spPr>
            <a:xfrm rot="16200000" flipH="1">
              <a:off x="4831274" y="3900838"/>
              <a:ext cx="526551" cy="36987"/>
            </a:xfrm>
            <a:prstGeom prst="curvedConnector4">
              <a:avLst>
                <a:gd name="adj1" fmla="val -2268"/>
                <a:gd name="adj2" fmla="val 718055"/>
              </a:avLst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 flipH="1" flipV="1">
              <a:off x="6583344" y="4507649"/>
              <a:ext cx="3453442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253222" y="6228020"/>
              <a:ext cx="206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results_my_pet.mat</a:t>
              </a:r>
              <a:endParaRPr lang="nl-NL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796136" y="6417332"/>
              <a:ext cx="409129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8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</dc:creator>
  <cp:lastModifiedBy>Bas</cp:lastModifiedBy>
  <cp:revision>11</cp:revision>
  <dcterms:created xsi:type="dcterms:W3CDTF">2020-06-17T07:39:50Z</dcterms:created>
  <dcterms:modified xsi:type="dcterms:W3CDTF">2020-06-17T15:06:13Z</dcterms:modified>
</cp:coreProperties>
</file>