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6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F1BB-C8E0-4DB4-A607-C215497BBD0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類神經網路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群組 259"/>
          <p:cNvGrpSpPr/>
          <p:nvPr/>
        </p:nvGrpSpPr>
        <p:grpSpPr>
          <a:xfrm>
            <a:off x="482833" y="9625"/>
            <a:ext cx="11704149" cy="6872862"/>
            <a:chOff x="482833" y="9625"/>
            <a:chExt cx="11704149" cy="6872862"/>
          </a:xfrm>
        </p:grpSpPr>
        <p:sp>
          <p:nvSpPr>
            <p:cNvPr id="178" name="矩形 177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橢圓 3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橢圓 4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橢圓 5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單箭頭接點 6"/>
            <p:cNvCxnSpPr>
              <a:stCxn id="4" idx="6"/>
              <a:endCxn id="24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6"/>
              <a:endCxn id="29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6" idx="6"/>
              <a:endCxn id="38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5" idx="6"/>
              <a:endCxn id="33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6"/>
              <a:endCxn id="34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4" idx="6"/>
              <a:endCxn id="23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4" idx="6"/>
              <a:endCxn id="25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橢圓 22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橢圓 23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橢圓 24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橢圓 28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橢圓 32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橢圓 33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橢圓 37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橢圓 38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橢圓 39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stCxn id="6" idx="6"/>
              <a:endCxn id="39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stCxn id="6" idx="6"/>
              <a:endCxn id="40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橢圓 54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橢圓 55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橢圓 56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單箭頭接點 57"/>
            <p:cNvCxnSpPr>
              <a:stCxn id="23" idx="6"/>
              <a:endCxn id="55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29" idx="6"/>
              <a:endCxn id="55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33" idx="6"/>
              <a:endCxn id="56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38" idx="6"/>
              <a:endCxn id="55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stCxn id="24" idx="6"/>
              <a:endCxn id="56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38" idx="6"/>
              <a:endCxn id="56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39" idx="6"/>
              <a:endCxn id="57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34" idx="6"/>
              <a:endCxn id="57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25" idx="6"/>
              <a:endCxn id="57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橢圓 89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橢圓 90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橢圓 91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字方塊 92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線單箭頭接點 94"/>
            <p:cNvCxnSpPr>
              <a:stCxn id="55" idx="6"/>
              <a:endCxn id="90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56" idx="6"/>
              <a:endCxn id="90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57" idx="6"/>
              <a:endCxn id="90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55" idx="6"/>
              <a:endCxn id="91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56" idx="6"/>
              <a:endCxn id="91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110"/>
            <p:cNvCxnSpPr>
              <a:stCxn id="56" idx="6"/>
              <a:endCxn id="92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57" idx="6"/>
              <a:endCxn id="92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57" idx="6"/>
              <a:endCxn id="91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stCxn id="55" idx="6"/>
              <a:endCxn id="92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3691702" y="6229777"/>
              <a:ext cx="132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6480327" y="6211668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7841931" y="6211666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4903221" y="6229777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30" name="直線單箭頭接點 129"/>
            <p:cNvCxnSpPr>
              <a:stCxn id="90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群組 13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133" name="弧形 132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直線單箭頭接點 133"/>
              <p:cNvCxnSpPr>
                <a:endCxn id="170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群組 13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137" name="弧形 136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直線單箭頭接點 137"/>
              <p:cNvCxnSpPr>
                <a:endCxn id="171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群組 138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140" name="弧形 139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直線單箭頭接點 140"/>
              <p:cNvCxnSpPr>
                <a:endCxn id="172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直線單箭頭接點 141"/>
            <p:cNvCxnSpPr>
              <a:stCxn id="90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>
              <a:stCxn id="90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>
              <a:stCxn id="91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91" idx="6"/>
              <a:endCxn id="133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91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92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92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>
              <a:stCxn id="92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橢圓 169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橢圓 170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橢圓 171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文字方塊 175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矩形 178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6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直線單箭頭接點 182"/>
            <p:cNvCxnSpPr>
              <a:stCxn id="170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71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>
              <a:stCxn id="172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4" idx="7"/>
              <a:endCxn id="200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5" idx="7"/>
              <a:endCxn id="200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>
              <a:stCxn id="6" idx="7"/>
              <a:endCxn id="200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直線單箭頭接點 203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矩形 207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直線單箭頭接點 217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單箭頭接點 221"/>
            <p:cNvCxnSpPr>
              <a:stCxn id="90" idx="0"/>
              <a:endCxn id="208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/>
            <p:cNvCxnSpPr>
              <a:stCxn id="91" idx="7"/>
              <a:endCxn id="208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單箭頭接點 228"/>
            <p:cNvCxnSpPr>
              <a:stCxn id="92" idx="7"/>
              <a:endCxn id="208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36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矩形 240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7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文字方塊 241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文字方塊 242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矩形 244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0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矩形 245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1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矩形 246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矩形 247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3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矩形 248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矩形 249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矩形 250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6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矩形 251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矩形 252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矩形 255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39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矩形 256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矩形 257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文字方塊 258"/>
            <p:cNvSpPr txBox="1"/>
            <p:nvPr/>
          </p:nvSpPr>
          <p:spPr>
            <a:xfrm>
              <a:off x="9101033" y="9625"/>
              <a:ext cx="3085949" cy="120032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M:Number of inputs                    K:Number of premises</a:t>
              </a:r>
            </a:p>
            <a:p>
              <a:r>
                <a:rPr lang="en-US" altLang="zh-TW" dirty="0" smtClean="0"/>
                <a:t>Q:Number of Consequence      N:Number of outputs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3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58</Words>
  <Application>Microsoft Office PowerPoint</Application>
  <PresentationFormat>寬螢幕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類神經網路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Roderick Lin</dc:creator>
  <cp:lastModifiedBy>Roderick Lin</cp:lastModifiedBy>
  <cp:revision>10</cp:revision>
  <dcterms:created xsi:type="dcterms:W3CDTF">2017-10-20T02:13:36Z</dcterms:created>
  <dcterms:modified xsi:type="dcterms:W3CDTF">2017-10-20T07:54:53Z</dcterms:modified>
</cp:coreProperties>
</file>