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F1BB-C8E0-4DB4-A607-C215497BBD0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類神經網路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2407221" y="1280160"/>
            <a:ext cx="5554996" cy="3616035"/>
            <a:chOff x="437245" y="121812"/>
            <a:chExt cx="10331797" cy="6894477"/>
          </a:xfrm>
        </p:grpSpPr>
        <p:sp>
          <p:nvSpPr>
            <p:cNvPr id="178" name="矩形 177"/>
            <p:cNvSpPr/>
            <p:nvPr/>
          </p:nvSpPr>
          <p:spPr>
            <a:xfrm>
              <a:off x="7491080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橢圓 3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2000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橢圓 4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22857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橢圓 5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31429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/>
            <p:cNvCxnSpPr>
              <a:stCxn id="4" idx="6"/>
              <a:endCxn id="24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6"/>
              <a:endCxn id="29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6"/>
              <a:endCxn id="38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6"/>
              <a:endCxn id="3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3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4" idx="6"/>
              <a:endCxn id="23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" idx="6"/>
              <a:endCxn id="25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橢圓 22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橢圓 23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橢圓 24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橢圓 28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944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橢圓 3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橢圓 3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橢圓 37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9444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橢圓 38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22222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橢圓 39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6" idx="6"/>
              <a:endCxn id="39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6" idx="6"/>
              <a:endCxn id="40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2557788" y="4246134"/>
                  <a:ext cx="256403" cy="586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4"/>
                  <a:ext cx="256403" cy="586820"/>
                </a:xfrm>
                <a:prstGeom prst="rect">
                  <a:avLst/>
                </a:prstGeom>
                <a:blipFill>
                  <a:blip r:embed="rId14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橢圓 54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橢圓 55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橢圓 56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 l="-833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單箭頭接點 57"/>
            <p:cNvCxnSpPr>
              <a:stCxn id="23" idx="6"/>
              <a:endCxn id="55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29" idx="6"/>
              <a:endCxn id="55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33" idx="6"/>
              <a:endCxn id="56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8" idx="6"/>
              <a:endCxn id="55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24" idx="6"/>
              <a:endCxn id="56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38" idx="6"/>
              <a:endCxn id="56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39" idx="6"/>
              <a:endCxn id="57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34" idx="6"/>
              <a:endCxn id="57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25" idx="6"/>
              <a:endCxn id="57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4250230" y="3724281"/>
                  <a:ext cx="256403" cy="586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56403" cy="586820"/>
                </a:xfrm>
                <a:prstGeom prst="rect">
                  <a:avLst/>
                </a:prstGeom>
                <a:blipFill>
                  <a:blip r:embed="rId17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橢圓 89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 l="-2857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橢圓 90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橢圓 91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單箭頭接點 94"/>
            <p:cNvCxnSpPr>
              <a:stCxn id="55" idx="6"/>
              <a:endCxn id="90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56" idx="6"/>
              <a:endCxn id="90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57" idx="6"/>
              <a:endCxn id="90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55" idx="6"/>
              <a:endCxn id="91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56" idx="6"/>
              <a:endCxn id="91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56" idx="6"/>
              <a:endCxn id="92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57" idx="6"/>
              <a:endCxn id="92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57" idx="6"/>
              <a:endCxn id="91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stCxn id="55" idx="6"/>
              <a:endCxn id="92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437245" y="6236156"/>
              <a:ext cx="1102993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Layer1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輸入層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1768260" y="6234068"/>
              <a:ext cx="1791766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Layer2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複數模糊集層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685881" y="6229776"/>
              <a:ext cx="1332583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Layer3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前鑑部層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7154804" y="6245969"/>
              <a:ext cx="1332585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Layer6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後鑑部層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9072161" y="6236156"/>
              <a:ext cx="1102993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Layer7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輸出層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5156412" y="6229776"/>
              <a:ext cx="1332583" cy="7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Layer4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正規化層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cxnSp>
          <p:nvCxnSpPr>
            <p:cNvPr id="130" name="直線單箭頭接點 129"/>
            <p:cNvCxnSpPr>
              <a:stCxn id="90" idx="6"/>
              <a:endCxn id="170" idx="2"/>
            </p:cNvCxnSpPr>
            <p:nvPr/>
          </p:nvCxnSpPr>
          <p:spPr>
            <a:xfrm>
              <a:off x="5952737" y="1679988"/>
              <a:ext cx="1701398" cy="7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90" idx="6"/>
              <a:endCxn id="171" idx="2"/>
            </p:cNvCxnSpPr>
            <p:nvPr/>
          </p:nvCxnSpPr>
          <p:spPr>
            <a:xfrm>
              <a:off x="5952737" y="1679988"/>
              <a:ext cx="1669489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90" idx="6"/>
              <a:endCxn id="172" idx="2"/>
            </p:cNvCxnSpPr>
            <p:nvPr/>
          </p:nvCxnSpPr>
          <p:spPr>
            <a:xfrm>
              <a:off x="5952737" y="1679988"/>
              <a:ext cx="1644261" cy="351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91" idx="6"/>
              <a:endCxn id="171" idx="2"/>
            </p:cNvCxnSpPr>
            <p:nvPr/>
          </p:nvCxnSpPr>
          <p:spPr>
            <a:xfrm>
              <a:off x="5952737" y="2640911"/>
              <a:ext cx="1669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91" idx="6"/>
              <a:endCxn id="170" idx="2"/>
            </p:cNvCxnSpPr>
            <p:nvPr/>
          </p:nvCxnSpPr>
          <p:spPr>
            <a:xfrm flipV="1">
              <a:off x="5952737" y="1750426"/>
              <a:ext cx="1701398" cy="89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91" idx="6"/>
              <a:endCxn id="172" idx="2"/>
            </p:cNvCxnSpPr>
            <p:nvPr/>
          </p:nvCxnSpPr>
          <p:spPr>
            <a:xfrm>
              <a:off x="5952737" y="2640911"/>
              <a:ext cx="1644261" cy="2557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92" idx="6"/>
              <a:endCxn id="170" idx="2"/>
            </p:cNvCxnSpPr>
            <p:nvPr/>
          </p:nvCxnSpPr>
          <p:spPr>
            <a:xfrm flipV="1">
              <a:off x="5952737" y="1750426"/>
              <a:ext cx="1701398" cy="3443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92" idx="6"/>
              <a:endCxn id="171" idx="2"/>
            </p:cNvCxnSpPr>
            <p:nvPr/>
          </p:nvCxnSpPr>
          <p:spPr>
            <a:xfrm flipV="1">
              <a:off x="5952737" y="2640911"/>
              <a:ext cx="1669489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92" idx="6"/>
              <a:endCxn id="172" idx="2"/>
            </p:cNvCxnSpPr>
            <p:nvPr/>
          </p:nvCxnSpPr>
          <p:spPr>
            <a:xfrm>
              <a:off x="5952737" y="5193755"/>
              <a:ext cx="1644261" cy="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橢圓 169"/>
                <p:cNvSpPr/>
                <p:nvPr/>
              </p:nvSpPr>
              <p:spPr>
                <a:xfrm>
                  <a:off x="7654135" y="157229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135" y="1572296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橢圓 170"/>
                <p:cNvSpPr/>
                <p:nvPr/>
              </p:nvSpPr>
              <p:spPr>
                <a:xfrm>
                  <a:off x="7622226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226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橢圓 171"/>
                <p:cNvSpPr/>
                <p:nvPr/>
              </p:nvSpPr>
              <p:spPr>
                <a:xfrm>
                  <a:off x="7596998" y="502041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998" y="5020414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 l="-8333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字方塊 175"/>
                <p:cNvSpPr txBox="1"/>
                <p:nvPr/>
              </p:nvSpPr>
              <p:spPr>
                <a:xfrm>
                  <a:off x="7681409" y="3687047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09" y="3687047"/>
                  <a:ext cx="246862" cy="553998"/>
                </a:xfrm>
                <a:prstGeom prst="rect">
                  <a:avLst/>
                </a:prstGeom>
                <a:blipFill>
                  <a:blip r:embed="rId23"/>
                  <a:stretch>
                    <a:fillRect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矩形 178"/>
            <p:cNvSpPr/>
            <p:nvPr/>
          </p:nvSpPr>
          <p:spPr>
            <a:xfrm>
              <a:off x="9286317" y="1347512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橢圓 180"/>
                <p:cNvSpPr/>
                <p:nvPr/>
              </p:nvSpPr>
              <p:spPr>
                <a:xfrm>
                  <a:off x="9556769" y="3586873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769" y="3586873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l="-136111" t="-181818" r="-44444" b="-25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線單箭頭接點 182"/>
            <p:cNvCxnSpPr>
              <a:stCxn id="170" idx="6"/>
              <a:endCxn id="181" idx="1"/>
            </p:cNvCxnSpPr>
            <p:nvPr/>
          </p:nvCxnSpPr>
          <p:spPr>
            <a:xfrm>
              <a:off x="8034145" y="1750426"/>
              <a:ext cx="1578275" cy="18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71" idx="6"/>
              <a:endCxn id="181" idx="2"/>
            </p:cNvCxnSpPr>
            <p:nvPr/>
          </p:nvCxnSpPr>
          <p:spPr>
            <a:xfrm>
              <a:off x="8002236" y="2640911"/>
              <a:ext cx="1554533" cy="1124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72" idx="6"/>
              <a:endCxn id="181" idx="3"/>
            </p:cNvCxnSpPr>
            <p:nvPr/>
          </p:nvCxnSpPr>
          <p:spPr>
            <a:xfrm flipV="1">
              <a:off x="7977008" y="3890959"/>
              <a:ext cx="1635412" cy="130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4" idx="7"/>
              <a:endCxn id="200" idx="1"/>
            </p:cNvCxnSpPr>
            <p:nvPr/>
          </p:nvCxnSpPr>
          <p:spPr>
            <a:xfrm flipV="1">
              <a:off x="1065380" y="144671"/>
              <a:ext cx="277641" cy="1843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5" idx="7"/>
              <a:endCxn id="200" idx="1"/>
            </p:cNvCxnSpPr>
            <p:nvPr/>
          </p:nvCxnSpPr>
          <p:spPr>
            <a:xfrm flipV="1">
              <a:off x="1065380" y="144671"/>
              <a:ext cx="277641" cy="327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6" idx="7"/>
              <a:endCxn id="200" idx="1"/>
            </p:cNvCxnSpPr>
            <p:nvPr/>
          </p:nvCxnSpPr>
          <p:spPr>
            <a:xfrm flipV="1">
              <a:off x="1065380" y="144671"/>
              <a:ext cx="277641" cy="521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 flipV="1">
              <a:off x="1343021" y="121812"/>
              <a:ext cx="6742752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直線單箭頭接點 203"/>
            <p:cNvCxnSpPr>
              <a:stCxn id="200" idx="3"/>
            </p:cNvCxnSpPr>
            <p:nvPr/>
          </p:nvCxnSpPr>
          <p:spPr>
            <a:xfrm>
              <a:off x="8085773" y="144671"/>
              <a:ext cx="1134" cy="1176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/>
            <p:cNvSpPr/>
            <p:nvPr/>
          </p:nvSpPr>
          <p:spPr>
            <a:xfrm flipV="1">
              <a:off x="6208295" y="461229"/>
              <a:ext cx="162012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直線單箭頭接點 217"/>
            <p:cNvCxnSpPr>
              <a:stCxn id="208" idx="3"/>
              <a:endCxn id="178" idx="0"/>
            </p:cNvCxnSpPr>
            <p:nvPr/>
          </p:nvCxnSpPr>
          <p:spPr>
            <a:xfrm>
              <a:off x="7828421" y="484088"/>
              <a:ext cx="0" cy="853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>
              <a:stCxn id="90" idx="0"/>
              <a:endCxn id="208" idx="1"/>
            </p:cNvCxnSpPr>
            <p:nvPr/>
          </p:nvCxnSpPr>
          <p:spPr>
            <a:xfrm flipV="1">
              <a:off x="5762732" y="484088"/>
              <a:ext cx="445563" cy="1017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/>
            <p:cNvCxnSpPr>
              <a:stCxn id="91" idx="7"/>
              <a:endCxn id="208" idx="1"/>
            </p:cNvCxnSpPr>
            <p:nvPr/>
          </p:nvCxnSpPr>
          <p:spPr>
            <a:xfrm flipV="1">
              <a:off x="5897086" y="484088"/>
              <a:ext cx="311209" cy="2030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228"/>
            <p:cNvCxnSpPr>
              <a:stCxn id="92" idx="7"/>
              <a:endCxn id="208" idx="1"/>
            </p:cNvCxnSpPr>
            <p:nvPr/>
          </p:nvCxnSpPr>
          <p:spPr>
            <a:xfrm flipV="1">
              <a:off x="5897086" y="484088"/>
              <a:ext cx="311209" cy="458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6"/>
            <p:cNvCxnSpPr>
              <a:stCxn id="181" idx="6"/>
            </p:cNvCxnSpPr>
            <p:nvPr/>
          </p:nvCxnSpPr>
          <p:spPr>
            <a:xfrm flipV="1">
              <a:off x="9936779" y="3765002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矩形 240"/>
                <p:cNvSpPr/>
                <p:nvPr/>
              </p:nvSpPr>
              <p:spPr>
                <a:xfrm>
                  <a:off x="10256252" y="3010688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52" y="3010688"/>
                  <a:ext cx="376193" cy="411651"/>
                </a:xfrm>
                <a:prstGeom prst="rect">
                  <a:avLst/>
                </a:prstGeom>
                <a:blipFill>
                  <a:blip r:embed="rId25"/>
                  <a:stretch>
                    <a:fillRect t="-17143" r="-51515" b="-10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字方塊 242"/>
                <p:cNvSpPr txBox="1"/>
                <p:nvPr/>
              </p:nvSpPr>
              <p:spPr>
                <a:xfrm>
                  <a:off x="3213046" y="1234333"/>
                  <a:ext cx="347669" cy="3520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6" y="1234333"/>
                  <a:ext cx="347669" cy="352092"/>
                </a:xfrm>
                <a:prstGeom prst="rect">
                  <a:avLst/>
                </a:prstGeom>
                <a:blipFill>
                  <a:blip r:embed="rId26"/>
                  <a:stretch>
                    <a:fillRect l="-1333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矩形 244"/>
                <p:cNvSpPr/>
                <p:nvPr/>
              </p:nvSpPr>
              <p:spPr>
                <a:xfrm>
                  <a:off x="4720625" y="1161926"/>
                  <a:ext cx="954657" cy="580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5" y="1161926"/>
                  <a:ext cx="954657" cy="580341"/>
                </a:xfrm>
                <a:prstGeom prst="rect">
                  <a:avLst/>
                </a:prstGeom>
                <a:blipFill>
                  <a:blip r:embed="rId2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矩形 245"/>
                <p:cNvSpPr/>
                <p:nvPr/>
              </p:nvSpPr>
              <p:spPr>
                <a:xfrm>
                  <a:off x="4757180" y="2221051"/>
                  <a:ext cx="323076" cy="580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1"/>
                  <a:ext cx="323076" cy="580341"/>
                </a:xfrm>
                <a:prstGeom prst="rect">
                  <a:avLst/>
                </a:prstGeom>
                <a:blipFill>
                  <a:blip r:embed="rId28"/>
                  <a:stretch>
                    <a:fillRect r="-146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矩形 246"/>
                <p:cNvSpPr/>
                <p:nvPr/>
              </p:nvSpPr>
              <p:spPr>
                <a:xfrm>
                  <a:off x="4678047" y="4752055"/>
                  <a:ext cx="323076" cy="580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7" y="4752055"/>
                  <a:ext cx="323076" cy="580341"/>
                </a:xfrm>
                <a:prstGeom prst="rect">
                  <a:avLst/>
                </a:prstGeom>
                <a:blipFill>
                  <a:blip r:embed="rId29"/>
                  <a:stretch>
                    <a:fillRect r="-15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矩形 247"/>
                <p:cNvSpPr/>
                <p:nvPr/>
              </p:nvSpPr>
              <p:spPr>
                <a:xfrm>
                  <a:off x="6166103" y="1209476"/>
                  <a:ext cx="861040" cy="580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103" y="1209476"/>
                  <a:ext cx="861040" cy="58034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矩形 248"/>
                <p:cNvSpPr/>
                <p:nvPr/>
              </p:nvSpPr>
              <p:spPr>
                <a:xfrm>
                  <a:off x="6279407" y="2207377"/>
                  <a:ext cx="861040" cy="580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407" y="2207377"/>
                  <a:ext cx="861040" cy="58034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矩形 249"/>
                <p:cNvSpPr/>
                <p:nvPr/>
              </p:nvSpPr>
              <p:spPr>
                <a:xfrm>
                  <a:off x="6188483" y="4750856"/>
                  <a:ext cx="894195" cy="580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483" y="4750856"/>
                  <a:ext cx="894195" cy="58034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矩形 255"/>
                <p:cNvSpPr/>
                <p:nvPr/>
              </p:nvSpPr>
              <p:spPr>
                <a:xfrm>
                  <a:off x="8111780" y="1476726"/>
                  <a:ext cx="891094" cy="581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780" y="1476726"/>
                  <a:ext cx="891094" cy="58192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矩形 256"/>
                <p:cNvSpPr/>
                <p:nvPr/>
              </p:nvSpPr>
              <p:spPr>
                <a:xfrm>
                  <a:off x="8003550" y="2271857"/>
                  <a:ext cx="978867" cy="649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3550" y="2271857"/>
                  <a:ext cx="978867" cy="649537"/>
                </a:xfrm>
                <a:prstGeom prst="rect">
                  <a:avLst/>
                </a:prstGeom>
                <a:blipFill>
                  <a:blip r:embed="rId3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矩形 257"/>
                <p:cNvSpPr/>
                <p:nvPr/>
              </p:nvSpPr>
              <p:spPr>
                <a:xfrm>
                  <a:off x="8165760" y="4734474"/>
                  <a:ext cx="1022038" cy="649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760" y="4734474"/>
                  <a:ext cx="1022038" cy="649537"/>
                </a:xfrm>
                <a:prstGeom prst="rect">
                  <a:avLst/>
                </a:prstGeom>
                <a:blipFill>
                  <a:blip r:embed="rId3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53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53</Words>
  <Application>Microsoft Office PowerPoint</Application>
  <PresentationFormat>寬螢幕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類神經網路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Roderick Lin</dc:creator>
  <cp:lastModifiedBy>Roderick Lin</cp:lastModifiedBy>
  <cp:revision>14</cp:revision>
  <dcterms:created xsi:type="dcterms:W3CDTF">2017-10-20T02:13:36Z</dcterms:created>
  <dcterms:modified xsi:type="dcterms:W3CDTF">2018-06-08T16:19:40Z</dcterms:modified>
</cp:coreProperties>
</file>