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9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C8DDF-E645-4062-A386-B0F17961FB3D}" type="datetimeFigureOut">
              <a:rPr lang="zh-TW" altLang="en-US" smtClean="0"/>
              <a:t>2017/03/14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12D0D-39BC-4EDB-8F55-6F5741FE1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29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12D0D-39BC-4EDB-8F55-6F5741FE115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245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12D0D-39BC-4EDB-8F55-6F5741FE115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14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E2A1-856D-49DF-8058-71888CD142C5}" type="datetimeFigureOut">
              <a:rPr lang="zh-TW" altLang="en-US" smtClean="0"/>
              <a:t>2017/03/14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96B-5D3F-4B8A-B344-D8586BD92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61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E2A1-856D-49DF-8058-71888CD142C5}" type="datetimeFigureOut">
              <a:rPr lang="zh-TW" altLang="en-US" smtClean="0"/>
              <a:t>2017/03/14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96B-5D3F-4B8A-B344-D8586BD92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08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E2A1-856D-49DF-8058-71888CD142C5}" type="datetimeFigureOut">
              <a:rPr lang="zh-TW" altLang="en-US" smtClean="0"/>
              <a:t>2017/03/14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96B-5D3F-4B8A-B344-D8586BD92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02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E2A1-856D-49DF-8058-71888CD142C5}" type="datetimeFigureOut">
              <a:rPr lang="zh-TW" altLang="en-US" smtClean="0"/>
              <a:t>2017/03/14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96B-5D3F-4B8A-B344-D8586BD92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69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E2A1-856D-49DF-8058-71888CD142C5}" type="datetimeFigureOut">
              <a:rPr lang="zh-TW" altLang="en-US" smtClean="0"/>
              <a:t>2017/03/14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96B-5D3F-4B8A-B344-D8586BD92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35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E2A1-856D-49DF-8058-71888CD142C5}" type="datetimeFigureOut">
              <a:rPr lang="zh-TW" altLang="en-US" smtClean="0"/>
              <a:t>2017/03/14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96B-5D3F-4B8A-B344-D8586BD92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43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E2A1-856D-49DF-8058-71888CD142C5}" type="datetimeFigureOut">
              <a:rPr lang="zh-TW" altLang="en-US" smtClean="0"/>
              <a:t>2017/03/14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96B-5D3F-4B8A-B344-D8586BD92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18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E2A1-856D-49DF-8058-71888CD142C5}" type="datetimeFigureOut">
              <a:rPr lang="zh-TW" altLang="en-US" smtClean="0"/>
              <a:t>2017/03/14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96B-5D3F-4B8A-B344-D8586BD92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22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E2A1-856D-49DF-8058-71888CD142C5}" type="datetimeFigureOut">
              <a:rPr lang="zh-TW" altLang="en-US" smtClean="0"/>
              <a:t>2017/03/14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96B-5D3F-4B8A-B344-D8586BD92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55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E2A1-856D-49DF-8058-71888CD142C5}" type="datetimeFigureOut">
              <a:rPr lang="zh-TW" altLang="en-US" smtClean="0"/>
              <a:t>2017/03/14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96B-5D3F-4B8A-B344-D8586BD92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37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E2A1-856D-49DF-8058-71888CD142C5}" type="datetimeFigureOut">
              <a:rPr lang="zh-TW" altLang="en-US" smtClean="0"/>
              <a:t>2017/03/14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96B-5D3F-4B8A-B344-D8586BD92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18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8E2A1-856D-49DF-8058-71888CD142C5}" type="datetimeFigureOut">
              <a:rPr lang="zh-TW" altLang="en-US" smtClean="0"/>
              <a:t>2017/03/14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5A96B-5D3F-4B8A-B344-D8586BD92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81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RLSE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972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 definitions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M is number of inputs.</a:t>
                </a:r>
              </a:p>
              <a:p>
                <a:r>
                  <a:rPr lang="en-US" altLang="zh-TW" dirty="0" smtClean="0"/>
                  <a:t>N </a:t>
                </a:r>
                <a:r>
                  <a:rPr lang="en-US" altLang="zh-TW" dirty="0"/>
                  <a:t>is number of targets.</a:t>
                </a:r>
                <a:endParaRPr lang="zh-TW" altLang="zh-TW" dirty="0"/>
              </a:p>
              <a:p>
                <a:r>
                  <a:rPr lang="en-US" altLang="zh-TW" dirty="0"/>
                  <a:t>K is number of IF-parts</a:t>
                </a:r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Q </a:t>
                </a:r>
                <a:r>
                  <a:rPr lang="en-US" altLang="zh-TW" dirty="0"/>
                  <a:t>is number of THEN-parts.</a:t>
                </a:r>
                <a:endParaRPr lang="zh-TW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of iteration.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40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Original(</a:t>
            </a:r>
            <a:r>
              <a:rPr lang="zh-TW" altLang="en-US" dirty="0" smtClean="0"/>
              <a:t>單輸入單輸出</a:t>
            </a:r>
            <a:r>
              <a:rPr lang="en-US" altLang="zh-TW" dirty="0" smtClean="0"/>
              <a:t>)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56261" y="1825625"/>
                <a:ext cx="8562108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𝑏𝑏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𝑏𝑏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𝑏𝑏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𝑏𝑏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1+ </m:t>
                          </m:r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6261" y="1825625"/>
                <a:ext cx="8562108" cy="4351338"/>
              </a:xfrm>
              <a:blipFill>
                <a:blip r:embed="rId3"/>
                <a:stretch>
                  <a:fillRect l="-3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大括弧 13"/>
          <p:cNvSpPr/>
          <p:nvPr/>
        </p:nvSpPr>
        <p:spPr>
          <a:xfrm rot="16200000">
            <a:off x="5039592" y="-802460"/>
            <a:ext cx="241749" cy="497448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4637315" y="1276242"/>
                <a:ext cx="1874359" cy="3816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th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=1,2,…, </m:t>
                      </m:r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315" y="1276242"/>
                <a:ext cx="1874359" cy="381643"/>
              </a:xfrm>
              <a:prstGeom prst="rect">
                <a:avLst/>
              </a:prstGeom>
              <a:blipFill>
                <a:blip r:embed="rId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右大括弧 15"/>
          <p:cNvSpPr/>
          <p:nvPr/>
        </p:nvSpPr>
        <p:spPr>
          <a:xfrm rot="16200000">
            <a:off x="3122860" y="1947201"/>
            <a:ext cx="178131" cy="148512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大括弧 16"/>
          <p:cNvSpPr/>
          <p:nvPr/>
        </p:nvSpPr>
        <p:spPr>
          <a:xfrm rot="16200000">
            <a:off x="4933496" y="1931544"/>
            <a:ext cx="178131" cy="148512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右大括弧 17"/>
          <p:cNvSpPr/>
          <p:nvPr/>
        </p:nvSpPr>
        <p:spPr>
          <a:xfrm rot="16200000">
            <a:off x="7252680" y="1907793"/>
            <a:ext cx="178131" cy="148512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2950507" y="2300754"/>
                <a:ext cx="52283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st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507" y="2300754"/>
                <a:ext cx="5228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4769894" y="2274429"/>
                <a:ext cx="586956" cy="3816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nd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894" y="2274429"/>
                <a:ext cx="586956" cy="3816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7055769" y="2256835"/>
                <a:ext cx="567720" cy="3816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th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769" y="2256835"/>
                <a:ext cx="567720" cy="381643"/>
              </a:xfrm>
              <a:prstGeom prst="rect">
                <a:avLst/>
              </a:prstGeom>
              <a:blipFill>
                <a:blip r:embed="rId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1283163" y="2220296"/>
                <a:ext cx="10160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1×(</m:t>
                      </m:r>
                      <m:r>
                        <a:rPr lang="en-US" altLang="zh-TW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TW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zh-TW" alt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163" y="2220296"/>
                <a:ext cx="1016047" cy="276999"/>
              </a:xfrm>
              <a:prstGeom prst="rect">
                <a:avLst/>
              </a:prstGeom>
              <a:blipFill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894146" y="3253523"/>
                <a:ext cx="14018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zh-TW" sz="1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‧</m:t>
                      </m:r>
                      <m:d>
                        <m:dPr>
                          <m:ctrlPr>
                            <a:rPr lang="en-US" altLang="zh-TW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TW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TW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TW" sz="1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46" y="3253523"/>
                <a:ext cx="1401859" cy="276999"/>
              </a:xfrm>
              <a:prstGeom prst="rect">
                <a:avLst/>
              </a:prstGeom>
              <a:blipFill>
                <a:blip r:embed="rId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/>
              <p:cNvSpPr txBox="1"/>
              <p:nvPr/>
            </p:nvSpPr>
            <p:spPr>
              <a:xfrm>
                <a:off x="92067" y="4497619"/>
                <a:ext cx="22071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TW" sz="1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TW" sz="1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‧</m:t>
                    </m:r>
                    <m:d>
                      <m:dPr>
                        <m:ctrlPr>
                          <a:rPr lang="en-US" altLang="zh-TW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TW" sz="1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sz="1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TW" altLang="en-US" sz="12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1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TW" sz="1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‧</m:t>
                    </m:r>
                    <m:d>
                      <m:dPr>
                        <m:ctrlPr>
                          <a:rPr lang="en-US" altLang="zh-TW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TW" sz="1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7" y="4497619"/>
                <a:ext cx="2207143" cy="276999"/>
              </a:xfrm>
              <a:prstGeom prst="rect">
                <a:avLst/>
              </a:prstGeom>
              <a:blipFill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/>
              <p:cNvSpPr txBox="1"/>
              <p:nvPr/>
            </p:nvSpPr>
            <p:spPr>
              <a:xfrm>
                <a:off x="36187" y="5735773"/>
                <a:ext cx="13708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TW" sz="1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TW" sz="1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‧</m:t>
                    </m:r>
                    <m:d>
                      <m:dPr>
                        <m:ctrlPr>
                          <a:rPr lang="en-US" altLang="zh-TW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TW" sz="1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sz="1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TW" altLang="en-US" sz="12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zh-TW" alt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7" y="5735773"/>
                <a:ext cx="1370888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74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New(</a:t>
            </a:r>
            <a:r>
              <a:rPr lang="zh-TW" altLang="en-US" dirty="0" smtClean="0"/>
              <a:t>多輸入多輸出</a:t>
            </a:r>
            <a:r>
              <a:rPr lang="en-US" altLang="zh-TW" dirty="0" smtClean="0"/>
              <a:t>)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56261" y="1825625"/>
                <a:ext cx="8562108" cy="483643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𝑏𝑏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1,</m:t>
                                                </m:r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</m:d>
                                            <m:sSup>
                                              <m:sSupPr>
                                                <m:ctrlP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1,</m:t>
                                                </m:r>
                                                <m:r>
                                                  <a:rPr lang="en-US" altLang="zh-TW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</m:d>
                                            <m:sSup>
                                              <m:sSupPr>
                                                <m:ctrlP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1,</m:t>
                                                </m:r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  <m:sup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N</m:t>
                                                </m:r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</m:d>
                                            <m:sSup>
                                              <m:sSupPr>
                                                <m:ctrlP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</m:d>
                                            <m:sSup>
                                              <m:sSupPr>
                                                <m:ctrlP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  <m:sup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N</m:t>
                                                </m:r>
                                                <m:r>
                                                  <a:rPr lang="en-US" altLang="zh-TW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𝑏𝑏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𝑏𝑏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𝑏𝑏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m:rPr>
                              <m:nor/>
                            </m:rPr>
                            <a:rPr lang="en-US" altLang="zh-TW" dirty="0"/>
                            <m:t> </m:t>
                          </m:r>
                        </m:sup>
                      </m:sSup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− </m:t>
                    </m:r>
                    <m:sSubSup>
                      <m:sSub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Sup>
                              <m:sSubSupPr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den>
                        </m:f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分母加上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altLang="zh-TW" dirty="0" smtClean="0"/>
                  <a:t>·</a:t>
                </a:r>
                <a:r>
                  <a:rPr lang="zh-TW" altLang="en-US" dirty="0" smtClean="0"/>
                  <a:t>很小的數</a:t>
                </a:r>
                <a:r>
                  <a:rPr lang="en-US" altLang="zh-TW" smtClean="0"/>
                  <a:t>)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6261" y="1825625"/>
                <a:ext cx="8562108" cy="4836432"/>
              </a:xfrm>
              <a:blipFill>
                <a:blip r:embed="rId3"/>
                <a:stretch>
                  <a:fillRect l="-285" t="-1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1133545" y="2681240"/>
                <a:ext cx="10470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200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altLang="zh-TW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</m:t>
                      </m:r>
                      <m:r>
                        <a:rPr lang="en-US" altLang="zh-TW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TW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zh-TW" alt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45" y="2681240"/>
                <a:ext cx="1047082" cy="276999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744528" y="4397938"/>
                <a:ext cx="14360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zh-TW" sz="1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‧</m:t>
                      </m:r>
                      <m:d>
                        <m:dPr>
                          <m:ctrlPr>
                            <a:rPr lang="en-US" altLang="zh-TW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TW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TW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TW" sz="1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28" y="4397938"/>
                <a:ext cx="1436099" cy="276999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/>
              <p:cNvSpPr txBox="1"/>
              <p:nvPr/>
            </p:nvSpPr>
            <p:spPr>
              <a:xfrm>
                <a:off x="29973" y="5425982"/>
                <a:ext cx="22039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TW" sz="1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TW" sz="1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‧</m:t>
                    </m:r>
                    <m:d>
                      <m:dPr>
                        <m:ctrlPr>
                          <a:rPr lang="en-US" altLang="zh-TW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TW" sz="1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sz="1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TW" altLang="en-US" sz="12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TW" sz="1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‧</m:t>
                    </m:r>
                    <m:d>
                      <m:dPr>
                        <m:ctrlPr>
                          <a:rPr lang="en-US" altLang="zh-TW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TW" sz="1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3" y="5425982"/>
                <a:ext cx="2203937" cy="276999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/>
              <p:cNvSpPr txBox="1"/>
              <p:nvPr/>
            </p:nvSpPr>
            <p:spPr>
              <a:xfrm>
                <a:off x="387692" y="6038463"/>
                <a:ext cx="13708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TW" sz="1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TW" sz="1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‧</m:t>
                    </m:r>
                    <m:d>
                      <m:dPr>
                        <m:ctrlPr>
                          <a:rPr lang="en-US" altLang="zh-TW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TW" sz="1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sz="1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TW" altLang="en-US" sz="12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zh-TW" alt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92" y="6038463"/>
                <a:ext cx="1370888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右大括弧 25"/>
          <p:cNvSpPr/>
          <p:nvPr/>
        </p:nvSpPr>
        <p:spPr>
          <a:xfrm rot="16200000">
            <a:off x="5212267" y="-975134"/>
            <a:ext cx="228912" cy="530699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/>
              <p:cNvSpPr txBox="1"/>
              <p:nvPr/>
            </p:nvSpPr>
            <p:spPr>
              <a:xfrm>
                <a:off x="5075436" y="1283591"/>
                <a:ext cx="1782667" cy="3816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altLang="zh-TW" dirty="0" smtClean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1,2,…,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36" y="1283591"/>
                <a:ext cx="1782667" cy="381643"/>
              </a:xfrm>
              <a:prstGeom prst="rect">
                <a:avLst/>
              </a:prstGeom>
              <a:blipFill>
                <a:blip r:embed="rId8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右大括弧 27"/>
          <p:cNvSpPr/>
          <p:nvPr/>
        </p:nvSpPr>
        <p:spPr>
          <a:xfrm rot="16200000">
            <a:off x="2838518" y="3092267"/>
            <a:ext cx="178131" cy="148512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右大括弧 28"/>
          <p:cNvSpPr/>
          <p:nvPr/>
        </p:nvSpPr>
        <p:spPr>
          <a:xfrm rot="16200000">
            <a:off x="4649154" y="3076610"/>
            <a:ext cx="178131" cy="148512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右大括弧 29"/>
          <p:cNvSpPr/>
          <p:nvPr/>
        </p:nvSpPr>
        <p:spPr>
          <a:xfrm rot="16200000">
            <a:off x="6968338" y="3052859"/>
            <a:ext cx="178131" cy="148512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/>
              <p:cNvSpPr txBox="1"/>
              <p:nvPr/>
            </p:nvSpPr>
            <p:spPr>
              <a:xfrm>
                <a:off x="2703726" y="3437364"/>
                <a:ext cx="52283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st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726" y="3437364"/>
                <a:ext cx="52283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字方塊 31"/>
              <p:cNvSpPr txBox="1"/>
              <p:nvPr/>
            </p:nvSpPr>
            <p:spPr>
              <a:xfrm>
                <a:off x="4444259" y="3419495"/>
                <a:ext cx="586956" cy="3816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nd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259" y="3419495"/>
                <a:ext cx="586956" cy="3816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字方塊 32"/>
              <p:cNvSpPr txBox="1"/>
              <p:nvPr/>
            </p:nvSpPr>
            <p:spPr>
              <a:xfrm>
                <a:off x="6773543" y="3392470"/>
                <a:ext cx="567720" cy="3816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th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543" y="3392470"/>
                <a:ext cx="567720" cy="381643"/>
              </a:xfrm>
              <a:prstGeom prst="rect">
                <a:avLst/>
              </a:prstGeom>
              <a:blipFill>
                <a:blip r:embed="rId11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/>
              <p:cNvSpPr txBox="1"/>
              <p:nvPr/>
            </p:nvSpPr>
            <p:spPr>
              <a:xfrm>
                <a:off x="2065943" y="5699417"/>
                <a:ext cx="6072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200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altLang="zh-TW" sz="1200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TW" sz="1200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zh-TW" alt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943" y="5699417"/>
                <a:ext cx="607282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382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100</Words>
  <Application>Microsoft Office PowerPoint</Application>
  <PresentationFormat>如螢幕大小 (4:3)</PresentationFormat>
  <Paragraphs>43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Cambria Math</vt:lpstr>
      <vt:lpstr>Office 佈景主題</vt:lpstr>
      <vt:lpstr>RLSE</vt:lpstr>
      <vt:lpstr>Variable definitions</vt:lpstr>
      <vt:lpstr>Original(單輸入單輸出) </vt:lpstr>
      <vt:lpstr>New(多輸入多輸出)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RLSE</dc:title>
  <dc:creator>CHEN YING-CHEN</dc:creator>
  <cp:lastModifiedBy>CHEN YING-CHEN</cp:lastModifiedBy>
  <cp:revision>7</cp:revision>
  <dcterms:created xsi:type="dcterms:W3CDTF">2017-03-13T16:11:26Z</dcterms:created>
  <dcterms:modified xsi:type="dcterms:W3CDTF">2017-03-13T16:53:32Z</dcterms:modified>
</cp:coreProperties>
</file>