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2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6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7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2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8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6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8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6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CF1BB-C8E0-4DB4-A607-C215497BBD0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5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類神經網路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1775932" y="1280160"/>
            <a:ext cx="6186285" cy="3616035"/>
            <a:chOff x="1775932" y="1280160"/>
            <a:chExt cx="6186285" cy="3616035"/>
          </a:xfrm>
        </p:grpSpPr>
        <p:sp>
          <p:nvSpPr>
            <p:cNvPr id="178" name="矩形 177"/>
            <p:cNvSpPr/>
            <p:nvPr/>
          </p:nvSpPr>
          <p:spPr>
            <a:xfrm>
              <a:off x="6199787" y="1917872"/>
              <a:ext cx="362749" cy="25691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089149" y="1918405"/>
              <a:ext cx="362749" cy="25691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4341387" y="1918405"/>
              <a:ext cx="362749" cy="25691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3429586" y="1918405"/>
              <a:ext cx="362749" cy="25691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2491333" y="1918405"/>
              <a:ext cx="362749" cy="25691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橢圓 3"/>
                <p:cNvSpPr/>
                <p:nvPr/>
              </p:nvSpPr>
              <p:spPr>
                <a:xfrm>
                  <a:off x="2570549" y="2231567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549" y="2231567"/>
                  <a:ext cx="204316" cy="186852"/>
                </a:xfrm>
                <a:prstGeom prst="ellipse">
                  <a:avLst/>
                </a:prstGeom>
                <a:blipFill>
                  <a:blip r:embed="rId2"/>
                  <a:stretch>
                    <a:fillRect l="-20000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橢圓 4"/>
                <p:cNvSpPr/>
                <p:nvPr/>
              </p:nvSpPr>
              <p:spPr>
                <a:xfrm>
                  <a:off x="2570549" y="2981937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549" y="2981937"/>
                  <a:ext cx="204316" cy="186852"/>
                </a:xfrm>
                <a:prstGeom prst="ellipse">
                  <a:avLst/>
                </a:prstGeom>
                <a:blipFill>
                  <a:blip r:embed="rId3"/>
                  <a:stretch>
                    <a:fillRect l="-22857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橢圓 5"/>
                <p:cNvSpPr/>
                <p:nvPr/>
              </p:nvSpPr>
              <p:spPr>
                <a:xfrm>
                  <a:off x="2570549" y="3998357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549" y="3998357"/>
                  <a:ext cx="204316" cy="186852"/>
                </a:xfrm>
                <a:prstGeom prst="ellipse">
                  <a:avLst/>
                </a:prstGeom>
                <a:blipFill>
                  <a:blip r:embed="rId4"/>
                  <a:stretch>
                    <a:fillRect l="-31429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線單箭頭接點 6"/>
            <p:cNvCxnSpPr>
              <a:stCxn id="4" idx="6"/>
              <a:endCxn id="24" idx="2"/>
            </p:cNvCxnSpPr>
            <p:nvPr/>
          </p:nvCxnSpPr>
          <p:spPr>
            <a:xfrm>
              <a:off x="2774866" y="2324993"/>
              <a:ext cx="736693" cy="2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6"/>
              <a:endCxn id="29" idx="2"/>
            </p:cNvCxnSpPr>
            <p:nvPr/>
          </p:nvCxnSpPr>
          <p:spPr>
            <a:xfrm flipV="1">
              <a:off x="2774866" y="2846089"/>
              <a:ext cx="736693" cy="229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6" idx="6"/>
              <a:endCxn id="38" idx="2"/>
            </p:cNvCxnSpPr>
            <p:nvPr/>
          </p:nvCxnSpPr>
          <p:spPr>
            <a:xfrm flipV="1">
              <a:off x="2774866" y="3879130"/>
              <a:ext cx="736693" cy="212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5" idx="6"/>
              <a:endCxn id="33" idx="2"/>
            </p:cNvCxnSpPr>
            <p:nvPr/>
          </p:nvCxnSpPr>
          <p:spPr>
            <a:xfrm flipV="1">
              <a:off x="2774866" y="3058742"/>
              <a:ext cx="736693" cy="16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5" idx="6"/>
              <a:endCxn id="34" idx="2"/>
            </p:cNvCxnSpPr>
            <p:nvPr/>
          </p:nvCxnSpPr>
          <p:spPr>
            <a:xfrm>
              <a:off x="2774866" y="3075364"/>
              <a:ext cx="736693" cy="196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4" idx="6"/>
              <a:endCxn id="23" idx="2"/>
            </p:cNvCxnSpPr>
            <p:nvPr/>
          </p:nvCxnSpPr>
          <p:spPr>
            <a:xfrm flipV="1">
              <a:off x="2774866" y="2097398"/>
              <a:ext cx="736693" cy="227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4" idx="6"/>
              <a:endCxn id="25" idx="2"/>
            </p:cNvCxnSpPr>
            <p:nvPr/>
          </p:nvCxnSpPr>
          <p:spPr>
            <a:xfrm>
              <a:off x="2774866" y="2324993"/>
              <a:ext cx="736693" cy="235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橢圓 22"/>
                <p:cNvSpPr/>
                <p:nvPr/>
              </p:nvSpPr>
              <p:spPr>
                <a:xfrm>
                  <a:off x="3511558" y="2003972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558" y="2003972"/>
                  <a:ext cx="204316" cy="186852"/>
                </a:xfrm>
                <a:prstGeom prst="ellipse">
                  <a:avLst/>
                </a:prstGeom>
                <a:blipFill>
                  <a:blip r:embed="rId5"/>
                  <a:stretch>
                    <a:fillRect l="-2222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橢圓 23"/>
                <p:cNvSpPr/>
                <p:nvPr/>
              </p:nvSpPr>
              <p:spPr>
                <a:xfrm>
                  <a:off x="3511558" y="2233985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558" y="2233985"/>
                  <a:ext cx="204316" cy="186852"/>
                </a:xfrm>
                <a:prstGeom prst="ellipse">
                  <a:avLst/>
                </a:prstGeom>
                <a:blipFill>
                  <a:blip r:embed="rId6"/>
                  <a:stretch>
                    <a:fillRect l="-22222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橢圓 24"/>
                <p:cNvSpPr/>
                <p:nvPr/>
              </p:nvSpPr>
              <p:spPr>
                <a:xfrm>
                  <a:off x="3511558" y="2466854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558" y="2466854"/>
                  <a:ext cx="204316" cy="186852"/>
                </a:xfrm>
                <a:prstGeom prst="ellipse">
                  <a:avLst/>
                </a:prstGeom>
                <a:blipFill>
                  <a:blip r:embed="rId7"/>
                  <a:stretch>
                    <a:fillRect l="-2222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橢圓 28"/>
                <p:cNvSpPr/>
                <p:nvPr/>
              </p:nvSpPr>
              <p:spPr>
                <a:xfrm>
                  <a:off x="3511558" y="2752663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558" y="2752663"/>
                  <a:ext cx="204316" cy="186852"/>
                </a:xfrm>
                <a:prstGeom prst="ellipse">
                  <a:avLst/>
                </a:prstGeom>
                <a:blipFill>
                  <a:blip r:embed="rId8"/>
                  <a:stretch>
                    <a:fillRect l="-19444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橢圓 32"/>
                <p:cNvSpPr/>
                <p:nvPr/>
              </p:nvSpPr>
              <p:spPr>
                <a:xfrm>
                  <a:off x="3511558" y="2965316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558" y="2965316"/>
                  <a:ext cx="204316" cy="186852"/>
                </a:xfrm>
                <a:prstGeom prst="ellipse">
                  <a:avLst/>
                </a:prstGeom>
                <a:blipFill>
                  <a:blip r:embed="rId9"/>
                  <a:stretch>
                    <a:fillRect l="-22222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橢圓 33"/>
                <p:cNvSpPr/>
                <p:nvPr/>
              </p:nvSpPr>
              <p:spPr>
                <a:xfrm>
                  <a:off x="3511558" y="3177968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558" y="3177968"/>
                  <a:ext cx="204316" cy="186852"/>
                </a:xfrm>
                <a:prstGeom prst="ellipse">
                  <a:avLst/>
                </a:prstGeom>
                <a:blipFill>
                  <a:blip r:embed="rId10"/>
                  <a:stretch>
                    <a:fillRect l="-22222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橢圓 37"/>
                <p:cNvSpPr/>
                <p:nvPr/>
              </p:nvSpPr>
              <p:spPr>
                <a:xfrm>
                  <a:off x="3511558" y="3785704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558" y="3785704"/>
                  <a:ext cx="204316" cy="186852"/>
                </a:xfrm>
                <a:prstGeom prst="ellipse">
                  <a:avLst/>
                </a:prstGeom>
                <a:blipFill>
                  <a:blip r:embed="rId11"/>
                  <a:stretch>
                    <a:fillRect l="-19444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橢圓 38"/>
                <p:cNvSpPr/>
                <p:nvPr/>
              </p:nvSpPr>
              <p:spPr>
                <a:xfrm>
                  <a:off x="3511558" y="3998356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558" y="3998356"/>
                  <a:ext cx="204316" cy="186852"/>
                </a:xfrm>
                <a:prstGeom prst="ellipse">
                  <a:avLst/>
                </a:prstGeom>
                <a:blipFill>
                  <a:blip r:embed="rId12"/>
                  <a:stretch>
                    <a:fillRect l="-22222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橢圓 39"/>
                <p:cNvSpPr/>
                <p:nvPr/>
              </p:nvSpPr>
              <p:spPr>
                <a:xfrm>
                  <a:off x="3511558" y="4211009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558" y="4211009"/>
                  <a:ext cx="204316" cy="186852"/>
                </a:xfrm>
                <a:prstGeom prst="ellipse">
                  <a:avLst/>
                </a:prstGeom>
                <a:blipFill>
                  <a:blip r:embed="rId13"/>
                  <a:stretch>
                    <a:fillRect l="-2222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單箭頭接點 41"/>
            <p:cNvCxnSpPr>
              <a:stCxn id="6" idx="6"/>
              <a:endCxn id="39" idx="2"/>
            </p:cNvCxnSpPr>
            <p:nvPr/>
          </p:nvCxnSpPr>
          <p:spPr>
            <a:xfrm flipV="1">
              <a:off x="2774866" y="4091783"/>
              <a:ext cx="7366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>
              <a:stCxn id="6" idx="6"/>
              <a:endCxn id="40" idx="2"/>
            </p:cNvCxnSpPr>
            <p:nvPr/>
          </p:nvCxnSpPr>
          <p:spPr>
            <a:xfrm>
              <a:off x="2774866" y="4091783"/>
              <a:ext cx="736693" cy="212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3547353" y="3443296"/>
                  <a:ext cx="1378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7353" y="3443296"/>
                  <a:ext cx="137858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39130" r="-39130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橢圓 54"/>
                <p:cNvSpPr/>
                <p:nvPr/>
              </p:nvSpPr>
              <p:spPr>
                <a:xfrm>
                  <a:off x="4421517" y="2003971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1517" y="2003971"/>
                  <a:ext cx="204316" cy="186852"/>
                </a:xfrm>
                <a:prstGeom prst="ellipse">
                  <a:avLst/>
                </a:prstGeom>
                <a:blipFill>
                  <a:blip r:embed="rId15"/>
                  <a:stretch>
                    <a:fillRect l="-2778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橢圓 55"/>
            <p:cNvSpPr/>
            <p:nvPr/>
          </p:nvSpPr>
          <p:spPr>
            <a:xfrm>
              <a:off x="4421517" y="2507958"/>
              <a:ext cx="204316" cy="186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橢圓 56"/>
                <p:cNvSpPr/>
                <p:nvPr/>
              </p:nvSpPr>
              <p:spPr>
                <a:xfrm>
                  <a:off x="4421517" y="3844131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1517" y="3844131"/>
                  <a:ext cx="204316" cy="186852"/>
                </a:xfrm>
                <a:prstGeom prst="ellipse">
                  <a:avLst/>
                </a:prstGeom>
                <a:blipFill>
                  <a:blip r:embed="rId16"/>
                  <a:stretch>
                    <a:fillRect l="-8333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線單箭頭接點 57"/>
            <p:cNvCxnSpPr>
              <a:stCxn id="23" idx="6"/>
              <a:endCxn id="55" idx="2"/>
            </p:cNvCxnSpPr>
            <p:nvPr/>
          </p:nvCxnSpPr>
          <p:spPr>
            <a:xfrm flipV="1">
              <a:off x="3715875" y="2097397"/>
              <a:ext cx="7056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>
              <a:stCxn id="29" idx="6"/>
              <a:endCxn id="55" idx="2"/>
            </p:cNvCxnSpPr>
            <p:nvPr/>
          </p:nvCxnSpPr>
          <p:spPr>
            <a:xfrm flipV="1">
              <a:off x="3715875" y="2097397"/>
              <a:ext cx="705642" cy="748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stCxn id="33" idx="6"/>
              <a:endCxn id="56" idx="2"/>
            </p:cNvCxnSpPr>
            <p:nvPr/>
          </p:nvCxnSpPr>
          <p:spPr>
            <a:xfrm flipV="1">
              <a:off x="3715875" y="2601384"/>
              <a:ext cx="705642" cy="457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>
              <a:stCxn id="38" idx="6"/>
              <a:endCxn id="55" idx="2"/>
            </p:cNvCxnSpPr>
            <p:nvPr/>
          </p:nvCxnSpPr>
          <p:spPr>
            <a:xfrm flipV="1">
              <a:off x="3715875" y="2097397"/>
              <a:ext cx="705642" cy="1781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>
              <a:stCxn id="24" idx="6"/>
              <a:endCxn id="56" idx="2"/>
            </p:cNvCxnSpPr>
            <p:nvPr/>
          </p:nvCxnSpPr>
          <p:spPr>
            <a:xfrm>
              <a:off x="3715875" y="2327411"/>
              <a:ext cx="705642" cy="27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38" idx="6"/>
              <a:endCxn id="56" idx="2"/>
            </p:cNvCxnSpPr>
            <p:nvPr/>
          </p:nvCxnSpPr>
          <p:spPr>
            <a:xfrm flipV="1">
              <a:off x="3715875" y="2601384"/>
              <a:ext cx="705642" cy="127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39" idx="6"/>
              <a:endCxn id="57" idx="2"/>
            </p:cNvCxnSpPr>
            <p:nvPr/>
          </p:nvCxnSpPr>
          <p:spPr>
            <a:xfrm flipV="1">
              <a:off x="3715875" y="3937557"/>
              <a:ext cx="705642" cy="154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>
              <a:stCxn id="34" idx="6"/>
              <a:endCxn id="57" idx="2"/>
            </p:cNvCxnSpPr>
            <p:nvPr/>
          </p:nvCxnSpPr>
          <p:spPr>
            <a:xfrm>
              <a:off x="3715875" y="3271394"/>
              <a:ext cx="705642" cy="666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25" idx="6"/>
              <a:endCxn id="57" idx="2"/>
            </p:cNvCxnSpPr>
            <p:nvPr/>
          </p:nvCxnSpPr>
          <p:spPr>
            <a:xfrm>
              <a:off x="3715875" y="2560281"/>
              <a:ext cx="705642" cy="1377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字方塊 85"/>
                <p:cNvSpPr txBox="1"/>
                <p:nvPr/>
              </p:nvSpPr>
              <p:spPr>
                <a:xfrm>
                  <a:off x="4457311" y="3169593"/>
                  <a:ext cx="1378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7311" y="3169593"/>
                  <a:ext cx="137858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39130" r="-39130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橢圓 89"/>
                <p:cNvSpPr/>
                <p:nvPr/>
              </p:nvSpPr>
              <p:spPr>
                <a:xfrm>
                  <a:off x="5168365" y="2003970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365" y="2003970"/>
                  <a:ext cx="204316" cy="186852"/>
                </a:xfrm>
                <a:prstGeom prst="ellipse">
                  <a:avLst/>
                </a:prstGeom>
                <a:blipFill>
                  <a:blip r:embed="rId18"/>
                  <a:stretch>
                    <a:fillRect l="-2857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橢圓 90"/>
                <p:cNvSpPr/>
                <p:nvPr/>
              </p:nvSpPr>
              <p:spPr>
                <a:xfrm>
                  <a:off x="5168365" y="2507958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365" y="2507958"/>
                  <a:ext cx="204316" cy="186852"/>
                </a:xfrm>
                <a:prstGeom prst="ellipse">
                  <a:avLst/>
                </a:prstGeom>
                <a:blipFill>
                  <a:blip r:embed="rId19"/>
                  <a:stretch>
                    <a:fillRect l="-2857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橢圓 91"/>
                <p:cNvSpPr/>
                <p:nvPr/>
              </p:nvSpPr>
              <p:spPr>
                <a:xfrm>
                  <a:off x="5168365" y="3846881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365" y="3846881"/>
                  <a:ext cx="204316" cy="186852"/>
                </a:xfrm>
                <a:prstGeom prst="ellipse">
                  <a:avLst/>
                </a:prstGeom>
                <a:blipFill>
                  <a:blip r:embed="rId20"/>
                  <a:stretch>
                    <a:fillRect l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字方塊 92"/>
                <p:cNvSpPr txBox="1"/>
                <p:nvPr/>
              </p:nvSpPr>
              <p:spPr>
                <a:xfrm>
                  <a:off x="5204159" y="3168789"/>
                  <a:ext cx="1651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4159" y="3168789"/>
                  <a:ext cx="165109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40741" r="-40741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線單箭頭接點 94"/>
            <p:cNvCxnSpPr>
              <a:stCxn id="55" idx="6"/>
              <a:endCxn id="90" idx="2"/>
            </p:cNvCxnSpPr>
            <p:nvPr/>
          </p:nvCxnSpPr>
          <p:spPr>
            <a:xfrm flipV="1">
              <a:off x="4625833" y="2097397"/>
              <a:ext cx="5425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56" idx="6"/>
              <a:endCxn id="90" idx="2"/>
            </p:cNvCxnSpPr>
            <p:nvPr/>
          </p:nvCxnSpPr>
          <p:spPr>
            <a:xfrm flipV="1">
              <a:off x="4625833" y="2097397"/>
              <a:ext cx="542532" cy="503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57" idx="6"/>
              <a:endCxn id="90" idx="2"/>
            </p:cNvCxnSpPr>
            <p:nvPr/>
          </p:nvCxnSpPr>
          <p:spPr>
            <a:xfrm flipV="1">
              <a:off x="4625833" y="2097397"/>
              <a:ext cx="542532" cy="184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>
              <a:stCxn id="55" idx="6"/>
              <a:endCxn id="91" idx="2"/>
            </p:cNvCxnSpPr>
            <p:nvPr/>
          </p:nvCxnSpPr>
          <p:spPr>
            <a:xfrm>
              <a:off x="4625833" y="2097397"/>
              <a:ext cx="542532" cy="503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stCxn id="56" idx="6"/>
              <a:endCxn id="91" idx="2"/>
            </p:cNvCxnSpPr>
            <p:nvPr/>
          </p:nvCxnSpPr>
          <p:spPr>
            <a:xfrm>
              <a:off x="4625833" y="2601384"/>
              <a:ext cx="542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單箭頭接點 110"/>
            <p:cNvCxnSpPr>
              <a:stCxn id="56" idx="6"/>
              <a:endCxn id="92" idx="2"/>
            </p:cNvCxnSpPr>
            <p:nvPr/>
          </p:nvCxnSpPr>
          <p:spPr>
            <a:xfrm>
              <a:off x="4625833" y="2601384"/>
              <a:ext cx="542532" cy="1338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57" idx="6"/>
              <a:endCxn id="92" idx="2"/>
            </p:cNvCxnSpPr>
            <p:nvPr/>
          </p:nvCxnSpPr>
          <p:spPr>
            <a:xfrm>
              <a:off x="4625833" y="3937557"/>
              <a:ext cx="542532" cy="2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stCxn id="57" idx="6"/>
              <a:endCxn id="91" idx="1"/>
            </p:cNvCxnSpPr>
            <p:nvPr/>
          </p:nvCxnSpPr>
          <p:spPr>
            <a:xfrm flipV="1">
              <a:off x="4625833" y="2535322"/>
              <a:ext cx="572453" cy="1402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>
              <a:stCxn id="55" idx="6"/>
              <a:endCxn id="92" idx="2"/>
            </p:cNvCxnSpPr>
            <p:nvPr/>
          </p:nvCxnSpPr>
          <p:spPr>
            <a:xfrm>
              <a:off x="4625833" y="2097397"/>
              <a:ext cx="542532" cy="1842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字方塊 122"/>
            <p:cNvSpPr txBox="1"/>
            <p:nvPr/>
          </p:nvSpPr>
          <p:spPr>
            <a:xfrm>
              <a:off x="2407221" y="4487029"/>
              <a:ext cx="593035" cy="40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 smtClean="0"/>
                <a:t>Layer1</a:t>
              </a:r>
            </a:p>
            <a:p>
              <a:pPr algn="ctr"/>
              <a:r>
                <a:rPr lang="en-US" altLang="zh-TW" sz="1200" dirty="0" smtClean="0"/>
                <a:t>(</a:t>
              </a:r>
              <a:r>
                <a:rPr lang="zh-TW" altLang="en-US" sz="1200" dirty="0" smtClean="0"/>
                <a:t>輸入層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122855" y="4485933"/>
              <a:ext cx="963361" cy="40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 smtClean="0"/>
                <a:t>Layer2</a:t>
              </a:r>
            </a:p>
            <a:p>
              <a:pPr algn="ctr"/>
              <a:r>
                <a:rPr lang="en-US" altLang="zh-TW" sz="1200" dirty="0" smtClean="0"/>
                <a:t>(</a:t>
              </a:r>
              <a:r>
                <a:rPr lang="zh-TW" altLang="en-US" sz="1200" dirty="0" smtClean="0"/>
                <a:t>複數模糊集層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4153883" y="4483682"/>
              <a:ext cx="716477" cy="40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 smtClean="0"/>
                <a:t>Layer3</a:t>
              </a:r>
            </a:p>
            <a:p>
              <a:pPr algn="ctr"/>
              <a:r>
                <a:rPr lang="en-US" altLang="zh-TW" sz="1200" dirty="0" smtClean="0"/>
                <a:t>(</a:t>
              </a:r>
              <a:r>
                <a:rPr lang="zh-TW" altLang="en-US" sz="1200" dirty="0" smtClean="0"/>
                <a:t>前鑑部層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6018985" y="4492175"/>
              <a:ext cx="716478" cy="40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 smtClean="0"/>
                <a:t>Layer6</a:t>
              </a:r>
            </a:p>
            <a:p>
              <a:pPr algn="ctr"/>
              <a:r>
                <a:rPr lang="en-US" altLang="zh-TW" sz="1200" dirty="0" smtClean="0"/>
                <a:t>(</a:t>
              </a:r>
              <a:r>
                <a:rPr lang="zh-TW" altLang="en-US" sz="1200" dirty="0" smtClean="0"/>
                <a:t>後鑑部層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7049872" y="4487029"/>
              <a:ext cx="593035" cy="40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 smtClean="0"/>
                <a:t>Layer7</a:t>
              </a:r>
            </a:p>
            <a:p>
              <a:pPr algn="ctr"/>
              <a:r>
                <a:rPr lang="en-US" altLang="zh-TW" sz="1200" dirty="0" smtClean="0"/>
                <a:t>(</a:t>
              </a:r>
              <a:r>
                <a:rPr lang="zh-TW" altLang="en-US" sz="1200" dirty="0" smtClean="0"/>
                <a:t>輸出層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4944529" y="4483682"/>
              <a:ext cx="716477" cy="40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 smtClean="0"/>
                <a:t>Layer4</a:t>
              </a:r>
            </a:p>
            <a:p>
              <a:pPr algn="ctr"/>
              <a:r>
                <a:rPr lang="en-US" altLang="zh-TW" sz="1200" dirty="0" smtClean="0"/>
                <a:t>(</a:t>
              </a:r>
              <a:r>
                <a:rPr lang="zh-TW" altLang="en-US" sz="1200" dirty="0" smtClean="0"/>
                <a:t>正規化層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  <p:cxnSp>
          <p:nvCxnSpPr>
            <p:cNvPr id="130" name="直線單箭頭接點 129"/>
            <p:cNvCxnSpPr>
              <a:stCxn id="90" idx="6"/>
              <a:endCxn id="170" idx="2"/>
            </p:cNvCxnSpPr>
            <p:nvPr/>
          </p:nvCxnSpPr>
          <p:spPr>
            <a:xfrm>
              <a:off x="5372682" y="2097397"/>
              <a:ext cx="914774" cy="36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>
              <a:stCxn id="90" idx="6"/>
              <a:endCxn id="171" idx="2"/>
            </p:cNvCxnSpPr>
            <p:nvPr/>
          </p:nvCxnSpPr>
          <p:spPr>
            <a:xfrm>
              <a:off x="5372682" y="2097397"/>
              <a:ext cx="897618" cy="503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/>
            <p:cNvCxnSpPr>
              <a:stCxn id="90" idx="6"/>
              <a:endCxn id="172" idx="2"/>
            </p:cNvCxnSpPr>
            <p:nvPr/>
          </p:nvCxnSpPr>
          <p:spPr>
            <a:xfrm>
              <a:off x="5372682" y="2097397"/>
              <a:ext cx="884054" cy="1845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單箭頭接點 147"/>
            <p:cNvCxnSpPr>
              <a:stCxn id="91" idx="6"/>
              <a:endCxn id="171" idx="2"/>
            </p:cNvCxnSpPr>
            <p:nvPr/>
          </p:nvCxnSpPr>
          <p:spPr>
            <a:xfrm>
              <a:off x="5372682" y="2601384"/>
              <a:ext cx="897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91" idx="6"/>
              <a:endCxn id="170" idx="2"/>
            </p:cNvCxnSpPr>
            <p:nvPr/>
          </p:nvCxnSpPr>
          <p:spPr>
            <a:xfrm flipV="1">
              <a:off x="5372682" y="2134340"/>
              <a:ext cx="914774" cy="46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/>
            <p:cNvCxnSpPr>
              <a:stCxn id="91" idx="6"/>
              <a:endCxn id="172" idx="2"/>
            </p:cNvCxnSpPr>
            <p:nvPr/>
          </p:nvCxnSpPr>
          <p:spPr>
            <a:xfrm>
              <a:off x="5372682" y="2601384"/>
              <a:ext cx="884054" cy="134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單箭頭接點 156"/>
            <p:cNvCxnSpPr>
              <a:stCxn id="92" idx="6"/>
              <a:endCxn id="170" idx="2"/>
            </p:cNvCxnSpPr>
            <p:nvPr/>
          </p:nvCxnSpPr>
          <p:spPr>
            <a:xfrm flipV="1">
              <a:off x="5372682" y="2134340"/>
              <a:ext cx="914774" cy="1805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單箭頭接點 162"/>
            <p:cNvCxnSpPr>
              <a:stCxn id="92" idx="6"/>
              <a:endCxn id="171" idx="2"/>
            </p:cNvCxnSpPr>
            <p:nvPr/>
          </p:nvCxnSpPr>
          <p:spPr>
            <a:xfrm flipV="1">
              <a:off x="5372682" y="2601384"/>
              <a:ext cx="897618" cy="1338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單箭頭接點 165"/>
            <p:cNvCxnSpPr>
              <a:stCxn id="92" idx="6"/>
              <a:endCxn id="172" idx="2"/>
            </p:cNvCxnSpPr>
            <p:nvPr/>
          </p:nvCxnSpPr>
          <p:spPr>
            <a:xfrm>
              <a:off x="5372682" y="3940307"/>
              <a:ext cx="884054" cy="2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橢圓 169"/>
                <p:cNvSpPr/>
                <p:nvPr/>
              </p:nvSpPr>
              <p:spPr>
                <a:xfrm>
                  <a:off x="6287455" y="2040914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7455" y="2040914"/>
                  <a:ext cx="204316" cy="186852"/>
                </a:xfrm>
                <a:prstGeom prst="ellipse">
                  <a:avLst/>
                </a:prstGeom>
                <a:blipFill>
                  <a:blip r:embed="rId15"/>
                  <a:stretch>
                    <a:fillRect l="-2778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橢圓 170"/>
                <p:cNvSpPr/>
                <p:nvPr/>
              </p:nvSpPr>
              <p:spPr>
                <a:xfrm>
                  <a:off x="6270299" y="2507958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299" y="2507958"/>
                  <a:ext cx="204316" cy="186852"/>
                </a:xfrm>
                <a:prstGeom prst="ellipse">
                  <a:avLst/>
                </a:prstGeom>
                <a:blipFill>
                  <a:blip r:embed="rId19"/>
                  <a:stretch>
                    <a:fillRect l="-2857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橢圓 171"/>
                <p:cNvSpPr/>
                <p:nvPr/>
              </p:nvSpPr>
              <p:spPr>
                <a:xfrm>
                  <a:off x="6256735" y="3849393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735" y="3849393"/>
                  <a:ext cx="204316" cy="186852"/>
                </a:xfrm>
                <a:prstGeom prst="ellipse">
                  <a:avLst/>
                </a:prstGeom>
                <a:blipFill>
                  <a:blip r:embed="rId22"/>
                  <a:stretch>
                    <a:fillRect l="-8333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文字方塊 175"/>
                <p:cNvSpPr txBox="1"/>
                <p:nvPr/>
              </p:nvSpPr>
              <p:spPr>
                <a:xfrm>
                  <a:off x="6302120" y="3150065"/>
                  <a:ext cx="1378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900" dirty="0"/>
                </a:p>
              </p:txBody>
            </p:sp>
          </mc:Choice>
          <mc:Fallback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120" y="3150065"/>
                  <a:ext cx="137858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40909" r="-45455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矩形 178"/>
            <p:cNvSpPr/>
            <p:nvPr/>
          </p:nvSpPr>
          <p:spPr>
            <a:xfrm>
              <a:off x="7165015" y="1923019"/>
              <a:ext cx="362749" cy="25691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橢圓 180"/>
                <p:cNvSpPr/>
                <p:nvPr/>
              </p:nvSpPr>
              <p:spPr>
                <a:xfrm>
                  <a:off x="7310426" y="3097525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426" y="3097525"/>
                  <a:ext cx="204316" cy="186852"/>
                </a:xfrm>
                <a:prstGeom prst="ellipse">
                  <a:avLst/>
                </a:prstGeom>
                <a:blipFill>
                  <a:blip r:embed="rId24"/>
                  <a:stretch>
                    <a:fillRect l="-136111" t="-181818" r="-44444" b="-25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直線單箭頭接點 182"/>
            <p:cNvCxnSpPr>
              <a:stCxn id="170" idx="6"/>
              <a:endCxn id="181" idx="1"/>
            </p:cNvCxnSpPr>
            <p:nvPr/>
          </p:nvCxnSpPr>
          <p:spPr>
            <a:xfrm>
              <a:off x="6491772" y="2134340"/>
              <a:ext cx="848576" cy="990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171" idx="6"/>
              <a:endCxn id="181" idx="2"/>
            </p:cNvCxnSpPr>
            <p:nvPr/>
          </p:nvCxnSpPr>
          <p:spPr>
            <a:xfrm>
              <a:off x="6474616" y="2601384"/>
              <a:ext cx="835811" cy="589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單箭頭接點 188"/>
            <p:cNvCxnSpPr>
              <a:stCxn id="172" idx="6"/>
              <a:endCxn id="181" idx="3"/>
            </p:cNvCxnSpPr>
            <p:nvPr/>
          </p:nvCxnSpPr>
          <p:spPr>
            <a:xfrm flipV="1">
              <a:off x="6461051" y="3257013"/>
              <a:ext cx="879296" cy="685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4" idx="7"/>
              <a:endCxn id="200" idx="1"/>
            </p:cNvCxnSpPr>
            <p:nvPr/>
          </p:nvCxnSpPr>
          <p:spPr>
            <a:xfrm flipV="1">
              <a:off x="2744944" y="1292149"/>
              <a:ext cx="149277" cy="966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5" idx="7"/>
              <a:endCxn id="200" idx="1"/>
            </p:cNvCxnSpPr>
            <p:nvPr/>
          </p:nvCxnSpPr>
          <p:spPr>
            <a:xfrm flipV="1">
              <a:off x="2744944" y="1292149"/>
              <a:ext cx="149277" cy="1717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單箭頭接點 196"/>
            <p:cNvCxnSpPr>
              <a:stCxn id="6" idx="7"/>
              <a:endCxn id="200" idx="1"/>
            </p:cNvCxnSpPr>
            <p:nvPr/>
          </p:nvCxnSpPr>
          <p:spPr>
            <a:xfrm flipV="1">
              <a:off x="2744944" y="1292149"/>
              <a:ext cx="149277" cy="2733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矩形 199"/>
            <p:cNvSpPr/>
            <p:nvPr/>
          </p:nvSpPr>
          <p:spPr>
            <a:xfrm flipV="1">
              <a:off x="2894221" y="1280160"/>
              <a:ext cx="3625309" cy="239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直線單箭頭接點 203"/>
            <p:cNvCxnSpPr>
              <a:stCxn id="200" idx="3"/>
            </p:cNvCxnSpPr>
            <p:nvPr/>
          </p:nvCxnSpPr>
          <p:spPr>
            <a:xfrm>
              <a:off x="6519530" y="1292149"/>
              <a:ext cx="610" cy="6171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矩形 207"/>
            <p:cNvSpPr/>
            <p:nvPr/>
          </p:nvSpPr>
          <p:spPr>
            <a:xfrm flipV="1">
              <a:off x="5510085" y="1458178"/>
              <a:ext cx="871077" cy="239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直線單箭頭接點 217"/>
            <p:cNvCxnSpPr>
              <a:stCxn id="208" idx="3"/>
              <a:endCxn id="178" idx="0"/>
            </p:cNvCxnSpPr>
            <p:nvPr/>
          </p:nvCxnSpPr>
          <p:spPr>
            <a:xfrm>
              <a:off x="6381162" y="1470168"/>
              <a:ext cx="0" cy="4477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單箭頭接點 221"/>
            <p:cNvCxnSpPr>
              <a:stCxn id="90" idx="0"/>
              <a:endCxn id="208" idx="1"/>
            </p:cNvCxnSpPr>
            <p:nvPr/>
          </p:nvCxnSpPr>
          <p:spPr>
            <a:xfrm flipV="1">
              <a:off x="5270523" y="1470168"/>
              <a:ext cx="239561" cy="533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/>
            <p:cNvCxnSpPr>
              <a:stCxn id="91" idx="7"/>
              <a:endCxn id="208" idx="1"/>
            </p:cNvCxnSpPr>
            <p:nvPr/>
          </p:nvCxnSpPr>
          <p:spPr>
            <a:xfrm flipV="1">
              <a:off x="5342760" y="1470168"/>
              <a:ext cx="167325" cy="1065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單箭頭接點 228"/>
            <p:cNvCxnSpPr>
              <a:stCxn id="92" idx="7"/>
              <a:endCxn id="208" idx="1"/>
            </p:cNvCxnSpPr>
            <p:nvPr/>
          </p:nvCxnSpPr>
          <p:spPr>
            <a:xfrm flipV="1">
              <a:off x="5342760" y="1470168"/>
              <a:ext cx="167325" cy="2404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單箭頭接點 236"/>
            <p:cNvCxnSpPr>
              <a:stCxn id="181" idx="6"/>
            </p:cNvCxnSpPr>
            <p:nvPr/>
          </p:nvCxnSpPr>
          <p:spPr>
            <a:xfrm flipV="1">
              <a:off x="7514742" y="3190951"/>
              <a:ext cx="4474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矩形 240"/>
                <p:cNvSpPr/>
                <p:nvPr/>
              </p:nvSpPr>
              <p:spPr>
                <a:xfrm>
                  <a:off x="7686510" y="2795326"/>
                  <a:ext cx="202264" cy="2159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6510" y="2795326"/>
                  <a:ext cx="202264" cy="215904"/>
                </a:xfrm>
                <a:prstGeom prst="rect">
                  <a:avLst/>
                </a:prstGeom>
                <a:blipFill>
                  <a:blip r:embed="rId25"/>
                  <a:stretch>
                    <a:fillRect t="-17143" r="-51515" b="-10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3" name="文字方塊 242"/>
                <p:cNvSpPr txBox="1"/>
                <p:nvPr/>
              </p:nvSpPr>
              <p:spPr>
                <a:xfrm>
                  <a:off x="3899659" y="1863658"/>
                  <a:ext cx="186928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sz="1200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659" y="1863658"/>
                  <a:ext cx="186928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333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5" name="矩形 244"/>
                <p:cNvSpPr/>
                <p:nvPr/>
              </p:nvSpPr>
              <p:spPr>
                <a:xfrm>
                  <a:off x="4710224" y="1825682"/>
                  <a:ext cx="513281" cy="3043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0224" y="1825682"/>
                  <a:ext cx="513281" cy="304379"/>
                </a:xfrm>
                <a:prstGeom prst="rect">
                  <a:avLst/>
                </a:prstGeom>
                <a:blipFill>
                  <a:blip r:embed="rId27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6" name="矩形 245"/>
                <p:cNvSpPr/>
                <p:nvPr/>
              </p:nvSpPr>
              <p:spPr>
                <a:xfrm>
                  <a:off x="4729878" y="2381175"/>
                  <a:ext cx="173705" cy="3043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878" y="2381175"/>
                  <a:ext cx="173705" cy="304379"/>
                </a:xfrm>
                <a:prstGeom prst="rect">
                  <a:avLst/>
                </a:prstGeom>
                <a:blipFill>
                  <a:blip r:embed="rId28"/>
                  <a:stretch>
                    <a:fillRect r="-146429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7" name="矩形 246"/>
                <p:cNvSpPr/>
                <p:nvPr/>
              </p:nvSpPr>
              <p:spPr>
                <a:xfrm>
                  <a:off x="4687331" y="3708643"/>
                  <a:ext cx="173705" cy="3043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7331" y="3708643"/>
                  <a:ext cx="173705" cy="304379"/>
                </a:xfrm>
                <a:prstGeom prst="rect">
                  <a:avLst/>
                </a:prstGeom>
                <a:blipFill>
                  <a:blip r:embed="rId29"/>
                  <a:stretch>
                    <a:fillRect r="-157143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8" name="矩形 247"/>
                <p:cNvSpPr/>
                <p:nvPr/>
              </p:nvSpPr>
              <p:spPr>
                <a:xfrm>
                  <a:off x="5487400" y="1850621"/>
                  <a:ext cx="462947" cy="3043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400" y="1850621"/>
                  <a:ext cx="462947" cy="304379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" name="矩形 248"/>
                <p:cNvSpPr/>
                <p:nvPr/>
              </p:nvSpPr>
              <p:spPr>
                <a:xfrm>
                  <a:off x="5548319" y="2374003"/>
                  <a:ext cx="462947" cy="3043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319" y="2374003"/>
                  <a:ext cx="462947" cy="30437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矩形 249"/>
                <p:cNvSpPr/>
                <p:nvPr/>
              </p:nvSpPr>
              <p:spPr>
                <a:xfrm>
                  <a:off x="5499433" y="3708014"/>
                  <a:ext cx="480773" cy="3043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433" y="3708014"/>
                  <a:ext cx="480773" cy="304379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" name="矩形 255"/>
                <p:cNvSpPr/>
                <p:nvPr/>
              </p:nvSpPr>
              <p:spPr>
                <a:xfrm>
                  <a:off x="6533513" y="1990789"/>
                  <a:ext cx="479106" cy="3052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12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513" y="1990789"/>
                  <a:ext cx="479106" cy="30521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矩形 256"/>
                <p:cNvSpPr/>
                <p:nvPr/>
              </p:nvSpPr>
              <p:spPr>
                <a:xfrm>
                  <a:off x="6475322" y="2407822"/>
                  <a:ext cx="526298" cy="3406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14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322" y="2407822"/>
                  <a:ext cx="526298" cy="340671"/>
                </a:xfrm>
                <a:prstGeom prst="rect">
                  <a:avLst/>
                </a:prstGeom>
                <a:blipFill>
                  <a:blip r:embed="rId34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8" name="矩形 257"/>
                <p:cNvSpPr/>
                <p:nvPr/>
              </p:nvSpPr>
              <p:spPr>
                <a:xfrm>
                  <a:off x="6562536" y="3699422"/>
                  <a:ext cx="549509" cy="3406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14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4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536" y="3699422"/>
                  <a:ext cx="549509" cy="340671"/>
                </a:xfrm>
                <a:prstGeom prst="rect">
                  <a:avLst/>
                </a:prstGeom>
                <a:blipFill>
                  <a:blip r:embed="rId35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字方塊 1"/>
                <p:cNvSpPr txBox="1"/>
                <p:nvPr/>
              </p:nvSpPr>
              <p:spPr>
                <a:xfrm>
                  <a:off x="1783572" y="2172279"/>
                  <a:ext cx="2674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" name="文字方塊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572" y="2172279"/>
                  <a:ext cx="267499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直線單箭頭接點 102"/>
            <p:cNvCxnSpPr>
              <a:stCxn id="2" idx="3"/>
              <a:endCxn id="4" idx="2"/>
            </p:cNvCxnSpPr>
            <p:nvPr/>
          </p:nvCxnSpPr>
          <p:spPr>
            <a:xfrm flipV="1">
              <a:off x="2051071" y="2324993"/>
              <a:ext cx="519478" cy="1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文字方塊 106"/>
                <p:cNvSpPr txBox="1"/>
                <p:nvPr/>
              </p:nvSpPr>
              <p:spPr>
                <a:xfrm>
                  <a:off x="1775932" y="2921478"/>
                  <a:ext cx="2751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7" name="文字方塊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932" y="2921478"/>
                  <a:ext cx="275139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直線單箭頭接點 108"/>
            <p:cNvCxnSpPr>
              <a:stCxn id="107" idx="3"/>
              <a:endCxn id="5" idx="2"/>
            </p:cNvCxnSpPr>
            <p:nvPr/>
          </p:nvCxnSpPr>
          <p:spPr>
            <a:xfrm flipV="1">
              <a:off x="2051071" y="3075363"/>
              <a:ext cx="519478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字方塊 114"/>
                <p:cNvSpPr txBox="1"/>
                <p:nvPr/>
              </p:nvSpPr>
              <p:spPr>
                <a:xfrm>
                  <a:off x="1791594" y="3937556"/>
                  <a:ext cx="2751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5" name="文字方塊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1594" y="3937556"/>
                  <a:ext cx="275139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線單箭頭接點 115"/>
            <p:cNvCxnSpPr>
              <a:stCxn id="115" idx="3"/>
              <a:endCxn id="6" idx="2"/>
            </p:cNvCxnSpPr>
            <p:nvPr/>
          </p:nvCxnSpPr>
          <p:spPr>
            <a:xfrm>
              <a:off x="2066733" y="4091445"/>
              <a:ext cx="503816" cy="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文字方塊 117"/>
                <p:cNvSpPr txBox="1"/>
                <p:nvPr/>
              </p:nvSpPr>
              <p:spPr>
                <a:xfrm>
                  <a:off x="2603547" y="3424530"/>
                  <a:ext cx="1378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118" name="文字方塊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547" y="3424530"/>
                  <a:ext cx="13785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39130" r="-39130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文字方塊 118"/>
                <p:cNvSpPr txBox="1"/>
                <p:nvPr/>
              </p:nvSpPr>
              <p:spPr>
                <a:xfrm>
                  <a:off x="1844572" y="3440627"/>
                  <a:ext cx="1378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119" name="文字方塊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4572" y="3440627"/>
                  <a:ext cx="137858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40909" r="-45455" b="-39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53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55</Words>
  <Application>Microsoft Office PowerPoint</Application>
  <PresentationFormat>寬螢幕</PresentationFormat>
  <Paragraphs>55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類神經網路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Roderick Lin</dc:creator>
  <cp:lastModifiedBy>Roderick Lin</cp:lastModifiedBy>
  <cp:revision>16</cp:revision>
  <dcterms:created xsi:type="dcterms:W3CDTF">2017-10-20T02:13:36Z</dcterms:created>
  <dcterms:modified xsi:type="dcterms:W3CDTF">2018-06-29T11:16:18Z</dcterms:modified>
</cp:coreProperties>
</file>