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PSO+RLSE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50" y="1329463"/>
            <a:ext cx="5344500" cy="40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00" y="1329463"/>
            <a:ext cx="5344500" cy="4004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38646" y="545782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RMSE=8.3894e-08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29821" y="5457825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RMSE=0.0587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200939" y="960131"/>
            <a:ext cx="2456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PSO+RLSE</a:t>
            </a:r>
            <a:endParaRPr lang="en-US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76496" y="929353"/>
            <a:ext cx="1194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PSO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005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err="1" smtClean="0"/>
              <a:t>fuction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80942" y="221949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PSO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6525" y="309707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INPUT1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6525" y="44270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INPUT2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32644" y="4227678"/>
            <a:ext cx="310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RMSE(root mean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square error)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108679" y="2962101"/>
                <a:ext cx="2330712" cy="611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200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3200" dirty="0" smtClean="0"/>
                  <a:t> + 10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79" y="2962101"/>
                <a:ext cx="2330712" cy="611514"/>
              </a:xfrm>
              <a:prstGeom prst="rect">
                <a:avLst/>
              </a:prstGeom>
              <a:blipFill>
                <a:blip r:embed="rId2"/>
                <a:stretch>
                  <a:fillRect t="-900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108679" y="2377326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x=</a:t>
            </a:r>
            <a:r>
              <a:rPr lang="en-US" altLang="zh-TW" sz="3200" dirty="0" err="1" smtClean="0"/>
              <a:t>linspace</a:t>
            </a:r>
            <a:r>
              <a:rPr lang="en-US" altLang="zh-TW" sz="3200" dirty="0" smtClean="0"/>
              <a:t>(-2,2)</a:t>
            </a:r>
            <a:endParaRPr lang="zh-TW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108679" y="3829549"/>
                <a:ext cx="6189900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Training Data={(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200" dirty="0" smtClean="0"/>
                  <a:t>),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 smtClean="0"/>
                  <a:t>=1,2,…,98}</a:t>
                </a: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79" y="3829549"/>
                <a:ext cx="6189900" cy="657681"/>
              </a:xfrm>
              <a:prstGeom prst="rect">
                <a:avLst/>
              </a:prstGeom>
              <a:blipFill>
                <a:blip r:embed="rId3"/>
                <a:stretch>
                  <a:fillRect l="-2562" t="-926" r="-1872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 flipH="1">
            <a:off x="3701279" y="4501542"/>
            <a:ext cx="277633" cy="497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855758" y="5025644"/>
                <a:ext cx="1133837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758" y="5025644"/>
                <a:ext cx="1133837" cy="8233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4671976" y="4998692"/>
                <a:ext cx="834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976" y="4998692"/>
                <a:ext cx="83401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endCxn id="10" idx="0"/>
          </p:cNvCxnSpPr>
          <p:nvPr/>
        </p:nvCxnSpPr>
        <p:spPr>
          <a:xfrm>
            <a:off x="4601230" y="4483946"/>
            <a:ext cx="487752" cy="514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25" y="2255029"/>
            <a:ext cx="4243064" cy="31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80942" y="221949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PSO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36665" y="309707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6154" y="44270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y(i+1)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Output(1)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y(i+2)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PSO–RLSE method</a:t>
            </a:r>
            <a:endParaRPr 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65410" y="435515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5009776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628451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36" idx="2"/>
            <a:endCxn id="54" idx="0"/>
          </p:cNvCxnSpPr>
          <p:nvPr/>
        </p:nvCxnSpPr>
        <p:spPr>
          <a:xfrm rot="5400000">
            <a:off x="2130479" y="4881967"/>
            <a:ext cx="255611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912432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655953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615571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871195"/>
                  </p:ext>
                </p:extLst>
              </p:nvPr>
            </p:nvGraphicFramePr>
            <p:xfrm>
              <a:off x="1427733" y="915987"/>
              <a:ext cx="9658904" cy="1598486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2073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479203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TW" altLang="en-US" smtClean="0"/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/>
                                  <m:t>𝜎</m:t>
                                </m:r>
                                <m:r>
                                  <a:rPr lang="en-US" altLang="zh-TW" smtClean="0"/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/>
                                  <m:t>𝜎</m:t>
                                </m:r>
                                <m:r>
                                  <a:rPr lang="en-US" altLang="zh-TW" smtClean="0"/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/>
                                  <m:t>𝜎</m:t>
                                </m:r>
                                <m:r>
                                  <a:rPr lang="en-US" altLang="zh-TW" smtClean="0"/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9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871195"/>
                  </p:ext>
                </p:extLst>
              </p:nvPr>
            </p:nvGraphicFramePr>
            <p:xfrm>
              <a:off x="1427733" y="915987"/>
              <a:ext cx="9658904" cy="1598486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2073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20736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479203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329" r="-601010" b="-1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492" t="-106329" r="-398492" b="-1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505" t="-106329" r="-200505" b="-1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505" t="-106329" r="-505" b="-151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4442976" y="-61218"/>
            <a:ext cx="3320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Premise(gauss)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414827"/>
                  </p:ext>
                </p:extLst>
              </p:nvPr>
            </p:nvGraphicFramePr>
            <p:xfrm>
              <a:off x="1427733" y="3605260"/>
              <a:ext cx="9658904" cy="248503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mtClean="0"/>
                                    </m:ctrlPr>
                                  </m:sSubSupPr>
                                  <m:e>
                                    <m:r>
                                      <a:rPr lang="en-US" altLang="zh-TW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/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mtClean="0"/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mtClean="0"/>
                                    </m:ctrlPr>
                                  </m:sSubSupPr>
                                  <m:e>
                                    <m:r>
                                      <a:rPr lang="en-US" altLang="zh-TW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/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mtClean="0"/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mtClean="0"/>
                                    </m:ctrlPr>
                                  </m:sSubSupPr>
                                  <m:e>
                                    <m:r>
                                      <a:rPr lang="en-US" altLang="zh-TW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/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mtClean="0"/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414827"/>
                  </p:ext>
                </p:extLst>
              </p:nvPr>
            </p:nvGraphicFramePr>
            <p:xfrm>
              <a:off x="1427733" y="3605260"/>
              <a:ext cx="9658904" cy="248503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748" t="-6098" r="-19974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53" t="-6098" r="-10025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53" t="-6098" r="-25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214266" y="2489463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4927108" y="3197349"/>
                <a:ext cx="2254742" cy="56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8" y="3197349"/>
                <a:ext cx="2254742" cy="568172"/>
              </a:xfrm>
              <a:prstGeom prst="rect">
                <a:avLst/>
              </a:prstGeom>
              <a:blipFill>
                <a:blip r:embed="rId4"/>
                <a:stretch>
                  <a:fillRect l="-2703" t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7248514"/>
                  </p:ext>
                </p:extLst>
              </p:nvPr>
            </p:nvGraphicFramePr>
            <p:xfrm>
              <a:off x="1161726" y="1238885"/>
              <a:ext cx="4962850" cy="4376736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swarm size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64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Iterations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100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3600" smtClean="0"/>
                                  <m:t>𝜔</m:t>
                                </m:r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0.8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smtClean="0"/>
                                    </m:ctrlPr>
                                  </m:sSubPr>
                                  <m:e>
                                    <m:r>
                                      <a:rPr lang="en-US" altLang="zh-TW" sz="3600" smtClean="0"/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3600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600" smtClean="0"/>
                                  <m:t> </m:t>
                                </m:r>
                                <m:r>
                                  <a:rPr lang="zh-TW" altLang="en-US" sz="3600" smtClean="0"/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3600" smtClean="0"/>
                                    </m:ctrlPr>
                                  </m:sSubPr>
                                  <m:e>
                                    <m:r>
                                      <a:rPr lang="en-US" altLang="zh-TW" sz="3600" smtClean="0"/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360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2.0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smtClean="0"/>
                                    </m:ctrlPr>
                                  </m:sSubPr>
                                  <m:e>
                                    <m:r>
                                      <a:rPr lang="zh-TW" altLang="en-US" sz="3600" smtClean="0"/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3600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3600" smtClean="0"/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3600" smtClean="0"/>
                                    </m:ctrlPr>
                                  </m:sSubPr>
                                  <m:e>
                                    <m:r>
                                      <a:rPr lang="zh-TW" altLang="en-US" sz="3600" smtClean="0"/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360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Random in [0,1]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7248514"/>
                  </p:ext>
                </p:extLst>
              </p:nvPr>
            </p:nvGraphicFramePr>
            <p:xfrm>
              <a:off x="1161726" y="1238885"/>
              <a:ext cx="4962850" cy="4376736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swarm size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64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Iterations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100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313445" r="-100245" b="-20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0.8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410000" r="-100245" b="-1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2.0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510000" r="-10024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Random in [0,1]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5745878"/>
                  </p:ext>
                </p:extLst>
              </p:nvPr>
            </p:nvGraphicFramePr>
            <p:xfrm>
              <a:off x="6643029" y="1238885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12x1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12x12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5745878"/>
                  </p:ext>
                </p:extLst>
              </p:nvPr>
            </p:nvGraphicFramePr>
            <p:xfrm>
              <a:off x="6643029" y="1238885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10833" r="-491" b="-41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29744" r="-100245" b="-15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12x1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73333" r="-100245" b="-1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12x12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14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2054" y="633069"/>
            <a:ext cx="9603275" cy="1049235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75" y="1567588"/>
            <a:ext cx="5344500" cy="4004000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6648450" y="438150"/>
            <a:ext cx="4939741" cy="4381500"/>
          </a:xfrm>
          <a:prstGeom prst="wedgeRectCallout">
            <a:avLst>
              <a:gd name="adj1" fmla="val -79791"/>
              <a:gd name="adj2" fmla="val 1094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43815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1425129"/>
            <a:ext cx="5344500" cy="40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40" y="1425129"/>
            <a:ext cx="5344500" cy="4004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157996" y="5695950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RMSE=8.3894e-08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247</TotalTime>
  <Words>192</Words>
  <Application>Microsoft Office PowerPoint</Application>
  <PresentationFormat>寬螢幕</PresentationFormat>
  <Paragraphs>128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Baskerville Old Face</vt:lpstr>
      <vt:lpstr>Cambria Math</vt:lpstr>
      <vt:lpstr>Gill Sans MT</vt:lpstr>
      <vt:lpstr>Gallery</vt:lpstr>
      <vt:lpstr>PSO+RLSE</vt:lpstr>
      <vt:lpstr>Model</vt:lpstr>
      <vt:lpstr>Homework</vt:lpstr>
      <vt:lpstr>Model</vt:lpstr>
      <vt:lpstr>Flowchart of the PSO–RLSE method</vt:lpstr>
      <vt:lpstr>PowerPoint 簡報</vt:lpstr>
      <vt:lpstr>PSO parameters                         RLSE PARAMETERS</vt:lpstr>
      <vt:lpstr>Result</vt:lpstr>
      <vt:lpstr>Learning curve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PSO+RLSE</dc:title>
  <dc:creator>Roderick Lin</dc:creator>
  <cp:lastModifiedBy>Roderick Lin</cp:lastModifiedBy>
  <cp:revision>15</cp:revision>
  <dcterms:created xsi:type="dcterms:W3CDTF">2017-01-18T07:20:48Z</dcterms:created>
  <dcterms:modified xsi:type="dcterms:W3CDTF">2017-01-18T11:27:55Z</dcterms:modified>
</cp:coreProperties>
</file>