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2"/>
    <a:srgbClr val="E5E3E0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IIM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6404" r="67651" b="32261"/>
          <a:stretch/>
        </p:blipFill>
        <p:spPr>
          <a:xfrm>
            <a:off x="4680851" y="378559"/>
            <a:ext cx="5915891" cy="528086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1319002" y="1391830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這次使用的</a:t>
            </a:r>
            <a:r>
              <a:rPr lang="en-US" altLang="zh-TW" dirty="0" smtClean="0"/>
              <a:t>data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51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Information Formula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I(X,Y)=H(Y)-H(Y(X))</a:t>
                </a:r>
              </a:p>
              <a:p>
                <a:r>
                  <a:rPr lang="en-US" altLang="zh-TW" dirty="0" smtClean="0"/>
                  <a:t>I(X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 smtClean="0"/>
                  <a:t>)= </a:t>
                </a:r>
                <a:r>
                  <a:rPr lang="en-US" altLang="zh-TW" dirty="0"/>
                  <a:t>I(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 smtClean="0"/>
                  <a:t>)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limLoc m:val="undOvr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p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TW" dirty="0" smtClean="0"/>
                  <a:t> + I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/>
                  <a:t>)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limLoc m:val="undOvr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TW" altLang="en-US" dirty="0"/>
              </a:p>
              <a:p>
                <a:r>
                  <a:rPr lang="en-US" altLang="zh-TW" dirty="0"/>
                  <a:t>I(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 smtClean="0"/>
                  <a:t>)=H(Y)-H(Y|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 smtClean="0"/>
                  <a:t>)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                       H(Y)=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𝑖𝑛𝑓</m:t>
                        </m:r>
                      </m:sup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𝑝𝑑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altLang="zh-TW" b="0" i="1" dirty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H(Y|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 smtClean="0"/>
                  <a:t>)=H(Y(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 smtClean="0"/>
                  <a:t>))=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𝑝𝑑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m:rPr>
                                <m:sty m:val="p"/>
                              </m:rPr>
                              <a:rPr lang="el-GR" altLang="zh-TW" i="1" dirty="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𝑝𝑑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))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TW" dirty="0" smtClean="0"/>
                  <a:t>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71" t="-177" b="-20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3196354" y="3609048"/>
            <a:ext cx="445062" cy="768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H="1">
            <a:off x="2484255" y="3609048"/>
            <a:ext cx="1584690" cy="1254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2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64" t="60017" r="59863" b="13945"/>
          <a:stretch/>
        </p:blipFill>
        <p:spPr>
          <a:xfrm>
            <a:off x="1451579" y="1853754"/>
            <a:ext cx="7263872" cy="380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057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516</TotalTime>
  <Words>29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Cambria Math</vt:lpstr>
      <vt:lpstr>Gill Sans MT</vt:lpstr>
      <vt:lpstr>Gallery</vt:lpstr>
      <vt:lpstr>IIM</vt:lpstr>
      <vt:lpstr>PowerPoint 簡報</vt:lpstr>
      <vt:lpstr>Information Formula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PSO+RLSE</dc:title>
  <dc:creator>Roderick Lin</dc:creator>
  <cp:lastModifiedBy>user</cp:lastModifiedBy>
  <cp:revision>35</cp:revision>
  <dcterms:created xsi:type="dcterms:W3CDTF">2017-01-18T07:20:48Z</dcterms:created>
  <dcterms:modified xsi:type="dcterms:W3CDTF">2017-04-03T03:33:33Z</dcterms:modified>
</cp:coreProperties>
</file>