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4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7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54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92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2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2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24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4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7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2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6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8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7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C91643-C88B-4E87-9270-42C09A10A1F0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43C88-F9E4-4E1B-B643-C0B96922F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2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</a:t>
            </a:r>
            <a:r>
              <a:rPr lang="zh-TW" altLang="en-US" dirty="0" smtClean="0"/>
              <a:t> </a:t>
            </a:r>
            <a:r>
              <a:rPr lang="en-US" altLang="zh-TW" dirty="0" smtClean="0"/>
              <a:t>1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林奇鋒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50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870138" y="3099249"/>
                <a:ext cx="2072619" cy="313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r>
                          <a:rPr lang="en-US" altLang="zh-TW" sz="4800" i="1"/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4800"/>
                          <m:t>d</m:t>
                        </m:r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TW" sz="4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sz="4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4800"/>
                              <m:t>d</m:t>
                            </m:r>
                          </m:e>
                          <m:sup>
                            <m:r>
                              <a:rPr lang="en-US" altLang="zh-TW" sz="4800"/>
                              <m:t>2</m:t>
                            </m:r>
                          </m:sup>
                        </m:sSup>
                        <m:r>
                          <a:rPr lang="en-US" altLang="zh-TW" sz="4800" i="1"/>
                          <m:t>𝑟</m:t>
                        </m:r>
                      </m:num>
                      <m:den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𝑑𝑥𝑑𝑎</m:t>
                        </m:r>
                      </m:den>
                    </m:f>
                  </m:oMath>
                </a14:m>
                <a:endParaRPr lang="en-US" altLang="zh-TW" sz="4800" dirty="0" smtClean="0"/>
              </a:p>
              <a:p>
                <a:endParaRPr lang="zh-TW" altLang="en-US" sz="4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38" y="3099249"/>
                <a:ext cx="2072619" cy="3135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7" y="2334551"/>
            <a:ext cx="5274310" cy="3950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49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870138" y="3099249"/>
                <a:ext cx="2020810" cy="313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r>
                          <a:rPr lang="en-US" altLang="zh-TW" sz="4800" i="1"/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4800"/>
                          <m:t>dx</m:t>
                        </m:r>
                      </m:den>
                    </m:f>
                  </m:oMath>
                </a14:m>
                <a:endParaRPr lang="en-US" altLang="zh-TW" sz="4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sz="4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4800"/>
                              <m:t>d</m:t>
                            </m:r>
                          </m:e>
                          <m:sup>
                            <m:r>
                              <a:rPr lang="en-US" altLang="zh-TW" sz="4800"/>
                              <m:t>2</m:t>
                            </m:r>
                          </m:sup>
                        </m:sSup>
                        <m:r>
                          <a:rPr lang="en-US" altLang="zh-TW" sz="4800" i="1"/>
                          <m:t>𝑟</m:t>
                        </m:r>
                      </m:num>
                      <m:den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𝑑𝑐𝑑𝑥</m:t>
                        </m:r>
                      </m:den>
                    </m:f>
                  </m:oMath>
                </a14:m>
                <a:endParaRPr lang="en-US" altLang="zh-TW" sz="4800" dirty="0" smtClean="0"/>
              </a:p>
              <a:p>
                <a:endParaRPr lang="zh-TW" altLang="en-US" sz="4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38" y="3099249"/>
                <a:ext cx="2020810" cy="31351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8" y="2285999"/>
            <a:ext cx="5274310" cy="3950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7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870138" y="3099249"/>
                <a:ext cx="1631472" cy="317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r>
                          <a:rPr lang="en-US" altLang="zh-TW" sz="4800" i="1"/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4800"/>
                          <m:t>d</m:t>
                        </m:r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TW" sz="4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sz="4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4800"/>
                              <m:t>d</m:t>
                            </m:r>
                          </m:e>
                          <m:sup>
                            <m:r>
                              <a:rPr lang="en-US" altLang="zh-TW" sz="4800"/>
                              <m:t>2</m:t>
                            </m:r>
                          </m:sup>
                        </m:sSup>
                        <m:r>
                          <a:rPr lang="en-US" altLang="zh-TW" sz="4800" i="1"/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zh-TW" altLang="zh-TW" sz="4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4800"/>
                              <m:t>d</m:t>
                            </m:r>
                            <m:r>
                              <a:rPr lang="en-US" altLang="zh-TW" sz="4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sz="4800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dirty="0" smtClean="0"/>
              </a:p>
              <a:p>
                <a:endParaRPr lang="zh-TW" altLang="en-US" sz="4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38" y="3099249"/>
                <a:ext cx="1631472" cy="31717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" y="2285999"/>
            <a:ext cx="5274310" cy="3950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39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and 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根據這次作業，更了解關於球型甚至更高維度的</a:t>
            </a:r>
            <a:r>
              <a:rPr lang="en-US" altLang="zh-TW" dirty="0" smtClean="0"/>
              <a:t>memberships</a:t>
            </a:r>
            <a:r>
              <a:rPr lang="zh-TW" altLang="en-US" dirty="0" smtClean="0"/>
              <a:t>，透過保維法還有降維法，有更豐富的空間可以取用，意味著更細微的考量</a:t>
            </a:r>
            <a:r>
              <a:rPr lang="zh-TW" altLang="en-US" smtClean="0"/>
              <a:t>，感覺未來對</a:t>
            </a:r>
            <a:r>
              <a:rPr lang="zh-TW" altLang="en-US" dirty="0" smtClean="0"/>
              <a:t>模型的準確度有很大的幫助，雖然還沒</a:t>
            </a:r>
            <a:r>
              <a:rPr lang="zh-TW" altLang="en-US" smtClean="0"/>
              <a:t>做出模型，也還沒看到實際效果，但是</a:t>
            </a:r>
            <a:r>
              <a:rPr lang="zh-TW" altLang="en-US" dirty="0" smtClean="0"/>
              <a:t>我相信這種高維</a:t>
            </a:r>
            <a:r>
              <a:rPr lang="zh-TW" altLang="en-US" smtClean="0"/>
              <a:t>度的複數歸屬程度，會有很大的幫助。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969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 and Task Target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畫出</a:t>
                </a:r>
                <a:r>
                  <a:rPr lang="en-US" altLang="zh-TW" dirty="0" smtClean="0"/>
                  <a:t>12</a:t>
                </a:r>
                <a:r>
                  <a:rPr lang="zh-TW" altLang="en-US" dirty="0" smtClean="0"/>
                  <a:t>張微分過後的圖，分別是</a:t>
                </a:r>
                <a:r>
                  <a:rPr lang="en-US" altLang="zh-TW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dx</m:t>
                        </m:r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/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/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/>
                              <m:t>dx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/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/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dx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dc</m:t>
                        </m:r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/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/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dx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da</m:t>
                        </m:r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/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/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dc</m:t>
                        </m:r>
                        <m:r>
                          <m:rPr>
                            <m:sty m:val="p"/>
                          </m:rPr>
                          <a:rPr lang="en-US" altLang="zh-TW"/>
                          <m:t>dx</m:t>
                        </m:r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/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/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/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/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𝑐𝑑𝑎</m:t>
                        </m:r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/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/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𝑎𝑑𝑥</m:t>
                        </m:r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/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/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𝑎𝑑𝑐</m:t>
                        </m:r>
                      </m:den>
                    </m:f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/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/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/>
                          <m:t>d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TW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取不同的五組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/>
                          <m:t>θ</m:t>
                        </m:r>
                      </m:e>
                      <m:sub>
                        <m:r>
                          <a:rPr lang="en-US" altLang="zh-TW"/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/>
                          <m:t>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值，根據個別的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/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TW" altLang="en-US" dirty="0" smtClean="0"/>
                  <a:t>畫出總共</a:t>
                </a:r>
                <a:r>
                  <a:rPr lang="en-US" altLang="zh-TW" dirty="0" smtClean="0"/>
                  <a:t>20</a:t>
                </a:r>
                <a:r>
                  <a:rPr lang="zh-TW" altLang="en-US" dirty="0" smtClean="0"/>
                  <a:t>張圖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 r="-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53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針對球型的結構，可以分出很多個</a:t>
                </a:r>
                <a:r>
                  <a:rPr lang="en-US" altLang="zh-TW" dirty="0" smtClean="0"/>
                  <a:t>memberships</a:t>
                </a:r>
                <a:r>
                  <a:rPr lang="zh-TW" altLang="en-US" dirty="0" smtClean="0"/>
                  <a:t>，此次作業會用到四個</a:t>
                </a:r>
                <a:r>
                  <a:rPr lang="en-US" altLang="zh-TW" dirty="0" smtClean="0"/>
                  <a:t>memberships</a:t>
                </a:r>
                <a:r>
                  <a:rPr lang="zh-TW" altLang="en-US" dirty="0" smtClean="0"/>
                  <a:t>，其中之一的保維法，如下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針對球型的結構，可以分出很多個</a:t>
                </a:r>
                <a:r>
                  <a:rPr lang="en-US" altLang="zh-TW" dirty="0" smtClean="0"/>
                  <a:t>memberships</a:t>
                </a:r>
                <a:r>
                  <a:rPr lang="zh-TW" altLang="en-US" dirty="0" smtClean="0"/>
                  <a:t>，此次作業會用到四個</a:t>
                </a:r>
                <a:r>
                  <a:rPr lang="en-US" altLang="zh-TW" dirty="0" smtClean="0"/>
                  <a:t>memberships</a:t>
                </a:r>
                <a:r>
                  <a:rPr lang="zh-TW" altLang="en-US" dirty="0" smtClean="0"/>
                  <a:t>，其中三個為降維法，如下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zh-TW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zh-TW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zh-TW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zh-TW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43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 smtClean="0"/>
                  <a:t>第一部分</a:t>
                </a:r>
                <a:r>
                  <a:rPr lang="en-US" altLang="zh-TW" dirty="0" smtClean="0"/>
                  <a:t>: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此部分</a:t>
                </a:r>
                <a:r>
                  <a:rPr lang="zh-TW" altLang="en-US" dirty="0"/>
                  <a:t>為</a:t>
                </a:r>
                <a:r>
                  <a:rPr lang="en-US" altLang="zh-TW" dirty="0" smtClean="0"/>
                  <a:t>12</a:t>
                </a:r>
                <a:r>
                  <a:rPr lang="zh-TW" altLang="en-US" dirty="0" smtClean="0"/>
                  <a:t>張微分的圖，裡面資料點取法，為中心點設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，標準差設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，在正負五個標準差，取</a:t>
                </a:r>
                <a:r>
                  <a:rPr lang="en-US" altLang="zh-TW" dirty="0" smtClean="0"/>
                  <a:t>500</a:t>
                </a:r>
                <a:r>
                  <a:rPr lang="zh-TW" altLang="en-US" dirty="0" smtClean="0"/>
                  <a:t>個點當作資料點，帶入下列函數中</a:t>
                </a:r>
                <a:r>
                  <a:rPr lang="en-US" altLang="zh-TW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dx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dx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dc</m:t>
                        </m:r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dx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da</m:t>
                        </m:r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dc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𝑐𝑑𝑎</m:t>
                        </m:r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𝑎𝑑𝑥</m:t>
                        </m:r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𝑎𝑑𝑐</m:t>
                        </m:r>
                      </m:den>
                    </m:f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b="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c</a:t>
                </a:r>
                <a:r>
                  <a:rPr lang="zh-TW" altLang="en-US" i="1" dirty="0" smtClean="0">
                    <a:latin typeface="Cambria Math" panose="02040503050406030204" pitchFamily="18" charset="0"/>
                  </a:rPr>
                  <a:t>為中心點，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a</a:t>
                </a:r>
                <a:r>
                  <a:rPr lang="zh-TW" altLang="en-US" i="1" dirty="0" smtClean="0">
                    <a:latin typeface="Cambria Math" panose="02040503050406030204" pitchFamily="18" charset="0"/>
                  </a:rPr>
                  <a:t>為標準差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835" r="-8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9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13" t="18524" r="18218" b="5381"/>
          <a:stretch/>
        </p:blipFill>
        <p:spPr>
          <a:xfrm>
            <a:off x="2501114" y="623086"/>
            <a:ext cx="6950382" cy="56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第二部分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 smtClean="0"/>
                  <a:t>此部分我取</a:t>
                </a:r>
                <a:r>
                  <a:rPr lang="zh-TW" altLang="en-US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如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表</a:t>
                </a:r>
                <a:r>
                  <a:rPr lang="en-US" altLang="zh-TW" dirty="0" smtClean="0"/>
                  <a:t>:</a:t>
                </a: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5159" t="34899" r="26765" b="20845"/>
          <a:stretch/>
        </p:blipFill>
        <p:spPr>
          <a:xfrm>
            <a:off x="4750024" y="2436152"/>
            <a:ext cx="6643561" cy="34400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5159" t="34899" r="26765" b="20845"/>
          <a:stretch/>
        </p:blipFill>
        <p:spPr>
          <a:xfrm>
            <a:off x="4733840" y="2556932"/>
            <a:ext cx="6643561" cy="34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5"/>
          <a:stretch/>
        </p:blipFill>
        <p:spPr bwMode="auto">
          <a:xfrm>
            <a:off x="1217669" y="2544591"/>
            <a:ext cx="5273675" cy="3646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870138" y="3099249"/>
                <a:ext cx="1631472" cy="3171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r>
                          <a:rPr lang="en-US" altLang="zh-TW" sz="4800" i="1"/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4800"/>
                          <m:t>dx</m:t>
                        </m:r>
                      </m:den>
                    </m:f>
                  </m:oMath>
                </a14:m>
                <a:endParaRPr lang="en-US" altLang="zh-TW" sz="4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sz="4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4800"/>
                              <m:t>d</m:t>
                            </m:r>
                          </m:e>
                          <m:sup>
                            <m:r>
                              <a:rPr lang="en-US" altLang="zh-TW" sz="4800"/>
                              <m:t>2</m:t>
                            </m:r>
                          </m:sup>
                        </m:sSup>
                        <m:r>
                          <a:rPr lang="en-US" altLang="zh-TW" sz="4800" i="1"/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zh-TW" altLang="zh-TW" sz="4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4800"/>
                              <m:t>dx</m:t>
                            </m:r>
                          </m:e>
                          <m:sup>
                            <m:r>
                              <a:rPr lang="en-US" altLang="zh-TW" sz="4800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dirty="0" smtClean="0"/>
              </a:p>
              <a:p>
                <a:endParaRPr lang="zh-TW" altLang="en-US" sz="4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38" y="3099249"/>
                <a:ext cx="1631472" cy="3171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66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870138" y="3099249"/>
                <a:ext cx="2022990" cy="3135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r>
                          <a:rPr lang="en-US" altLang="zh-TW" sz="4800" i="1"/>
                          <m:t>𝑑𝑟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4800"/>
                          <m:t>d</m:t>
                        </m:r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TW" sz="4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4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48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4800" i="1"/>
                        </m:ctrlPr>
                      </m:fPr>
                      <m:num>
                        <m:sSup>
                          <m:sSupPr>
                            <m:ctrlPr>
                              <a:rPr lang="zh-TW" altLang="zh-TW" sz="4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4800"/>
                              <m:t>d</m:t>
                            </m:r>
                          </m:e>
                          <m:sup>
                            <m:r>
                              <a:rPr lang="en-US" altLang="zh-TW" sz="4800"/>
                              <m:t>2</m:t>
                            </m:r>
                          </m:sup>
                        </m:sSup>
                        <m:r>
                          <a:rPr lang="en-US" altLang="zh-TW" sz="4800" i="1"/>
                          <m:t>𝑟</m:t>
                        </m:r>
                      </m:num>
                      <m:den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𝑑𝑥𝑑𝑐</m:t>
                        </m:r>
                      </m:den>
                    </m:f>
                  </m:oMath>
                </a14:m>
                <a:endParaRPr lang="en-US" altLang="zh-TW" sz="4800" dirty="0" smtClean="0"/>
              </a:p>
              <a:p>
                <a:endParaRPr lang="zh-TW" altLang="en-US" sz="4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38" y="3099249"/>
                <a:ext cx="2022990" cy="31354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2" y="2214167"/>
            <a:ext cx="5274310" cy="3950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48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261</Words>
  <Application>Microsoft Office PowerPoint</Application>
  <PresentationFormat>寬螢幕</PresentationFormat>
  <Paragraphs>42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Cambria Math</vt:lpstr>
      <vt:lpstr>Garamond</vt:lpstr>
      <vt:lpstr>有機</vt:lpstr>
      <vt:lpstr>HW 1 </vt:lpstr>
      <vt:lpstr>Problem Statement and Task Target</vt:lpstr>
      <vt:lpstr>Methodology</vt:lpstr>
      <vt:lpstr>Methodology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Discussion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</dc:title>
  <dc:creator>Roderick Lin</dc:creator>
  <cp:lastModifiedBy>Roderick Lin</cp:lastModifiedBy>
  <cp:revision>10</cp:revision>
  <dcterms:created xsi:type="dcterms:W3CDTF">2017-07-02T11:41:36Z</dcterms:created>
  <dcterms:modified xsi:type="dcterms:W3CDTF">2017-07-02T14:25:51Z</dcterms:modified>
</cp:coreProperties>
</file>