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61" r:id="rId2"/>
    <p:sldId id="262" r:id="rId3"/>
    <p:sldId id="263" r:id="rId4"/>
    <p:sldId id="264" r:id="rId5"/>
    <p:sldId id="268" r:id="rId6"/>
    <p:sldId id="271" r:id="rId7"/>
    <p:sldId id="273" r:id="rId8"/>
    <p:sldId id="270" r:id="rId9"/>
    <p:sldId id="266" r:id="rId10"/>
    <p:sldId id="267" r:id="rId11"/>
    <p:sldId id="265" r:id="rId12"/>
    <p:sldId id="26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6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4/21/2017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 smtClean="0"/>
              <a:t>多種類群</a:t>
            </a:r>
            <a:r>
              <a:rPr lang="en-US" altLang="zh-TW" sz="4400" dirty="0" smtClean="0"/>
              <a:t>PSO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8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2064086"/>
                  </p:ext>
                </p:extLst>
              </p:nvPr>
            </p:nvGraphicFramePr>
            <p:xfrm>
              <a:off x="1003112" y="1656275"/>
              <a:ext cx="4962850" cy="452833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0.8     2.0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33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2064086"/>
                  </p:ext>
                </p:extLst>
              </p:nvPr>
            </p:nvGraphicFramePr>
            <p:xfrm>
              <a:off x="1003112" y="1656275"/>
              <a:ext cx="4962850" cy="452833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65882" r="-100000" b="-4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0.8     2.0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0435" r="-100000" b="-322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331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2781834"/>
                  </p:ext>
                </p:extLst>
              </p:nvPr>
            </p:nvGraphicFramePr>
            <p:xfrm>
              <a:off x="6262741" y="1653729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0367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2781834"/>
                  </p:ext>
                </p:extLst>
              </p:nvPr>
            </p:nvGraphicFramePr>
            <p:xfrm>
              <a:off x="6262741" y="1653729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246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000" b="-15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000" b="-1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80" y="892990"/>
            <a:ext cx="10087601" cy="52639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74674" y="3901438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Training(2016)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51371" y="3901438"/>
            <a:ext cx="156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398" y="350583"/>
            <a:ext cx="6866607" cy="46811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70714" y="5312774"/>
            <a:ext cx="471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RMSE=71.4782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TEST_RMSE=44.4827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36318" y="2207051"/>
            <a:ext cx="68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5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03" y="24644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4384544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003219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287200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030721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553047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341411" y="702363"/>
            <a:ext cx="1630017" cy="4852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PSO1</a:t>
            </a:r>
            <a:endParaRPr 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3323643" y="2723320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6278878" y="2752476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12003" y="5844550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Premise parameters</a:t>
            </a:r>
            <a:endParaRPr lang="en-US" dirty="0"/>
          </a:p>
        </p:txBody>
      </p:sp>
      <p:sp>
        <p:nvSpPr>
          <p:cNvPr id="25" name="橢圓 24"/>
          <p:cNvSpPr/>
          <p:nvPr/>
        </p:nvSpPr>
        <p:spPr>
          <a:xfrm>
            <a:off x="989934" y="162471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橢圓 25"/>
          <p:cNvSpPr/>
          <p:nvPr/>
        </p:nvSpPr>
        <p:spPr>
          <a:xfrm>
            <a:off x="1009245" y="525511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1598966" y="81838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1649893" y="280616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29" name="橢圓 28"/>
          <p:cNvSpPr/>
          <p:nvPr/>
        </p:nvSpPr>
        <p:spPr>
          <a:xfrm>
            <a:off x="1669204" y="3886367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橢圓 29"/>
          <p:cNvSpPr/>
          <p:nvPr/>
        </p:nvSpPr>
        <p:spPr>
          <a:xfrm>
            <a:off x="1066515" y="250180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1164580" y="351824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1205280" y="4598452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33" name="橢圓 32"/>
          <p:cNvSpPr/>
          <p:nvPr/>
        </p:nvSpPr>
        <p:spPr>
          <a:xfrm>
            <a:off x="1824539" y="499180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" name="橢圓 33"/>
          <p:cNvSpPr/>
          <p:nvPr/>
        </p:nvSpPr>
        <p:spPr>
          <a:xfrm>
            <a:off x="1598966" y="181880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橢圓 34"/>
          <p:cNvSpPr/>
          <p:nvPr/>
        </p:nvSpPr>
        <p:spPr>
          <a:xfrm>
            <a:off x="8053914" y="167958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橢圓 35"/>
          <p:cNvSpPr/>
          <p:nvPr/>
        </p:nvSpPr>
        <p:spPr>
          <a:xfrm>
            <a:off x="8073225" y="580381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橢圓 36"/>
          <p:cNvSpPr/>
          <p:nvPr/>
        </p:nvSpPr>
        <p:spPr>
          <a:xfrm>
            <a:off x="8662946" y="87325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橢圓 37"/>
          <p:cNvSpPr/>
          <p:nvPr/>
        </p:nvSpPr>
        <p:spPr>
          <a:xfrm>
            <a:off x="8713873" y="286103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9" name="橢圓 38"/>
          <p:cNvSpPr/>
          <p:nvPr/>
        </p:nvSpPr>
        <p:spPr>
          <a:xfrm>
            <a:off x="8733184" y="3941237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橢圓 39"/>
          <p:cNvSpPr/>
          <p:nvPr/>
        </p:nvSpPr>
        <p:spPr>
          <a:xfrm>
            <a:off x="8130495" y="255667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橢圓 40"/>
          <p:cNvSpPr/>
          <p:nvPr/>
        </p:nvSpPr>
        <p:spPr>
          <a:xfrm>
            <a:off x="8228560" y="357311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2" name="橢圓 41"/>
          <p:cNvSpPr/>
          <p:nvPr/>
        </p:nvSpPr>
        <p:spPr>
          <a:xfrm>
            <a:off x="8269260" y="4653322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3" name="橢圓 42"/>
          <p:cNvSpPr/>
          <p:nvPr/>
        </p:nvSpPr>
        <p:spPr>
          <a:xfrm>
            <a:off x="8888519" y="504667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橢圓 43"/>
          <p:cNvSpPr/>
          <p:nvPr/>
        </p:nvSpPr>
        <p:spPr>
          <a:xfrm>
            <a:off x="8662946" y="187367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230089" y="70236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PSO1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230089" y="173603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PSO2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230090" y="276970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PSO3</a:t>
            </a:r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230090" y="380337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PSO4</a:t>
            </a:r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4230091" y="4831742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PSO5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989934" y="162471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1009245" y="525511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橢圓 11"/>
          <p:cNvSpPr/>
          <p:nvPr/>
        </p:nvSpPr>
        <p:spPr>
          <a:xfrm>
            <a:off x="1598966" y="81838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橢圓 12"/>
          <p:cNvSpPr/>
          <p:nvPr/>
        </p:nvSpPr>
        <p:spPr>
          <a:xfrm>
            <a:off x="1649893" y="280616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14" name="橢圓 13"/>
          <p:cNvSpPr/>
          <p:nvPr/>
        </p:nvSpPr>
        <p:spPr>
          <a:xfrm>
            <a:off x="1669204" y="3886367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橢圓 14"/>
          <p:cNvSpPr/>
          <p:nvPr/>
        </p:nvSpPr>
        <p:spPr>
          <a:xfrm>
            <a:off x="1066515" y="250180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橢圓 15"/>
          <p:cNvSpPr/>
          <p:nvPr/>
        </p:nvSpPr>
        <p:spPr>
          <a:xfrm>
            <a:off x="1164580" y="351824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橢圓 16"/>
          <p:cNvSpPr/>
          <p:nvPr/>
        </p:nvSpPr>
        <p:spPr>
          <a:xfrm>
            <a:off x="1205280" y="4598452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18" name="橢圓 17"/>
          <p:cNvSpPr/>
          <p:nvPr/>
        </p:nvSpPr>
        <p:spPr>
          <a:xfrm>
            <a:off x="1824539" y="499180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598966" y="181880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2003" y="5844550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Premise parameters</a:t>
            </a:r>
            <a:endParaRPr 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3058314" y="898300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向右箭號 21"/>
          <p:cNvSpPr/>
          <p:nvPr/>
        </p:nvSpPr>
        <p:spPr>
          <a:xfrm>
            <a:off x="3058314" y="1870491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3058314" y="2930486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右箭號 23"/>
          <p:cNvSpPr/>
          <p:nvPr/>
        </p:nvSpPr>
        <p:spPr>
          <a:xfrm>
            <a:off x="3058314" y="3959145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3058314" y="4948211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橢圓 25"/>
          <p:cNvSpPr/>
          <p:nvPr/>
        </p:nvSpPr>
        <p:spPr>
          <a:xfrm>
            <a:off x="8053914" y="167958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8073225" y="580381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8662946" y="87325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橢圓 28"/>
          <p:cNvSpPr/>
          <p:nvPr/>
        </p:nvSpPr>
        <p:spPr>
          <a:xfrm>
            <a:off x="8713873" y="286103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0" name="橢圓 29"/>
          <p:cNvSpPr/>
          <p:nvPr/>
        </p:nvSpPr>
        <p:spPr>
          <a:xfrm>
            <a:off x="8733184" y="3941237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8130495" y="255667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8228560" y="357311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橢圓 32"/>
          <p:cNvSpPr/>
          <p:nvPr/>
        </p:nvSpPr>
        <p:spPr>
          <a:xfrm>
            <a:off x="8269260" y="4653322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34" name="橢圓 33"/>
          <p:cNvSpPr/>
          <p:nvPr/>
        </p:nvSpPr>
        <p:spPr>
          <a:xfrm>
            <a:off x="8888519" y="504667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橢圓 34"/>
          <p:cNvSpPr/>
          <p:nvPr/>
        </p:nvSpPr>
        <p:spPr>
          <a:xfrm>
            <a:off x="8662946" y="187367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向右箭號 35"/>
          <p:cNvSpPr/>
          <p:nvPr/>
        </p:nvSpPr>
        <p:spPr>
          <a:xfrm>
            <a:off x="6620832" y="894828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向右箭號 36"/>
          <p:cNvSpPr/>
          <p:nvPr/>
        </p:nvSpPr>
        <p:spPr>
          <a:xfrm>
            <a:off x="6620832" y="1867019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向右箭號 37"/>
          <p:cNvSpPr/>
          <p:nvPr/>
        </p:nvSpPr>
        <p:spPr>
          <a:xfrm>
            <a:off x="6620832" y="2927014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向右箭號 38"/>
          <p:cNvSpPr/>
          <p:nvPr/>
        </p:nvSpPr>
        <p:spPr>
          <a:xfrm>
            <a:off x="6620832" y="3955673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向右箭號 39"/>
          <p:cNvSpPr/>
          <p:nvPr/>
        </p:nvSpPr>
        <p:spPr>
          <a:xfrm>
            <a:off x="6620832" y="4944739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990688" y="25607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27271" y="288540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95467" y="3500517"/>
            <a:ext cx="2385753" cy="461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90689" y="217506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5364826" y="381243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4826" y="246807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356890" y="311161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348943" y="451552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5348942" y="520597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486309" y="164305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圓角矩形 43"/>
              <p:cNvSpPr/>
              <p:nvPr/>
            </p:nvSpPr>
            <p:spPr>
              <a:xfrm>
                <a:off x="8486318" y="3731262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18" y="3731262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441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8486320" y="44287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圓角矩形 46"/>
              <p:cNvSpPr/>
              <p:nvPr/>
            </p:nvSpPr>
            <p:spPr>
              <a:xfrm>
                <a:off x="8486309" y="302328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09" y="302328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圓角矩形 47"/>
              <p:cNvSpPr/>
              <p:nvPr/>
            </p:nvSpPr>
            <p:spPr>
              <a:xfrm>
                <a:off x="8486306" y="235240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06" y="2352401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78" idx="0"/>
          </p:cNvCxnSpPr>
          <p:nvPr/>
        </p:nvCxnSpPr>
        <p:spPr>
          <a:xfrm rot="5400000">
            <a:off x="2060170" y="778484"/>
            <a:ext cx="2467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12091" y="338777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67" idx="2"/>
            <a:endCxn id="54" idx="0"/>
          </p:cNvCxnSpPr>
          <p:nvPr/>
        </p:nvCxnSpPr>
        <p:spPr>
          <a:xfrm rot="5400000">
            <a:off x="2064178" y="4850391"/>
            <a:ext cx="245084" cy="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019334" y="4972935"/>
            <a:ext cx="2334765" cy="65937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Iteration?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78" idx="1"/>
          </p:cNvCxnSpPr>
          <p:nvPr/>
        </p:nvCxnSpPr>
        <p:spPr>
          <a:xfrm rot="10800000">
            <a:off x="984316" y="1095315"/>
            <a:ext cx="35018" cy="4207311"/>
          </a:xfrm>
          <a:prstGeom prst="bentConnector3">
            <a:avLst>
              <a:gd name="adj1" fmla="val 1842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54" idx="2"/>
            <a:endCxn id="128" idx="0"/>
          </p:cNvCxnSpPr>
          <p:nvPr/>
        </p:nvCxnSpPr>
        <p:spPr>
          <a:xfrm rot="5400000">
            <a:off x="1979033" y="5836848"/>
            <a:ext cx="412219" cy="3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/>
          <p:nvPr/>
        </p:nvCxnSpPr>
        <p:spPr>
          <a:xfrm rot="16200000" flipH="1">
            <a:off x="6451390" y="2989348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/>
          <p:nvPr/>
        </p:nvCxnSpPr>
        <p:spPr>
          <a:xfrm rot="5400000">
            <a:off x="6408365" y="3646049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/>
          <p:nvPr/>
        </p:nvCxnSpPr>
        <p:spPr>
          <a:xfrm rot="5400000">
            <a:off x="6394599" y="5069698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58" idx="1"/>
          </p:cNvCxnSpPr>
          <p:nvPr/>
        </p:nvCxnSpPr>
        <p:spPr>
          <a:xfrm flipV="1">
            <a:off x="3376442" y="1763238"/>
            <a:ext cx="1988401" cy="611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7750579" y="1842563"/>
            <a:ext cx="735730" cy="216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9543248" y="2887346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9524707" y="3576774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9529948" y="4279520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9524019" y="2197233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 flipV="1">
            <a:off x="7734696" y="4628275"/>
            <a:ext cx="751624" cy="86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872062" y="3222791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675862" y="52697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31807" y="557140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990689" y="604453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1073687" y="3311729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5364843" y="1538203"/>
            <a:ext cx="2385753" cy="450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Combine other PSO best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肘形接點 62"/>
          <p:cNvCxnSpPr>
            <a:stCxn id="42" idx="1"/>
            <a:endCxn id="34" idx="3"/>
          </p:cNvCxnSpPr>
          <p:nvPr/>
        </p:nvCxnSpPr>
        <p:spPr>
          <a:xfrm rot="10800000">
            <a:off x="3413024" y="3084906"/>
            <a:ext cx="1935918" cy="2320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圖: 決策 66"/>
          <p:cNvSpPr/>
          <p:nvPr/>
        </p:nvSpPr>
        <p:spPr>
          <a:xfrm>
            <a:off x="1027281" y="4250739"/>
            <a:ext cx="2318881" cy="477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PSO Species?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208015" y="4641874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984871" y="1569804"/>
            <a:ext cx="2398496" cy="3868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PSO species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984316" y="901880"/>
            <a:ext cx="2398496" cy="3868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肘形接點 80"/>
          <p:cNvCxnSpPr>
            <a:stCxn id="35" idx="2"/>
            <a:endCxn id="67" idx="0"/>
          </p:cNvCxnSpPr>
          <p:nvPr/>
        </p:nvCxnSpPr>
        <p:spPr>
          <a:xfrm rot="5400000">
            <a:off x="2043167" y="4105562"/>
            <a:ext cx="288732" cy="1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78" idx="2"/>
            <a:endCxn id="73" idx="0"/>
          </p:cNvCxnSpPr>
          <p:nvPr/>
        </p:nvCxnSpPr>
        <p:spPr>
          <a:xfrm rot="16200000" flipH="1">
            <a:off x="2043313" y="1428998"/>
            <a:ext cx="281056" cy="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73" idx="2"/>
            <a:endCxn id="37" idx="0"/>
          </p:cNvCxnSpPr>
          <p:nvPr/>
        </p:nvCxnSpPr>
        <p:spPr>
          <a:xfrm rot="5400000">
            <a:off x="2074649" y="2065590"/>
            <a:ext cx="218388" cy="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77888" y="44810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8" name="肘形接點 97"/>
          <p:cNvCxnSpPr>
            <a:stCxn id="67" idx="1"/>
            <a:endCxn id="73" idx="1"/>
          </p:cNvCxnSpPr>
          <p:nvPr/>
        </p:nvCxnSpPr>
        <p:spPr>
          <a:xfrm rot="10800000">
            <a:off x="984871" y="1763239"/>
            <a:ext cx="42410" cy="2726057"/>
          </a:xfrm>
          <a:prstGeom prst="bentConnector3">
            <a:avLst>
              <a:gd name="adj1" fmla="val 995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58" idx="2"/>
            <a:endCxn id="39" idx="0"/>
          </p:cNvCxnSpPr>
          <p:nvPr/>
        </p:nvCxnSpPr>
        <p:spPr>
          <a:xfrm rot="5400000">
            <a:off x="6317810" y="2228166"/>
            <a:ext cx="479805" cy="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標題 1"/>
          <p:cNvSpPr>
            <a:spLocks noGrp="1"/>
          </p:cNvSpPr>
          <p:nvPr>
            <p:ph type="title"/>
          </p:nvPr>
        </p:nvSpPr>
        <p:spPr>
          <a:xfrm>
            <a:off x="3975652" y="71864"/>
            <a:ext cx="7164053" cy="1599706"/>
          </a:xfrm>
        </p:spPr>
        <p:txBody>
          <a:bodyPr>
            <a:normAutofit/>
          </a:bodyPr>
          <a:lstStyle/>
          <a:p>
            <a:r>
              <a:rPr lang="en-US" sz="4000" dirty="0"/>
              <a:t>Flowchart of the </a:t>
            </a:r>
            <a:r>
              <a:rPr lang="en-US" sz="4000" dirty="0" smtClean="0"/>
              <a:t>CPSO–RLSE </a:t>
            </a:r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5111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76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55</TotalTime>
  <Words>332</Words>
  <Application>Microsoft Office PowerPoint</Application>
  <PresentationFormat>寬螢幕</PresentationFormat>
  <Paragraphs>235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Baskerville Old Face</vt:lpstr>
      <vt:lpstr>Cambria Math</vt:lpstr>
      <vt:lpstr>Georgia</vt:lpstr>
      <vt:lpstr>Trebuchet MS</vt:lpstr>
      <vt:lpstr>Wingdings</vt:lpstr>
      <vt:lpstr>木刻字型</vt:lpstr>
      <vt:lpstr>多種類群PSO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Flowchart of the CPSO–RLSE method</vt:lpstr>
      <vt:lpstr>PowerPoint 簡報</vt:lpstr>
      <vt:lpstr>PowerPoint 簡報</vt:lpstr>
      <vt:lpstr>PSO parameters                         RLSE PARAMETERS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多種類群PSO</dc:title>
  <dc:creator>Roderick Lin</dc:creator>
  <cp:lastModifiedBy>Roderick Lin</cp:lastModifiedBy>
  <cp:revision>7</cp:revision>
  <dcterms:created xsi:type="dcterms:W3CDTF">2017-04-21T06:18:06Z</dcterms:created>
  <dcterms:modified xsi:type="dcterms:W3CDTF">2017-04-21T07:13:20Z</dcterms:modified>
</cp:coreProperties>
</file>