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1107_IFpart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4351868"/>
            <a:ext cx="8676222" cy="846665"/>
          </a:xfrm>
        </p:spPr>
        <p:txBody>
          <a:bodyPr/>
          <a:lstStyle/>
          <a:p>
            <a:pPr algn="r"/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</a:p>
        </p:txBody>
      </p:sp>
    </p:spTree>
    <p:extLst>
      <p:ext uri="{BB962C8B-B14F-4D97-AF65-F5344CB8AC3E}">
        <p14:creationId xmlns:p14="http://schemas.microsoft.com/office/powerpoint/2010/main" val="41253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023679"/>
              </p:ext>
            </p:extLst>
          </p:nvPr>
        </p:nvGraphicFramePr>
        <p:xfrm>
          <a:off x="1937280" y="2023532"/>
          <a:ext cx="8612188" cy="323426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53047"/>
                <a:gridCol w="2153047"/>
                <a:gridCol w="2153047"/>
                <a:gridCol w="2153047"/>
              </a:tblGrid>
              <a:tr h="10780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0780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0780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616200" y="5367866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A1                              A2                               A3                              A4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95400" y="2336799"/>
            <a:ext cx="4459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B2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32259" y="5737198"/>
            <a:ext cx="24016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INPUT(1)</a:t>
            </a:r>
            <a:endParaRPr lang="zh-TW" alt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145" y="2244466"/>
            <a:ext cx="64953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</a:t>
            </a:r>
          </a:p>
          <a:p>
            <a:pPr algn="ctr"/>
            <a:r>
              <a:rPr lang="en-US" altLang="zh-TW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</a:t>
            </a:r>
          </a:p>
          <a:p>
            <a:pPr algn="ctr"/>
            <a:r>
              <a:rPr lang="en-US" altLang="zh-TW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</a:t>
            </a:r>
          </a:p>
          <a:p>
            <a:pPr algn="ctr"/>
            <a:r>
              <a:rPr lang="en-US" altLang="zh-TW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</a:t>
            </a:r>
          </a:p>
          <a:p>
            <a:pPr algn="ctr"/>
            <a:r>
              <a:rPr lang="en-US" altLang="zh-TW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</a:t>
            </a:r>
          </a:p>
          <a:p>
            <a:pPr algn="ctr"/>
            <a:r>
              <a:rPr lang="en-US" altLang="zh-TW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(2)</a:t>
            </a:r>
            <a:endParaRPr lang="zh-TW" alt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78554" y="465665"/>
            <a:ext cx="649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/>
              <a:t>Parameter set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103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408998"/>
              </p:ext>
            </p:extLst>
          </p:nvPr>
        </p:nvGraphicFramePr>
        <p:xfrm>
          <a:off x="6330187" y="1777999"/>
          <a:ext cx="4447732" cy="280625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1933"/>
                <a:gridCol w="1111933"/>
                <a:gridCol w="1111933"/>
                <a:gridCol w="1111933"/>
              </a:tblGrid>
              <a:tr h="9354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9354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9354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86771" y="4667783"/>
            <a:ext cx="41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              A2             A3             A4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42751" y="1998933"/>
            <a:ext cx="607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B2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8424" y="5237817"/>
            <a:ext cx="29555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INPUT(1)</a:t>
            </a:r>
            <a:endParaRPr lang="zh-TW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5334" y="1952766"/>
            <a:ext cx="6604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</a:t>
            </a:r>
          </a:p>
          <a:p>
            <a:pPr algn="ctr"/>
            <a:r>
              <a:rPr lang="en-US" altLang="zh-TW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</a:t>
            </a:r>
          </a:p>
          <a:p>
            <a:pPr algn="ctr"/>
            <a:r>
              <a:rPr lang="en-US" altLang="zh-TW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</a:t>
            </a:r>
          </a:p>
          <a:p>
            <a:pPr algn="ctr"/>
            <a:r>
              <a:rPr lang="en-US" altLang="zh-TW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</a:t>
            </a:r>
          </a:p>
          <a:p>
            <a:pPr algn="ctr"/>
            <a:r>
              <a:rPr lang="en-US" altLang="zh-TW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</a:t>
            </a:r>
          </a:p>
          <a:p>
            <a:pPr algn="ctr"/>
            <a:r>
              <a:rPr lang="en-US" altLang="zh-TW" sz="2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(2)</a:t>
            </a:r>
            <a:endParaRPr lang="zh-TW" alt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78554" y="465665"/>
            <a:ext cx="649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err="1" smtClean="0"/>
              <a:t>formationMatrix</a:t>
            </a:r>
            <a:endParaRPr lang="zh-TW" altLang="en-US" sz="6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646187" y="1751857"/>
            <a:ext cx="4174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rgbClr val="0070C0"/>
                </a:solidFill>
              </a:rPr>
              <a:t>3   6   9  12</a:t>
            </a:r>
          </a:p>
          <a:p>
            <a:r>
              <a:rPr lang="en-US" altLang="zh-TW" sz="6000" dirty="0" smtClean="0">
                <a:solidFill>
                  <a:srgbClr val="0070C0"/>
                </a:solidFill>
              </a:rPr>
              <a:t>2   5   8  11</a:t>
            </a:r>
          </a:p>
          <a:p>
            <a:r>
              <a:rPr lang="en-US" altLang="zh-TW" sz="6000" dirty="0" smtClean="0">
                <a:solidFill>
                  <a:srgbClr val="0070C0"/>
                </a:solidFill>
              </a:rPr>
              <a:t>1   4   7  10</a:t>
            </a:r>
            <a:endParaRPr lang="zh-TW" altLang="en-US" sz="6000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11173"/>
              </p:ext>
            </p:extLst>
          </p:nvPr>
        </p:nvGraphicFramePr>
        <p:xfrm>
          <a:off x="1337659" y="1385456"/>
          <a:ext cx="2449365" cy="459279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6455"/>
                <a:gridCol w="816455"/>
                <a:gridCol w="816455"/>
              </a:tblGrid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block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34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36786"/>
              </p:ext>
            </p:extLst>
          </p:nvPr>
        </p:nvGraphicFramePr>
        <p:xfrm>
          <a:off x="3157992" y="1461657"/>
          <a:ext cx="2449365" cy="46373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6455"/>
                <a:gridCol w="816455"/>
                <a:gridCol w="816455"/>
              </a:tblGrid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block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98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348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TW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向右箭號 13"/>
          <p:cNvSpPr/>
          <p:nvPr/>
        </p:nvSpPr>
        <p:spPr>
          <a:xfrm rot="10800000">
            <a:off x="1938862" y="2129363"/>
            <a:ext cx="1117600" cy="2455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1938864" y="2586563"/>
            <a:ext cx="1117600" cy="2455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0800000">
            <a:off x="1938864" y="3047997"/>
            <a:ext cx="1117600" cy="2455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1938865" y="3445930"/>
            <a:ext cx="1117600" cy="2455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0800000">
            <a:off x="1938865" y="3903130"/>
            <a:ext cx="1117600" cy="2455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0800000">
            <a:off x="1938865" y="4360330"/>
            <a:ext cx="1117600" cy="2455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1938866" y="4817530"/>
            <a:ext cx="1117600" cy="2455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409266" y="3610742"/>
            <a:ext cx="501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INPUT{1}(1)*INPUT{2}(1)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78133" y="1836975"/>
            <a:ext cx="28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</a:rPr>
              <a:t>A</a:t>
            </a:r>
            <a:r>
              <a:rPr lang="en-US" altLang="zh-TW" sz="3200" dirty="0" smtClean="0">
                <a:solidFill>
                  <a:srgbClr val="FFC000"/>
                </a:solidFill>
              </a:rPr>
              <a:t>==&gt;INPUT(1</a:t>
            </a:r>
            <a:r>
              <a:rPr lang="en-US" altLang="zh-TW" sz="3200" dirty="0">
                <a:solidFill>
                  <a:srgbClr val="FFC000"/>
                </a:solidFill>
              </a:rPr>
              <a:t>)</a:t>
            </a:r>
            <a:endParaRPr lang="en-US" altLang="zh-TW" sz="3200" dirty="0" smtClean="0">
              <a:solidFill>
                <a:srgbClr val="FFC000"/>
              </a:solidFill>
            </a:endParaRPr>
          </a:p>
          <a:p>
            <a:r>
              <a:rPr lang="en-US" altLang="zh-TW" sz="3200" dirty="0">
                <a:solidFill>
                  <a:srgbClr val="FFC000"/>
                </a:solidFill>
              </a:rPr>
              <a:t>B==&gt;</a:t>
            </a:r>
            <a:r>
              <a:rPr lang="en-US" altLang="zh-TW" sz="3200" dirty="0" smtClean="0">
                <a:solidFill>
                  <a:srgbClr val="FFC000"/>
                </a:solidFill>
              </a:rPr>
              <a:t>INPUT(2</a:t>
            </a:r>
            <a:r>
              <a:rPr lang="en-US" altLang="zh-TW" sz="3200" dirty="0">
                <a:solidFill>
                  <a:srgbClr val="FFC000"/>
                </a:solidFill>
              </a:rPr>
              <a:t>)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499916" y="2959672"/>
            <a:ext cx="192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</a:rPr>
              <a:t>A</a:t>
            </a:r>
            <a:r>
              <a:rPr lang="en-US" altLang="zh-TW" sz="3200" dirty="0" smtClean="0">
                <a:solidFill>
                  <a:srgbClr val="FFC000"/>
                </a:solidFill>
              </a:rPr>
              <a:t>(1)*B(1)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038600" y="1951272"/>
            <a:ext cx="1422400" cy="423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1234950" y="1997836"/>
                <a:ext cx="70391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50" y="1997836"/>
                <a:ext cx="703911" cy="4129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1234949" y="2490758"/>
                <a:ext cx="70391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49" y="2490758"/>
                <a:ext cx="703911" cy="4129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1234950" y="2939862"/>
                <a:ext cx="70391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50" y="2939862"/>
                <a:ext cx="703911" cy="4129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1234950" y="3353096"/>
                <a:ext cx="70391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50" y="3353096"/>
                <a:ext cx="703911" cy="4129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1234950" y="3860128"/>
                <a:ext cx="70391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50" y="3860128"/>
                <a:ext cx="703911" cy="4129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1234950" y="4321562"/>
                <a:ext cx="70391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50" y="4321562"/>
                <a:ext cx="703911" cy="4129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1234950" y="4770666"/>
                <a:ext cx="70391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(7)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50" y="4770666"/>
                <a:ext cx="703911" cy="4129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2978554" y="465665"/>
            <a:ext cx="649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err="1" smtClean="0"/>
              <a:t>IFpart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25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/>
      <p:bldP spid="27" grpId="0"/>
      <p:bldP spid="28" grpId="0" animBg="1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網線</Template>
  <TotalTime>49</TotalTime>
  <Words>132</Words>
  <Application>Microsoft Office PowerPoint</Application>
  <PresentationFormat>寬螢幕</PresentationFormat>
  <Paragraphs>113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Cambria Math</vt:lpstr>
      <vt:lpstr>Century Gothic</vt:lpstr>
      <vt:lpstr>網狀</vt:lpstr>
      <vt:lpstr>1107_IFpart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1107_IFpart</dc:title>
  <dc:creator>user</dc:creator>
  <cp:lastModifiedBy>user</cp:lastModifiedBy>
  <cp:revision>10</cp:revision>
  <dcterms:created xsi:type="dcterms:W3CDTF">2016-11-05T08:07:05Z</dcterms:created>
  <dcterms:modified xsi:type="dcterms:W3CDTF">2016-11-05T08:56:44Z</dcterms:modified>
</cp:coreProperties>
</file>