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1" r:id="rId5"/>
    <p:sldId id="264" r:id="rId6"/>
    <p:sldId id="265" r:id="rId7"/>
    <p:sldId id="267" r:id="rId8"/>
    <p:sldId id="260" r:id="rId9"/>
    <p:sldId id="268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6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9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5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0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27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64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3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C83F-65FD-42AA-9BEF-3531B125F111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2EAC-69B8-4428-8872-C4C2F4AFC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進度</a:t>
            </a:r>
            <a:r>
              <a:rPr lang="zh-TW" altLang="en-US" dirty="0"/>
              <a:t>講解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7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761"/>
          <a:stretch/>
        </p:blipFill>
        <p:spPr>
          <a:xfrm>
            <a:off x="1133310" y="150920"/>
            <a:ext cx="9209175" cy="65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Modeling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44906" y="2710832"/>
            <a:ext cx="1480842" cy="8172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Unknown</a:t>
            </a:r>
          </a:p>
          <a:p>
            <a:pPr algn="ctr"/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44906" y="4222694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62254" y="2891619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22414" y="3119479"/>
            <a:ext cx="687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934793" y="3119479"/>
            <a:ext cx="1393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553201" y="289161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322413" y="3528127"/>
            <a:ext cx="687824" cy="11032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975926" y="4631341"/>
            <a:ext cx="1384414" cy="13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519539" y="4455214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18" name="上-下雙向箭號 17"/>
          <p:cNvSpPr/>
          <p:nvPr/>
        </p:nvSpPr>
        <p:spPr>
          <a:xfrm>
            <a:off x="6675929" y="3414839"/>
            <a:ext cx="153749" cy="91854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048162" y="3540815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e=Y-Ŷ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73550" y="4029833"/>
            <a:ext cx="3635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</a:rPr>
              <a:t>MSE(mean square error)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 animBg="1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38200" y="2927344"/>
                <a:ext cx="1984899" cy="61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3200" dirty="0" smtClean="0"/>
                  <a:t> + 10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7344"/>
                <a:ext cx="1984899" cy="611514"/>
              </a:xfrm>
              <a:prstGeom prst="rect">
                <a:avLst/>
              </a:prstGeom>
              <a:blipFill rotWithShape="0">
                <a:blip r:embed="rId2"/>
                <a:stretch>
                  <a:fillRect t="-7921" r="-6769" b="-31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838200" y="2169507"/>
                <a:ext cx="3524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X : rand 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32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−2,2</m:t>
                            </m:r>
                          </m:e>
                        </m:d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69507"/>
                <a:ext cx="352404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498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5285"/>
          <a:stretch/>
        </p:blipFill>
        <p:spPr>
          <a:xfrm>
            <a:off x="5344357" y="255686"/>
            <a:ext cx="6473950" cy="4147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38200" y="4633569"/>
                <a:ext cx="5803448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 err="1" smtClean="0"/>
                  <a:t>i</a:t>
                </a:r>
                <a:r>
                  <a:rPr lang="en-US" altLang="zh-TW" sz="3200" dirty="0" smtClean="0"/>
                  <a:t>=1,2,…,98}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3569"/>
                <a:ext cx="5803448" cy="657681"/>
              </a:xfrm>
              <a:prstGeom prst="rect">
                <a:avLst/>
              </a:prstGeom>
              <a:blipFill rotWithShape="0">
                <a:blip r:embed="rId5"/>
                <a:stretch>
                  <a:fillRect l="-2731" r="-1576" b="-30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 flipH="1">
            <a:off x="3462291" y="5291250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2616770" y="5815352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70" y="5815352"/>
                <a:ext cx="1133837" cy="8233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432988" y="5788400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88" y="5788400"/>
                <a:ext cx="83401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endCxn id="13" idx="0"/>
          </p:cNvCxnSpPr>
          <p:nvPr/>
        </p:nvCxnSpPr>
        <p:spPr>
          <a:xfrm>
            <a:off x="4362242" y="5273654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62681" y="8155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2681" y="137983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647567" y="1000212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647567" y="1564504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2889700" y="815546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613189" y="1184878"/>
            <a:ext cx="160637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17608" y="892490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09134" y="102492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6156" y="16036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35609" y="133041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802935" y="950784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993924" y="1184877"/>
            <a:ext cx="54369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8064537" y="1195863"/>
            <a:ext cx="6096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83273" y="23519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83273" y="2916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668159" y="2536574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668159" y="3100866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910292" y="2351908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633781" y="2721240"/>
            <a:ext cx="160637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338200" y="2428852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29726" y="2561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16748" y="313999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756201" y="286677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23527" y="248714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014516" y="2721239"/>
            <a:ext cx="54369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085129" y="2732225"/>
            <a:ext cx="6096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537622" y="9610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8214" y="248714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50509" y="3789406"/>
            <a:ext cx="49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27093" y="3789406"/>
            <a:ext cx="49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.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84751" y="492791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84751" y="549220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1669637" y="5112583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1669637" y="5676875"/>
            <a:ext cx="99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2911770" y="4927917"/>
            <a:ext cx="1480842" cy="8172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635259" y="5297249"/>
            <a:ext cx="160637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339678" y="5004861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Ŷ</a:t>
            </a:r>
            <a:endParaRPr lang="zh-TW" altLang="en-US" sz="3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031204" y="51372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Y(98)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18226" y="57160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Y(99)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873089" y="538951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Y(100)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940415" y="500988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7015994" y="5297248"/>
            <a:ext cx="543698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8202017" y="5254967"/>
            <a:ext cx="6096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559692" y="506315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e(98)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 animBg="1"/>
      <p:bldP spid="46" grpId="0"/>
      <p:bldP spid="47" grpId="0"/>
      <p:bldP spid="48" grpId="0"/>
      <p:bldP spid="49" grpId="0"/>
      <p:bldP spid="50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99871" y="2489747"/>
            <a:ext cx="907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Premise(4 rules)        </a:t>
            </a:r>
            <a:r>
              <a:rPr lang="en-US" altLang="zh-TW" sz="3600" dirty="0" smtClean="0"/>
              <a:t>=&gt;          4*2=8 parameters 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8015" y="3616051"/>
            <a:ext cx="985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Consequence(T-S)       </a:t>
            </a:r>
            <a:r>
              <a:rPr lang="en-US" altLang="zh-TW" sz="3600" dirty="0" smtClean="0"/>
              <a:t>=&gt;          4*3=12 parameters </a:t>
            </a:r>
            <a:endParaRPr lang="zh-TW" altLang="en-US" sz="36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838200" y="4580878"/>
            <a:ext cx="9415509" cy="7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94486" y="4899774"/>
            <a:ext cx="322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20  parameters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71209" y="1843416"/>
            <a:ext cx="203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(gauss)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47853"/>
              </p:ext>
            </p:extLst>
          </p:nvPr>
        </p:nvGraphicFramePr>
        <p:xfrm>
          <a:off x="1162973" y="894318"/>
          <a:ext cx="9658904" cy="14376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07363"/>
                <a:gridCol w="1207363"/>
                <a:gridCol w="1207363"/>
                <a:gridCol w="1207363"/>
                <a:gridCol w="1207363"/>
                <a:gridCol w="1207363"/>
                <a:gridCol w="1207363"/>
                <a:gridCol w="1207363"/>
              </a:tblGrid>
              <a:tr h="47920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X1(INPUT1)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X2(INPUT2)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792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92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42976" y="186432"/>
            <a:ext cx="3320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4788"/>
              </p:ext>
            </p:extLst>
          </p:nvPr>
        </p:nvGraphicFramePr>
        <p:xfrm>
          <a:off x="1154096" y="3924504"/>
          <a:ext cx="9694416" cy="24850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3604"/>
                <a:gridCol w="2423604"/>
                <a:gridCol w="2423604"/>
                <a:gridCol w="2423604"/>
              </a:tblGrid>
              <a:tr h="497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7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Rule1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Rand in [0,1]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/>
                    </a:p>
                  </a:txBody>
                  <a:tcPr/>
                </a:tc>
              </a:tr>
              <a:tr h="497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Rule2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97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Rule3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97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Rule4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Rand in [0,1]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214266" y="2860938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927108" y="3568824"/>
                <a:ext cx="235258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8" y="3568824"/>
                <a:ext cx="2352582" cy="568172"/>
              </a:xfrm>
              <a:prstGeom prst="rect">
                <a:avLst/>
              </a:prstGeom>
              <a:blipFill rotWithShape="0">
                <a:blip r:embed="rId2"/>
                <a:stretch>
                  <a:fillRect l="-2591" t="-13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3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94" y="71725"/>
            <a:ext cx="9058254" cy="67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2772342"/>
                  </p:ext>
                </p:extLst>
              </p:nvPr>
            </p:nvGraphicFramePr>
            <p:xfrm>
              <a:off x="1002957" y="1690688"/>
              <a:ext cx="9912178" cy="4353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6089"/>
                    <a:gridCol w="4956089"/>
                  </a:tblGrid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Parameters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Value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200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36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3600" b="0" i="1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3600" b="0" i="1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Random in [0,1</a:t>
                          </a:r>
                          <a:r>
                            <a:rPr lang="en-US" altLang="zh-TW" sz="3600" dirty="0" smtClean="0"/>
                            <a:t>]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2772342"/>
                  </p:ext>
                </p:extLst>
              </p:nvPr>
            </p:nvGraphicFramePr>
            <p:xfrm>
              <a:off x="1002957" y="1690688"/>
              <a:ext cx="9912178" cy="4353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6089"/>
                    <a:gridCol w="4956089"/>
                  </a:tblGrid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Parameters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Value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swarm size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64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Iterations</a:t>
                          </a:r>
                          <a:endParaRPr lang="zh-TW" alt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200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3" t="-313445" r="-100369" b="-219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0.8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3" t="-413445" r="-100369" b="-119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2.0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  <a:tr h="7255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3" t="-513445" r="-100369" b="-19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Random in [0,1</a:t>
                          </a:r>
                          <a:r>
                            <a:rPr lang="en-US" altLang="zh-TW" sz="3600" dirty="0" smtClean="0"/>
                            <a:t>]</a:t>
                          </a:r>
                          <a:endParaRPr lang="zh-TW" altLang="en-US" sz="3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94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10" y="0"/>
            <a:ext cx="8720903" cy="65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Office PowerPoint</Application>
  <PresentationFormat>寬螢幕</PresentationFormat>
  <Paragraphs>108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進度講解</vt:lpstr>
      <vt:lpstr>Modeling</vt:lpstr>
      <vt:lpstr>Homework</vt:lpstr>
      <vt:lpstr>PowerPoint 簡報</vt:lpstr>
      <vt:lpstr>PowerPoint 簡報</vt:lpstr>
      <vt:lpstr>PowerPoint 簡報</vt:lpstr>
      <vt:lpstr>PowerPoint 簡報</vt:lpstr>
      <vt:lpstr>PSO parameters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進度講解</dc:title>
  <dc:creator>Roderick Lin</dc:creator>
  <cp:lastModifiedBy>Roderick Lin</cp:lastModifiedBy>
  <cp:revision>17</cp:revision>
  <dcterms:created xsi:type="dcterms:W3CDTF">2016-12-25T10:29:11Z</dcterms:created>
  <dcterms:modified xsi:type="dcterms:W3CDTF">2016-12-25T17:49:42Z</dcterms:modified>
</cp:coreProperties>
</file>