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3" r:id="rId7"/>
    <p:sldId id="261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C677"/>
    <a:srgbClr val="000000"/>
    <a:srgbClr val="E7BF5F"/>
    <a:srgbClr val="FF4343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cap="none" dirty="0" smtClean="0"/>
              <a:t>1114_Treshold</a:t>
            </a:r>
            <a:endParaRPr lang="zh-TW" altLang="en-US" cap="none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林奇鋒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043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1754658" y="1804085"/>
            <a:ext cx="1128584" cy="67550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H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108887" y="1064050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Training Data Set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868463" y="2187199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/>
              <a:t>，</a:t>
            </a:r>
            <a:endParaRPr lang="zh-TW" altLang="en-US" sz="32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65698" y="1433382"/>
            <a:ext cx="44005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dirty="0" smtClean="0"/>
              <a:t>[              ]</a:t>
            </a:r>
            <a:endParaRPr lang="zh-TW" altLang="en-US" sz="7200" dirty="0"/>
          </a:p>
        </p:txBody>
      </p:sp>
      <p:sp>
        <p:nvSpPr>
          <p:cNvPr id="12" name="圓角矩形 11"/>
          <p:cNvSpPr/>
          <p:nvPr/>
        </p:nvSpPr>
        <p:spPr>
          <a:xfrm>
            <a:off x="3463498" y="1804084"/>
            <a:ext cx="1128584" cy="675503"/>
          </a:xfrm>
          <a:prstGeom prst="roundRect">
            <a:avLst/>
          </a:prstGeom>
          <a:solidFill>
            <a:srgbClr val="FF4343"/>
          </a:solidFill>
          <a:ln>
            <a:solidFill>
              <a:srgbClr val="FF434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2">
                    <a:lumMod val="10000"/>
                  </a:schemeClr>
                </a:solidFill>
              </a:rPr>
              <a:t>Target</a:t>
            </a:r>
            <a:endParaRPr lang="zh-TW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3" name="向下箭號 12"/>
          <p:cNvSpPr/>
          <p:nvPr/>
        </p:nvSpPr>
        <p:spPr>
          <a:xfrm>
            <a:off x="2162431" y="2771974"/>
            <a:ext cx="313038" cy="1771135"/>
          </a:xfrm>
          <a:prstGeom prst="downArrow">
            <a:avLst/>
          </a:prstGeom>
          <a:solidFill>
            <a:srgbClr val="E7BF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965698" y="4670853"/>
            <a:ext cx="922638" cy="7743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2">
                    <a:lumMod val="10000"/>
                  </a:schemeClr>
                </a:solidFill>
              </a:rPr>
              <a:t>H1</a:t>
            </a:r>
            <a:endParaRPr lang="zh-TW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2704661" y="4670852"/>
            <a:ext cx="922638" cy="7743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2">
                    <a:lumMod val="10000"/>
                  </a:schemeClr>
                </a:solidFill>
              </a:rPr>
              <a:t>H2</a:t>
            </a:r>
            <a:endParaRPr lang="zh-TW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6" name="十字形 15"/>
          <p:cNvSpPr/>
          <p:nvPr/>
        </p:nvSpPr>
        <p:spPr>
          <a:xfrm>
            <a:off x="2187145" y="4926225"/>
            <a:ext cx="288324" cy="263610"/>
          </a:xfrm>
          <a:prstGeom prst="plus">
            <a:avLst/>
          </a:prstGeom>
          <a:ln>
            <a:solidFill>
              <a:srgbClr val="E7BF5F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6828212" y="5049792"/>
            <a:ext cx="4885038" cy="18810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上箭號 19"/>
          <p:cNvSpPr/>
          <p:nvPr/>
        </p:nvSpPr>
        <p:spPr>
          <a:xfrm>
            <a:off x="6664411" y="296562"/>
            <a:ext cx="189470" cy="4893273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9147164" y="5296928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H1</a:t>
            </a:r>
            <a:endParaRPr lang="zh-TW" altLang="en-US" sz="40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844956" y="2076498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H2</a:t>
            </a:r>
            <a:endParaRPr lang="zh-TW" altLang="en-US" sz="4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167952" y="2110491"/>
            <a:ext cx="256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/>
              <a:t>i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3712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圓角矩形 12"/>
          <p:cNvSpPr/>
          <p:nvPr/>
        </p:nvSpPr>
        <p:spPr>
          <a:xfrm>
            <a:off x="6532516" y="1515761"/>
            <a:ext cx="1906483" cy="947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87175" y="1400433"/>
            <a:ext cx="1927654" cy="11780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chemeClr val="tx2">
                    <a:lumMod val="10000"/>
                  </a:schemeClr>
                </a:solidFill>
              </a:rPr>
              <a:t>H1</a:t>
            </a:r>
            <a:endParaRPr lang="zh-TW" altLang="en-US" sz="3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7175" y="3768812"/>
            <a:ext cx="1927654" cy="11780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chemeClr val="tx2">
                    <a:lumMod val="10000"/>
                  </a:schemeClr>
                </a:solidFill>
              </a:rPr>
              <a:t>H2</a:t>
            </a:r>
            <a:endParaRPr lang="zh-TW" altLang="en-US" sz="3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2973855" y="1680519"/>
            <a:ext cx="3393990" cy="61783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2973855" y="4048898"/>
            <a:ext cx="3393990" cy="61783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138526" y="3727735"/>
            <a:ext cx="2856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S</a:t>
            </a:r>
            <a:r>
              <a:rPr lang="en-US" altLang="zh-TW" dirty="0" smtClean="0"/>
              <a:t>ubtractive </a:t>
            </a:r>
            <a:r>
              <a:rPr lang="en-US" altLang="zh-TW" sz="3200" b="1" dirty="0" smtClean="0"/>
              <a:t>C</a:t>
            </a:r>
            <a:r>
              <a:rPr lang="en-US" altLang="zh-TW" dirty="0" smtClean="0"/>
              <a:t>lustering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138526" y="1326293"/>
            <a:ext cx="2856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S</a:t>
            </a:r>
            <a:r>
              <a:rPr lang="en-US" altLang="zh-TW" dirty="0" smtClean="0"/>
              <a:t>ubtractive </a:t>
            </a:r>
            <a:r>
              <a:rPr lang="en-US" altLang="zh-TW" sz="3200" b="1" dirty="0" smtClean="0"/>
              <a:t>C</a:t>
            </a:r>
            <a:r>
              <a:rPr lang="en-US" altLang="zh-TW" dirty="0" smtClean="0"/>
              <a:t>lustering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904963" y="1804770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H1Center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6532516" y="3999472"/>
            <a:ext cx="1906483" cy="947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H2Center</a:t>
            </a:r>
            <a:endParaRPr lang="zh-TW" altLang="en-US" dirty="0"/>
          </a:p>
        </p:txBody>
      </p:sp>
      <p:sp>
        <p:nvSpPr>
          <p:cNvPr id="15" name="十字形 14"/>
          <p:cNvSpPr/>
          <p:nvPr/>
        </p:nvSpPr>
        <p:spPr>
          <a:xfrm>
            <a:off x="8699157" y="1844478"/>
            <a:ext cx="354227" cy="329624"/>
          </a:xfrm>
          <a:prstGeom prst="plu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十字形 15"/>
          <p:cNvSpPr/>
          <p:nvPr/>
        </p:nvSpPr>
        <p:spPr>
          <a:xfrm>
            <a:off x="8699157" y="4308335"/>
            <a:ext cx="354227" cy="329624"/>
          </a:xfrm>
          <a:prstGeom prst="plu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9259843" y="1499969"/>
            <a:ext cx="1906483" cy="959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H1Std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9259842" y="3993265"/>
            <a:ext cx="1906483" cy="959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H2Std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6532516" y="952128"/>
            <a:ext cx="5008609" cy="19276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INPUT1</a:t>
            </a:r>
            <a:endParaRPr lang="zh-TW" altLang="en-US" sz="3600" dirty="0"/>
          </a:p>
        </p:txBody>
      </p:sp>
      <p:sp>
        <p:nvSpPr>
          <p:cNvPr id="20" name="圓角矩形 19"/>
          <p:cNvSpPr/>
          <p:nvPr/>
        </p:nvSpPr>
        <p:spPr>
          <a:xfrm>
            <a:off x="6532515" y="3352083"/>
            <a:ext cx="5008609" cy="19276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INPUT2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4166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2351375" y="875146"/>
          <a:ext cx="9240261" cy="393700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3080087"/>
                <a:gridCol w="3080087"/>
                <a:gridCol w="3080087"/>
              </a:tblGrid>
              <a:tr h="19685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5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3149598" y="4969163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H1center(1)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217933" y="4969163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H1center(2)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286268" y="4969163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H1center(3)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77005" y="1556326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H2center(1)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909779" y="3486727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H2center(2)</a:t>
            </a:r>
            <a:endParaRPr lang="zh-TW" altLang="en-US" dirty="0"/>
          </a:p>
        </p:txBody>
      </p:sp>
      <p:graphicFrame>
        <p:nvGraphicFramePr>
          <p:cNvPr id="10" name="內容版面配置區 3"/>
          <p:cNvGraphicFramePr>
            <a:graphicFrameLocks/>
          </p:cNvGraphicFramePr>
          <p:nvPr/>
        </p:nvGraphicFramePr>
        <p:xfrm>
          <a:off x="2351374" y="875146"/>
          <a:ext cx="9240261" cy="393700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3080087"/>
                <a:gridCol w="3080087"/>
                <a:gridCol w="3080087"/>
              </a:tblGrid>
              <a:tr h="19685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C67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C67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C677"/>
                    </a:solidFill>
                  </a:tcPr>
                </a:tc>
              </a:tr>
              <a:tr h="19685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C67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C67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C677"/>
                    </a:solidFill>
                  </a:tcPr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1240339" y="2413805"/>
            <a:ext cx="780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H2</a:t>
            </a:r>
            <a:endParaRPr lang="zh-TW" altLang="en-US" sz="32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493164" y="4861441"/>
            <a:ext cx="692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H1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5875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4128381"/>
              </p:ext>
            </p:extLst>
          </p:nvPr>
        </p:nvGraphicFramePr>
        <p:xfrm>
          <a:off x="2351375" y="875146"/>
          <a:ext cx="9240261" cy="393700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3080087"/>
                <a:gridCol w="3080087"/>
                <a:gridCol w="3080087"/>
              </a:tblGrid>
              <a:tr h="19685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5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3149598" y="4969163"/>
            <a:ext cx="1507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H1center(1)</a:t>
            </a:r>
          </a:p>
          <a:p>
            <a:pPr algn="ctr"/>
            <a:r>
              <a:rPr lang="en-US" altLang="zh-TW" dirty="0" smtClean="0"/>
              <a:t>+</a:t>
            </a:r>
          </a:p>
          <a:p>
            <a:pPr algn="ctr"/>
            <a:r>
              <a:rPr lang="en-US" altLang="zh-TW" dirty="0" smtClean="0"/>
              <a:t>H1Std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217933" y="4969163"/>
            <a:ext cx="1507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H1center(2)</a:t>
            </a:r>
          </a:p>
          <a:p>
            <a:pPr algn="ctr"/>
            <a:r>
              <a:rPr lang="en-US" altLang="zh-TW" dirty="0" smtClean="0"/>
              <a:t>+</a:t>
            </a:r>
          </a:p>
          <a:p>
            <a:pPr algn="ctr"/>
            <a:r>
              <a:rPr lang="en-US" altLang="zh-TW" dirty="0" smtClean="0"/>
              <a:t>H1Std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286268" y="4969163"/>
            <a:ext cx="1507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H1center(3)</a:t>
            </a:r>
          </a:p>
          <a:p>
            <a:pPr algn="ctr"/>
            <a:r>
              <a:rPr lang="en-US" altLang="zh-TW" dirty="0" smtClean="0"/>
              <a:t>+</a:t>
            </a:r>
          </a:p>
          <a:p>
            <a:pPr algn="ctr"/>
            <a:r>
              <a:rPr lang="en-US" altLang="zh-TW" dirty="0" smtClean="0"/>
              <a:t>H1Std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77005" y="1556326"/>
            <a:ext cx="1507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H2center(1)</a:t>
            </a:r>
          </a:p>
          <a:p>
            <a:pPr algn="ctr"/>
            <a:r>
              <a:rPr lang="en-US" altLang="zh-TW" dirty="0" smtClean="0"/>
              <a:t>+</a:t>
            </a:r>
          </a:p>
          <a:p>
            <a:pPr algn="ctr"/>
            <a:r>
              <a:rPr lang="en-US" altLang="zh-TW" dirty="0" smtClean="0"/>
              <a:t>H2Std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909779" y="3486727"/>
            <a:ext cx="1507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H2center(2)</a:t>
            </a:r>
          </a:p>
          <a:p>
            <a:pPr algn="ctr"/>
            <a:r>
              <a:rPr lang="en-US" altLang="zh-TW" dirty="0" smtClean="0"/>
              <a:t>+</a:t>
            </a:r>
          </a:p>
          <a:p>
            <a:pPr algn="ctr"/>
            <a:r>
              <a:rPr lang="en-US" altLang="zh-TW" dirty="0" smtClean="0"/>
              <a:t>H2Std</a:t>
            </a:r>
            <a:endParaRPr lang="zh-TW" altLang="en-US" dirty="0"/>
          </a:p>
        </p:txBody>
      </p:sp>
      <p:sp>
        <p:nvSpPr>
          <p:cNvPr id="13" name="流程圖: 延遲 1"/>
          <p:cNvSpPr/>
          <p:nvPr/>
        </p:nvSpPr>
        <p:spPr>
          <a:xfrm>
            <a:off x="1716823" y="851932"/>
            <a:ext cx="634551" cy="1968500"/>
          </a:xfrm>
          <a:custGeom>
            <a:avLst/>
            <a:gdLst>
              <a:gd name="connsiteX0" fmla="*/ 0 w 905613"/>
              <a:gd name="connsiteY0" fmla="*/ 0 h 1828800"/>
              <a:gd name="connsiteX1" fmla="*/ 452807 w 905613"/>
              <a:gd name="connsiteY1" fmla="*/ 0 h 1828800"/>
              <a:gd name="connsiteX2" fmla="*/ 905614 w 905613"/>
              <a:gd name="connsiteY2" fmla="*/ 914400 h 1828800"/>
              <a:gd name="connsiteX3" fmla="*/ 452807 w 905613"/>
              <a:gd name="connsiteY3" fmla="*/ 1828800 h 1828800"/>
              <a:gd name="connsiteX4" fmla="*/ 0 w 905613"/>
              <a:gd name="connsiteY4" fmla="*/ 1828800 h 1828800"/>
              <a:gd name="connsiteX5" fmla="*/ 0 w 905613"/>
              <a:gd name="connsiteY5" fmla="*/ 0 h 1828800"/>
              <a:gd name="connsiteX0" fmla="*/ 553732 w 1039462"/>
              <a:gd name="connsiteY0" fmla="*/ 0 h 1828800"/>
              <a:gd name="connsiteX1" fmla="*/ 1006539 w 1039462"/>
              <a:gd name="connsiteY1" fmla="*/ 0 h 1828800"/>
              <a:gd name="connsiteX2" fmla="*/ 0 w 1039462"/>
              <a:gd name="connsiteY2" fmla="*/ 822036 h 1828800"/>
              <a:gd name="connsiteX3" fmla="*/ 1006539 w 1039462"/>
              <a:gd name="connsiteY3" fmla="*/ 1828800 h 1828800"/>
              <a:gd name="connsiteX4" fmla="*/ 553732 w 1039462"/>
              <a:gd name="connsiteY4" fmla="*/ 1828800 h 1828800"/>
              <a:gd name="connsiteX5" fmla="*/ 553732 w 1039462"/>
              <a:gd name="connsiteY5" fmla="*/ 0 h 1828800"/>
              <a:gd name="connsiteX0" fmla="*/ 1015550 w 1039462"/>
              <a:gd name="connsiteY0" fmla="*/ 0 h 1847273"/>
              <a:gd name="connsiteX1" fmla="*/ 1006539 w 1039462"/>
              <a:gd name="connsiteY1" fmla="*/ 18473 h 1847273"/>
              <a:gd name="connsiteX2" fmla="*/ 0 w 1039462"/>
              <a:gd name="connsiteY2" fmla="*/ 840509 h 1847273"/>
              <a:gd name="connsiteX3" fmla="*/ 1006539 w 1039462"/>
              <a:gd name="connsiteY3" fmla="*/ 1847273 h 1847273"/>
              <a:gd name="connsiteX4" fmla="*/ 553732 w 1039462"/>
              <a:gd name="connsiteY4" fmla="*/ 1847273 h 1847273"/>
              <a:gd name="connsiteX5" fmla="*/ 1015550 w 1039462"/>
              <a:gd name="connsiteY5" fmla="*/ 0 h 1847273"/>
              <a:gd name="connsiteX0" fmla="*/ 1015550 w 1039462"/>
              <a:gd name="connsiteY0" fmla="*/ 0 h 1847273"/>
              <a:gd name="connsiteX1" fmla="*/ 1006539 w 1039462"/>
              <a:gd name="connsiteY1" fmla="*/ 18473 h 1847273"/>
              <a:gd name="connsiteX2" fmla="*/ 0 w 1039462"/>
              <a:gd name="connsiteY2" fmla="*/ 840509 h 1847273"/>
              <a:gd name="connsiteX3" fmla="*/ 1006539 w 1039462"/>
              <a:gd name="connsiteY3" fmla="*/ 1847273 h 1847273"/>
              <a:gd name="connsiteX4" fmla="*/ 1024786 w 1039462"/>
              <a:gd name="connsiteY4" fmla="*/ 1828800 h 1847273"/>
              <a:gd name="connsiteX5" fmla="*/ 1015550 w 1039462"/>
              <a:gd name="connsiteY5" fmla="*/ 0 h 184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9462" h="1847273">
                <a:moveTo>
                  <a:pt x="1015550" y="0"/>
                </a:moveTo>
                <a:lnTo>
                  <a:pt x="1006539" y="18473"/>
                </a:lnTo>
                <a:cubicBezTo>
                  <a:pt x="1256617" y="18473"/>
                  <a:pt x="0" y="335500"/>
                  <a:pt x="0" y="840509"/>
                </a:cubicBezTo>
                <a:cubicBezTo>
                  <a:pt x="0" y="1345518"/>
                  <a:pt x="1256617" y="1847273"/>
                  <a:pt x="1006539" y="1847273"/>
                </a:cubicBezTo>
                <a:lnTo>
                  <a:pt x="1024786" y="1828800"/>
                </a:lnTo>
                <a:cubicBezTo>
                  <a:pt x="1021707" y="1219200"/>
                  <a:pt x="1018629" y="609600"/>
                  <a:pt x="1015550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延遲 1"/>
          <p:cNvSpPr/>
          <p:nvPr/>
        </p:nvSpPr>
        <p:spPr>
          <a:xfrm>
            <a:off x="1716822" y="2820432"/>
            <a:ext cx="634551" cy="1968500"/>
          </a:xfrm>
          <a:custGeom>
            <a:avLst/>
            <a:gdLst>
              <a:gd name="connsiteX0" fmla="*/ 0 w 905613"/>
              <a:gd name="connsiteY0" fmla="*/ 0 h 1828800"/>
              <a:gd name="connsiteX1" fmla="*/ 452807 w 905613"/>
              <a:gd name="connsiteY1" fmla="*/ 0 h 1828800"/>
              <a:gd name="connsiteX2" fmla="*/ 905614 w 905613"/>
              <a:gd name="connsiteY2" fmla="*/ 914400 h 1828800"/>
              <a:gd name="connsiteX3" fmla="*/ 452807 w 905613"/>
              <a:gd name="connsiteY3" fmla="*/ 1828800 h 1828800"/>
              <a:gd name="connsiteX4" fmla="*/ 0 w 905613"/>
              <a:gd name="connsiteY4" fmla="*/ 1828800 h 1828800"/>
              <a:gd name="connsiteX5" fmla="*/ 0 w 905613"/>
              <a:gd name="connsiteY5" fmla="*/ 0 h 1828800"/>
              <a:gd name="connsiteX0" fmla="*/ 553732 w 1039462"/>
              <a:gd name="connsiteY0" fmla="*/ 0 h 1828800"/>
              <a:gd name="connsiteX1" fmla="*/ 1006539 w 1039462"/>
              <a:gd name="connsiteY1" fmla="*/ 0 h 1828800"/>
              <a:gd name="connsiteX2" fmla="*/ 0 w 1039462"/>
              <a:gd name="connsiteY2" fmla="*/ 822036 h 1828800"/>
              <a:gd name="connsiteX3" fmla="*/ 1006539 w 1039462"/>
              <a:gd name="connsiteY3" fmla="*/ 1828800 h 1828800"/>
              <a:gd name="connsiteX4" fmla="*/ 553732 w 1039462"/>
              <a:gd name="connsiteY4" fmla="*/ 1828800 h 1828800"/>
              <a:gd name="connsiteX5" fmla="*/ 553732 w 1039462"/>
              <a:gd name="connsiteY5" fmla="*/ 0 h 1828800"/>
              <a:gd name="connsiteX0" fmla="*/ 1015550 w 1039462"/>
              <a:gd name="connsiteY0" fmla="*/ 0 h 1847273"/>
              <a:gd name="connsiteX1" fmla="*/ 1006539 w 1039462"/>
              <a:gd name="connsiteY1" fmla="*/ 18473 h 1847273"/>
              <a:gd name="connsiteX2" fmla="*/ 0 w 1039462"/>
              <a:gd name="connsiteY2" fmla="*/ 840509 h 1847273"/>
              <a:gd name="connsiteX3" fmla="*/ 1006539 w 1039462"/>
              <a:gd name="connsiteY3" fmla="*/ 1847273 h 1847273"/>
              <a:gd name="connsiteX4" fmla="*/ 553732 w 1039462"/>
              <a:gd name="connsiteY4" fmla="*/ 1847273 h 1847273"/>
              <a:gd name="connsiteX5" fmla="*/ 1015550 w 1039462"/>
              <a:gd name="connsiteY5" fmla="*/ 0 h 1847273"/>
              <a:gd name="connsiteX0" fmla="*/ 1015550 w 1039462"/>
              <a:gd name="connsiteY0" fmla="*/ 0 h 1847273"/>
              <a:gd name="connsiteX1" fmla="*/ 1006539 w 1039462"/>
              <a:gd name="connsiteY1" fmla="*/ 18473 h 1847273"/>
              <a:gd name="connsiteX2" fmla="*/ 0 w 1039462"/>
              <a:gd name="connsiteY2" fmla="*/ 840509 h 1847273"/>
              <a:gd name="connsiteX3" fmla="*/ 1006539 w 1039462"/>
              <a:gd name="connsiteY3" fmla="*/ 1847273 h 1847273"/>
              <a:gd name="connsiteX4" fmla="*/ 1024786 w 1039462"/>
              <a:gd name="connsiteY4" fmla="*/ 1828800 h 1847273"/>
              <a:gd name="connsiteX5" fmla="*/ 1015550 w 1039462"/>
              <a:gd name="connsiteY5" fmla="*/ 0 h 184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9462" h="1847273">
                <a:moveTo>
                  <a:pt x="1015550" y="0"/>
                </a:moveTo>
                <a:lnTo>
                  <a:pt x="1006539" y="18473"/>
                </a:lnTo>
                <a:cubicBezTo>
                  <a:pt x="1256617" y="18473"/>
                  <a:pt x="0" y="335500"/>
                  <a:pt x="0" y="840509"/>
                </a:cubicBezTo>
                <a:cubicBezTo>
                  <a:pt x="0" y="1345518"/>
                  <a:pt x="1256617" y="1847273"/>
                  <a:pt x="1006539" y="1847273"/>
                </a:cubicBezTo>
                <a:lnTo>
                  <a:pt x="1024786" y="1828800"/>
                </a:lnTo>
                <a:cubicBezTo>
                  <a:pt x="1021707" y="1219200"/>
                  <a:pt x="1018629" y="609600"/>
                  <a:pt x="1015550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流程圖: 延遲 1"/>
          <p:cNvSpPr/>
          <p:nvPr/>
        </p:nvSpPr>
        <p:spPr>
          <a:xfrm rot="16200000">
            <a:off x="3497645" y="3644520"/>
            <a:ext cx="772066" cy="3107319"/>
          </a:xfrm>
          <a:custGeom>
            <a:avLst/>
            <a:gdLst>
              <a:gd name="connsiteX0" fmla="*/ 0 w 905613"/>
              <a:gd name="connsiteY0" fmla="*/ 0 h 1828800"/>
              <a:gd name="connsiteX1" fmla="*/ 452807 w 905613"/>
              <a:gd name="connsiteY1" fmla="*/ 0 h 1828800"/>
              <a:gd name="connsiteX2" fmla="*/ 905614 w 905613"/>
              <a:gd name="connsiteY2" fmla="*/ 914400 h 1828800"/>
              <a:gd name="connsiteX3" fmla="*/ 452807 w 905613"/>
              <a:gd name="connsiteY3" fmla="*/ 1828800 h 1828800"/>
              <a:gd name="connsiteX4" fmla="*/ 0 w 905613"/>
              <a:gd name="connsiteY4" fmla="*/ 1828800 h 1828800"/>
              <a:gd name="connsiteX5" fmla="*/ 0 w 905613"/>
              <a:gd name="connsiteY5" fmla="*/ 0 h 1828800"/>
              <a:gd name="connsiteX0" fmla="*/ 553732 w 1039462"/>
              <a:gd name="connsiteY0" fmla="*/ 0 h 1828800"/>
              <a:gd name="connsiteX1" fmla="*/ 1006539 w 1039462"/>
              <a:gd name="connsiteY1" fmla="*/ 0 h 1828800"/>
              <a:gd name="connsiteX2" fmla="*/ 0 w 1039462"/>
              <a:gd name="connsiteY2" fmla="*/ 822036 h 1828800"/>
              <a:gd name="connsiteX3" fmla="*/ 1006539 w 1039462"/>
              <a:gd name="connsiteY3" fmla="*/ 1828800 h 1828800"/>
              <a:gd name="connsiteX4" fmla="*/ 553732 w 1039462"/>
              <a:gd name="connsiteY4" fmla="*/ 1828800 h 1828800"/>
              <a:gd name="connsiteX5" fmla="*/ 553732 w 1039462"/>
              <a:gd name="connsiteY5" fmla="*/ 0 h 1828800"/>
              <a:gd name="connsiteX0" fmla="*/ 1015550 w 1039462"/>
              <a:gd name="connsiteY0" fmla="*/ 0 h 1847273"/>
              <a:gd name="connsiteX1" fmla="*/ 1006539 w 1039462"/>
              <a:gd name="connsiteY1" fmla="*/ 18473 h 1847273"/>
              <a:gd name="connsiteX2" fmla="*/ 0 w 1039462"/>
              <a:gd name="connsiteY2" fmla="*/ 840509 h 1847273"/>
              <a:gd name="connsiteX3" fmla="*/ 1006539 w 1039462"/>
              <a:gd name="connsiteY3" fmla="*/ 1847273 h 1847273"/>
              <a:gd name="connsiteX4" fmla="*/ 553732 w 1039462"/>
              <a:gd name="connsiteY4" fmla="*/ 1847273 h 1847273"/>
              <a:gd name="connsiteX5" fmla="*/ 1015550 w 1039462"/>
              <a:gd name="connsiteY5" fmla="*/ 0 h 1847273"/>
              <a:gd name="connsiteX0" fmla="*/ 1015550 w 1039462"/>
              <a:gd name="connsiteY0" fmla="*/ 0 h 1847273"/>
              <a:gd name="connsiteX1" fmla="*/ 1006539 w 1039462"/>
              <a:gd name="connsiteY1" fmla="*/ 18473 h 1847273"/>
              <a:gd name="connsiteX2" fmla="*/ 0 w 1039462"/>
              <a:gd name="connsiteY2" fmla="*/ 840509 h 1847273"/>
              <a:gd name="connsiteX3" fmla="*/ 1006539 w 1039462"/>
              <a:gd name="connsiteY3" fmla="*/ 1847273 h 1847273"/>
              <a:gd name="connsiteX4" fmla="*/ 1024786 w 1039462"/>
              <a:gd name="connsiteY4" fmla="*/ 1828800 h 1847273"/>
              <a:gd name="connsiteX5" fmla="*/ 1015550 w 1039462"/>
              <a:gd name="connsiteY5" fmla="*/ 0 h 184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9462" h="1847273">
                <a:moveTo>
                  <a:pt x="1015550" y="0"/>
                </a:moveTo>
                <a:lnTo>
                  <a:pt x="1006539" y="18473"/>
                </a:lnTo>
                <a:cubicBezTo>
                  <a:pt x="1256617" y="18473"/>
                  <a:pt x="0" y="335500"/>
                  <a:pt x="0" y="840509"/>
                </a:cubicBezTo>
                <a:cubicBezTo>
                  <a:pt x="0" y="1345518"/>
                  <a:pt x="1256617" y="1847273"/>
                  <a:pt x="1006539" y="1847273"/>
                </a:cubicBezTo>
                <a:lnTo>
                  <a:pt x="1024786" y="1828800"/>
                </a:lnTo>
                <a:cubicBezTo>
                  <a:pt x="1021707" y="1219200"/>
                  <a:pt x="1018629" y="609600"/>
                  <a:pt x="1015550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流程圖: 延遲 1"/>
          <p:cNvSpPr/>
          <p:nvPr/>
        </p:nvSpPr>
        <p:spPr>
          <a:xfrm rot="16200000">
            <a:off x="6546488" y="3644520"/>
            <a:ext cx="772066" cy="3107319"/>
          </a:xfrm>
          <a:custGeom>
            <a:avLst/>
            <a:gdLst>
              <a:gd name="connsiteX0" fmla="*/ 0 w 905613"/>
              <a:gd name="connsiteY0" fmla="*/ 0 h 1828800"/>
              <a:gd name="connsiteX1" fmla="*/ 452807 w 905613"/>
              <a:gd name="connsiteY1" fmla="*/ 0 h 1828800"/>
              <a:gd name="connsiteX2" fmla="*/ 905614 w 905613"/>
              <a:gd name="connsiteY2" fmla="*/ 914400 h 1828800"/>
              <a:gd name="connsiteX3" fmla="*/ 452807 w 905613"/>
              <a:gd name="connsiteY3" fmla="*/ 1828800 h 1828800"/>
              <a:gd name="connsiteX4" fmla="*/ 0 w 905613"/>
              <a:gd name="connsiteY4" fmla="*/ 1828800 h 1828800"/>
              <a:gd name="connsiteX5" fmla="*/ 0 w 905613"/>
              <a:gd name="connsiteY5" fmla="*/ 0 h 1828800"/>
              <a:gd name="connsiteX0" fmla="*/ 553732 w 1039462"/>
              <a:gd name="connsiteY0" fmla="*/ 0 h 1828800"/>
              <a:gd name="connsiteX1" fmla="*/ 1006539 w 1039462"/>
              <a:gd name="connsiteY1" fmla="*/ 0 h 1828800"/>
              <a:gd name="connsiteX2" fmla="*/ 0 w 1039462"/>
              <a:gd name="connsiteY2" fmla="*/ 822036 h 1828800"/>
              <a:gd name="connsiteX3" fmla="*/ 1006539 w 1039462"/>
              <a:gd name="connsiteY3" fmla="*/ 1828800 h 1828800"/>
              <a:gd name="connsiteX4" fmla="*/ 553732 w 1039462"/>
              <a:gd name="connsiteY4" fmla="*/ 1828800 h 1828800"/>
              <a:gd name="connsiteX5" fmla="*/ 553732 w 1039462"/>
              <a:gd name="connsiteY5" fmla="*/ 0 h 1828800"/>
              <a:gd name="connsiteX0" fmla="*/ 1015550 w 1039462"/>
              <a:gd name="connsiteY0" fmla="*/ 0 h 1847273"/>
              <a:gd name="connsiteX1" fmla="*/ 1006539 w 1039462"/>
              <a:gd name="connsiteY1" fmla="*/ 18473 h 1847273"/>
              <a:gd name="connsiteX2" fmla="*/ 0 w 1039462"/>
              <a:gd name="connsiteY2" fmla="*/ 840509 h 1847273"/>
              <a:gd name="connsiteX3" fmla="*/ 1006539 w 1039462"/>
              <a:gd name="connsiteY3" fmla="*/ 1847273 h 1847273"/>
              <a:gd name="connsiteX4" fmla="*/ 553732 w 1039462"/>
              <a:gd name="connsiteY4" fmla="*/ 1847273 h 1847273"/>
              <a:gd name="connsiteX5" fmla="*/ 1015550 w 1039462"/>
              <a:gd name="connsiteY5" fmla="*/ 0 h 1847273"/>
              <a:gd name="connsiteX0" fmla="*/ 1015550 w 1039462"/>
              <a:gd name="connsiteY0" fmla="*/ 0 h 1847273"/>
              <a:gd name="connsiteX1" fmla="*/ 1006539 w 1039462"/>
              <a:gd name="connsiteY1" fmla="*/ 18473 h 1847273"/>
              <a:gd name="connsiteX2" fmla="*/ 0 w 1039462"/>
              <a:gd name="connsiteY2" fmla="*/ 840509 h 1847273"/>
              <a:gd name="connsiteX3" fmla="*/ 1006539 w 1039462"/>
              <a:gd name="connsiteY3" fmla="*/ 1847273 h 1847273"/>
              <a:gd name="connsiteX4" fmla="*/ 1024786 w 1039462"/>
              <a:gd name="connsiteY4" fmla="*/ 1828800 h 1847273"/>
              <a:gd name="connsiteX5" fmla="*/ 1015550 w 1039462"/>
              <a:gd name="connsiteY5" fmla="*/ 0 h 184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9462" h="1847273">
                <a:moveTo>
                  <a:pt x="1015550" y="0"/>
                </a:moveTo>
                <a:lnTo>
                  <a:pt x="1006539" y="18473"/>
                </a:lnTo>
                <a:cubicBezTo>
                  <a:pt x="1256617" y="18473"/>
                  <a:pt x="0" y="335500"/>
                  <a:pt x="0" y="840509"/>
                </a:cubicBezTo>
                <a:cubicBezTo>
                  <a:pt x="0" y="1345518"/>
                  <a:pt x="1256617" y="1847273"/>
                  <a:pt x="1006539" y="1847273"/>
                </a:cubicBezTo>
                <a:lnTo>
                  <a:pt x="1024786" y="1828800"/>
                </a:lnTo>
                <a:cubicBezTo>
                  <a:pt x="1021707" y="1219200"/>
                  <a:pt x="1018629" y="609600"/>
                  <a:pt x="1015550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流程圖: 延遲 1"/>
          <p:cNvSpPr/>
          <p:nvPr/>
        </p:nvSpPr>
        <p:spPr>
          <a:xfrm rot="16200000">
            <a:off x="9653807" y="3644520"/>
            <a:ext cx="772066" cy="3107319"/>
          </a:xfrm>
          <a:custGeom>
            <a:avLst/>
            <a:gdLst>
              <a:gd name="connsiteX0" fmla="*/ 0 w 905613"/>
              <a:gd name="connsiteY0" fmla="*/ 0 h 1828800"/>
              <a:gd name="connsiteX1" fmla="*/ 452807 w 905613"/>
              <a:gd name="connsiteY1" fmla="*/ 0 h 1828800"/>
              <a:gd name="connsiteX2" fmla="*/ 905614 w 905613"/>
              <a:gd name="connsiteY2" fmla="*/ 914400 h 1828800"/>
              <a:gd name="connsiteX3" fmla="*/ 452807 w 905613"/>
              <a:gd name="connsiteY3" fmla="*/ 1828800 h 1828800"/>
              <a:gd name="connsiteX4" fmla="*/ 0 w 905613"/>
              <a:gd name="connsiteY4" fmla="*/ 1828800 h 1828800"/>
              <a:gd name="connsiteX5" fmla="*/ 0 w 905613"/>
              <a:gd name="connsiteY5" fmla="*/ 0 h 1828800"/>
              <a:gd name="connsiteX0" fmla="*/ 553732 w 1039462"/>
              <a:gd name="connsiteY0" fmla="*/ 0 h 1828800"/>
              <a:gd name="connsiteX1" fmla="*/ 1006539 w 1039462"/>
              <a:gd name="connsiteY1" fmla="*/ 0 h 1828800"/>
              <a:gd name="connsiteX2" fmla="*/ 0 w 1039462"/>
              <a:gd name="connsiteY2" fmla="*/ 822036 h 1828800"/>
              <a:gd name="connsiteX3" fmla="*/ 1006539 w 1039462"/>
              <a:gd name="connsiteY3" fmla="*/ 1828800 h 1828800"/>
              <a:gd name="connsiteX4" fmla="*/ 553732 w 1039462"/>
              <a:gd name="connsiteY4" fmla="*/ 1828800 h 1828800"/>
              <a:gd name="connsiteX5" fmla="*/ 553732 w 1039462"/>
              <a:gd name="connsiteY5" fmla="*/ 0 h 1828800"/>
              <a:gd name="connsiteX0" fmla="*/ 1015550 w 1039462"/>
              <a:gd name="connsiteY0" fmla="*/ 0 h 1847273"/>
              <a:gd name="connsiteX1" fmla="*/ 1006539 w 1039462"/>
              <a:gd name="connsiteY1" fmla="*/ 18473 h 1847273"/>
              <a:gd name="connsiteX2" fmla="*/ 0 w 1039462"/>
              <a:gd name="connsiteY2" fmla="*/ 840509 h 1847273"/>
              <a:gd name="connsiteX3" fmla="*/ 1006539 w 1039462"/>
              <a:gd name="connsiteY3" fmla="*/ 1847273 h 1847273"/>
              <a:gd name="connsiteX4" fmla="*/ 553732 w 1039462"/>
              <a:gd name="connsiteY4" fmla="*/ 1847273 h 1847273"/>
              <a:gd name="connsiteX5" fmla="*/ 1015550 w 1039462"/>
              <a:gd name="connsiteY5" fmla="*/ 0 h 1847273"/>
              <a:gd name="connsiteX0" fmla="*/ 1015550 w 1039462"/>
              <a:gd name="connsiteY0" fmla="*/ 0 h 1847273"/>
              <a:gd name="connsiteX1" fmla="*/ 1006539 w 1039462"/>
              <a:gd name="connsiteY1" fmla="*/ 18473 h 1847273"/>
              <a:gd name="connsiteX2" fmla="*/ 0 w 1039462"/>
              <a:gd name="connsiteY2" fmla="*/ 840509 h 1847273"/>
              <a:gd name="connsiteX3" fmla="*/ 1006539 w 1039462"/>
              <a:gd name="connsiteY3" fmla="*/ 1847273 h 1847273"/>
              <a:gd name="connsiteX4" fmla="*/ 1024786 w 1039462"/>
              <a:gd name="connsiteY4" fmla="*/ 1828800 h 1847273"/>
              <a:gd name="connsiteX5" fmla="*/ 1015550 w 1039462"/>
              <a:gd name="connsiteY5" fmla="*/ 0 h 184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9462" h="1847273">
                <a:moveTo>
                  <a:pt x="1015550" y="0"/>
                </a:moveTo>
                <a:lnTo>
                  <a:pt x="1006539" y="18473"/>
                </a:lnTo>
                <a:cubicBezTo>
                  <a:pt x="1256617" y="18473"/>
                  <a:pt x="0" y="335500"/>
                  <a:pt x="0" y="840509"/>
                </a:cubicBezTo>
                <a:cubicBezTo>
                  <a:pt x="0" y="1345518"/>
                  <a:pt x="1256617" y="1847273"/>
                  <a:pt x="1006539" y="1847273"/>
                </a:cubicBezTo>
                <a:lnTo>
                  <a:pt x="1024786" y="1828800"/>
                </a:lnTo>
                <a:cubicBezTo>
                  <a:pt x="1021707" y="1219200"/>
                  <a:pt x="1018629" y="609600"/>
                  <a:pt x="1015550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3029526" y="5705768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INPUT1(1)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435292" y="5694161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INPUT1(2)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503627" y="5705768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INPUT1(3)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32274" y="1552864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INPUT2(1)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92382" y="3490189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INPUT2(2)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059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2351375" y="875146"/>
          <a:ext cx="9240261" cy="393700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3080087"/>
                <a:gridCol w="3080087"/>
                <a:gridCol w="3080087"/>
              </a:tblGrid>
              <a:tr h="19685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5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流程圖: 延遲 1"/>
          <p:cNvSpPr/>
          <p:nvPr/>
        </p:nvSpPr>
        <p:spPr>
          <a:xfrm>
            <a:off x="1716823" y="851932"/>
            <a:ext cx="634551" cy="1968500"/>
          </a:xfrm>
          <a:custGeom>
            <a:avLst/>
            <a:gdLst>
              <a:gd name="connsiteX0" fmla="*/ 0 w 905613"/>
              <a:gd name="connsiteY0" fmla="*/ 0 h 1828800"/>
              <a:gd name="connsiteX1" fmla="*/ 452807 w 905613"/>
              <a:gd name="connsiteY1" fmla="*/ 0 h 1828800"/>
              <a:gd name="connsiteX2" fmla="*/ 905614 w 905613"/>
              <a:gd name="connsiteY2" fmla="*/ 914400 h 1828800"/>
              <a:gd name="connsiteX3" fmla="*/ 452807 w 905613"/>
              <a:gd name="connsiteY3" fmla="*/ 1828800 h 1828800"/>
              <a:gd name="connsiteX4" fmla="*/ 0 w 905613"/>
              <a:gd name="connsiteY4" fmla="*/ 1828800 h 1828800"/>
              <a:gd name="connsiteX5" fmla="*/ 0 w 905613"/>
              <a:gd name="connsiteY5" fmla="*/ 0 h 1828800"/>
              <a:gd name="connsiteX0" fmla="*/ 553732 w 1039462"/>
              <a:gd name="connsiteY0" fmla="*/ 0 h 1828800"/>
              <a:gd name="connsiteX1" fmla="*/ 1006539 w 1039462"/>
              <a:gd name="connsiteY1" fmla="*/ 0 h 1828800"/>
              <a:gd name="connsiteX2" fmla="*/ 0 w 1039462"/>
              <a:gd name="connsiteY2" fmla="*/ 822036 h 1828800"/>
              <a:gd name="connsiteX3" fmla="*/ 1006539 w 1039462"/>
              <a:gd name="connsiteY3" fmla="*/ 1828800 h 1828800"/>
              <a:gd name="connsiteX4" fmla="*/ 553732 w 1039462"/>
              <a:gd name="connsiteY4" fmla="*/ 1828800 h 1828800"/>
              <a:gd name="connsiteX5" fmla="*/ 553732 w 1039462"/>
              <a:gd name="connsiteY5" fmla="*/ 0 h 1828800"/>
              <a:gd name="connsiteX0" fmla="*/ 1015550 w 1039462"/>
              <a:gd name="connsiteY0" fmla="*/ 0 h 1847273"/>
              <a:gd name="connsiteX1" fmla="*/ 1006539 w 1039462"/>
              <a:gd name="connsiteY1" fmla="*/ 18473 h 1847273"/>
              <a:gd name="connsiteX2" fmla="*/ 0 w 1039462"/>
              <a:gd name="connsiteY2" fmla="*/ 840509 h 1847273"/>
              <a:gd name="connsiteX3" fmla="*/ 1006539 w 1039462"/>
              <a:gd name="connsiteY3" fmla="*/ 1847273 h 1847273"/>
              <a:gd name="connsiteX4" fmla="*/ 553732 w 1039462"/>
              <a:gd name="connsiteY4" fmla="*/ 1847273 h 1847273"/>
              <a:gd name="connsiteX5" fmla="*/ 1015550 w 1039462"/>
              <a:gd name="connsiteY5" fmla="*/ 0 h 1847273"/>
              <a:gd name="connsiteX0" fmla="*/ 1015550 w 1039462"/>
              <a:gd name="connsiteY0" fmla="*/ 0 h 1847273"/>
              <a:gd name="connsiteX1" fmla="*/ 1006539 w 1039462"/>
              <a:gd name="connsiteY1" fmla="*/ 18473 h 1847273"/>
              <a:gd name="connsiteX2" fmla="*/ 0 w 1039462"/>
              <a:gd name="connsiteY2" fmla="*/ 840509 h 1847273"/>
              <a:gd name="connsiteX3" fmla="*/ 1006539 w 1039462"/>
              <a:gd name="connsiteY3" fmla="*/ 1847273 h 1847273"/>
              <a:gd name="connsiteX4" fmla="*/ 1024786 w 1039462"/>
              <a:gd name="connsiteY4" fmla="*/ 1828800 h 1847273"/>
              <a:gd name="connsiteX5" fmla="*/ 1015550 w 1039462"/>
              <a:gd name="connsiteY5" fmla="*/ 0 h 184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9462" h="1847273">
                <a:moveTo>
                  <a:pt x="1015550" y="0"/>
                </a:moveTo>
                <a:lnTo>
                  <a:pt x="1006539" y="18473"/>
                </a:lnTo>
                <a:cubicBezTo>
                  <a:pt x="1256617" y="18473"/>
                  <a:pt x="0" y="335500"/>
                  <a:pt x="0" y="840509"/>
                </a:cubicBezTo>
                <a:cubicBezTo>
                  <a:pt x="0" y="1345518"/>
                  <a:pt x="1256617" y="1847273"/>
                  <a:pt x="1006539" y="1847273"/>
                </a:cubicBezTo>
                <a:lnTo>
                  <a:pt x="1024786" y="1828800"/>
                </a:lnTo>
                <a:cubicBezTo>
                  <a:pt x="1021707" y="1219200"/>
                  <a:pt x="1018629" y="609600"/>
                  <a:pt x="1015550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延遲 1"/>
          <p:cNvSpPr/>
          <p:nvPr/>
        </p:nvSpPr>
        <p:spPr>
          <a:xfrm>
            <a:off x="1716822" y="2820432"/>
            <a:ext cx="634551" cy="1968500"/>
          </a:xfrm>
          <a:custGeom>
            <a:avLst/>
            <a:gdLst>
              <a:gd name="connsiteX0" fmla="*/ 0 w 905613"/>
              <a:gd name="connsiteY0" fmla="*/ 0 h 1828800"/>
              <a:gd name="connsiteX1" fmla="*/ 452807 w 905613"/>
              <a:gd name="connsiteY1" fmla="*/ 0 h 1828800"/>
              <a:gd name="connsiteX2" fmla="*/ 905614 w 905613"/>
              <a:gd name="connsiteY2" fmla="*/ 914400 h 1828800"/>
              <a:gd name="connsiteX3" fmla="*/ 452807 w 905613"/>
              <a:gd name="connsiteY3" fmla="*/ 1828800 h 1828800"/>
              <a:gd name="connsiteX4" fmla="*/ 0 w 905613"/>
              <a:gd name="connsiteY4" fmla="*/ 1828800 h 1828800"/>
              <a:gd name="connsiteX5" fmla="*/ 0 w 905613"/>
              <a:gd name="connsiteY5" fmla="*/ 0 h 1828800"/>
              <a:gd name="connsiteX0" fmla="*/ 553732 w 1039462"/>
              <a:gd name="connsiteY0" fmla="*/ 0 h 1828800"/>
              <a:gd name="connsiteX1" fmla="*/ 1006539 w 1039462"/>
              <a:gd name="connsiteY1" fmla="*/ 0 h 1828800"/>
              <a:gd name="connsiteX2" fmla="*/ 0 w 1039462"/>
              <a:gd name="connsiteY2" fmla="*/ 822036 h 1828800"/>
              <a:gd name="connsiteX3" fmla="*/ 1006539 w 1039462"/>
              <a:gd name="connsiteY3" fmla="*/ 1828800 h 1828800"/>
              <a:gd name="connsiteX4" fmla="*/ 553732 w 1039462"/>
              <a:gd name="connsiteY4" fmla="*/ 1828800 h 1828800"/>
              <a:gd name="connsiteX5" fmla="*/ 553732 w 1039462"/>
              <a:gd name="connsiteY5" fmla="*/ 0 h 1828800"/>
              <a:gd name="connsiteX0" fmla="*/ 1015550 w 1039462"/>
              <a:gd name="connsiteY0" fmla="*/ 0 h 1847273"/>
              <a:gd name="connsiteX1" fmla="*/ 1006539 w 1039462"/>
              <a:gd name="connsiteY1" fmla="*/ 18473 h 1847273"/>
              <a:gd name="connsiteX2" fmla="*/ 0 w 1039462"/>
              <a:gd name="connsiteY2" fmla="*/ 840509 h 1847273"/>
              <a:gd name="connsiteX3" fmla="*/ 1006539 w 1039462"/>
              <a:gd name="connsiteY3" fmla="*/ 1847273 h 1847273"/>
              <a:gd name="connsiteX4" fmla="*/ 553732 w 1039462"/>
              <a:gd name="connsiteY4" fmla="*/ 1847273 h 1847273"/>
              <a:gd name="connsiteX5" fmla="*/ 1015550 w 1039462"/>
              <a:gd name="connsiteY5" fmla="*/ 0 h 1847273"/>
              <a:gd name="connsiteX0" fmla="*/ 1015550 w 1039462"/>
              <a:gd name="connsiteY0" fmla="*/ 0 h 1847273"/>
              <a:gd name="connsiteX1" fmla="*/ 1006539 w 1039462"/>
              <a:gd name="connsiteY1" fmla="*/ 18473 h 1847273"/>
              <a:gd name="connsiteX2" fmla="*/ 0 w 1039462"/>
              <a:gd name="connsiteY2" fmla="*/ 840509 h 1847273"/>
              <a:gd name="connsiteX3" fmla="*/ 1006539 w 1039462"/>
              <a:gd name="connsiteY3" fmla="*/ 1847273 h 1847273"/>
              <a:gd name="connsiteX4" fmla="*/ 1024786 w 1039462"/>
              <a:gd name="connsiteY4" fmla="*/ 1828800 h 1847273"/>
              <a:gd name="connsiteX5" fmla="*/ 1015550 w 1039462"/>
              <a:gd name="connsiteY5" fmla="*/ 0 h 184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9462" h="1847273">
                <a:moveTo>
                  <a:pt x="1015550" y="0"/>
                </a:moveTo>
                <a:lnTo>
                  <a:pt x="1006539" y="18473"/>
                </a:lnTo>
                <a:cubicBezTo>
                  <a:pt x="1256617" y="18473"/>
                  <a:pt x="0" y="335500"/>
                  <a:pt x="0" y="840509"/>
                </a:cubicBezTo>
                <a:cubicBezTo>
                  <a:pt x="0" y="1345518"/>
                  <a:pt x="1256617" y="1847273"/>
                  <a:pt x="1006539" y="1847273"/>
                </a:cubicBezTo>
                <a:lnTo>
                  <a:pt x="1024786" y="1828800"/>
                </a:lnTo>
                <a:cubicBezTo>
                  <a:pt x="1021707" y="1219200"/>
                  <a:pt x="1018629" y="609600"/>
                  <a:pt x="1015550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流程圖: 延遲 1"/>
          <p:cNvSpPr/>
          <p:nvPr/>
        </p:nvSpPr>
        <p:spPr>
          <a:xfrm rot="16200000">
            <a:off x="3497645" y="3644520"/>
            <a:ext cx="772066" cy="3107319"/>
          </a:xfrm>
          <a:custGeom>
            <a:avLst/>
            <a:gdLst>
              <a:gd name="connsiteX0" fmla="*/ 0 w 905613"/>
              <a:gd name="connsiteY0" fmla="*/ 0 h 1828800"/>
              <a:gd name="connsiteX1" fmla="*/ 452807 w 905613"/>
              <a:gd name="connsiteY1" fmla="*/ 0 h 1828800"/>
              <a:gd name="connsiteX2" fmla="*/ 905614 w 905613"/>
              <a:gd name="connsiteY2" fmla="*/ 914400 h 1828800"/>
              <a:gd name="connsiteX3" fmla="*/ 452807 w 905613"/>
              <a:gd name="connsiteY3" fmla="*/ 1828800 h 1828800"/>
              <a:gd name="connsiteX4" fmla="*/ 0 w 905613"/>
              <a:gd name="connsiteY4" fmla="*/ 1828800 h 1828800"/>
              <a:gd name="connsiteX5" fmla="*/ 0 w 905613"/>
              <a:gd name="connsiteY5" fmla="*/ 0 h 1828800"/>
              <a:gd name="connsiteX0" fmla="*/ 553732 w 1039462"/>
              <a:gd name="connsiteY0" fmla="*/ 0 h 1828800"/>
              <a:gd name="connsiteX1" fmla="*/ 1006539 w 1039462"/>
              <a:gd name="connsiteY1" fmla="*/ 0 h 1828800"/>
              <a:gd name="connsiteX2" fmla="*/ 0 w 1039462"/>
              <a:gd name="connsiteY2" fmla="*/ 822036 h 1828800"/>
              <a:gd name="connsiteX3" fmla="*/ 1006539 w 1039462"/>
              <a:gd name="connsiteY3" fmla="*/ 1828800 h 1828800"/>
              <a:gd name="connsiteX4" fmla="*/ 553732 w 1039462"/>
              <a:gd name="connsiteY4" fmla="*/ 1828800 h 1828800"/>
              <a:gd name="connsiteX5" fmla="*/ 553732 w 1039462"/>
              <a:gd name="connsiteY5" fmla="*/ 0 h 1828800"/>
              <a:gd name="connsiteX0" fmla="*/ 1015550 w 1039462"/>
              <a:gd name="connsiteY0" fmla="*/ 0 h 1847273"/>
              <a:gd name="connsiteX1" fmla="*/ 1006539 w 1039462"/>
              <a:gd name="connsiteY1" fmla="*/ 18473 h 1847273"/>
              <a:gd name="connsiteX2" fmla="*/ 0 w 1039462"/>
              <a:gd name="connsiteY2" fmla="*/ 840509 h 1847273"/>
              <a:gd name="connsiteX3" fmla="*/ 1006539 w 1039462"/>
              <a:gd name="connsiteY3" fmla="*/ 1847273 h 1847273"/>
              <a:gd name="connsiteX4" fmla="*/ 553732 w 1039462"/>
              <a:gd name="connsiteY4" fmla="*/ 1847273 h 1847273"/>
              <a:gd name="connsiteX5" fmla="*/ 1015550 w 1039462"/>
              <a:gd name="connsiteY5" fmla="*/ 0 h 1847273"/>
              <a:gd name="connsiteX0" fmla="*/ 1015550 w 1039462"/>
              <a:gd name="connsiteY0" fmla="*/ 0 h 1847273"/>
              <a:gd name="connsiteX1" fmla="*/ 1006539 w 1039462"/>
              <a:gd name="connsiteY1" fmla="*/ 18473 h 1847273"/>
              <a:gd name="connsiteX2" fmla="*/ 0 w 1039462"/>
              <a:gd name="connsiteY2" fmla="*/ 840509 h 1847273"/>
              <a:gd name="connsiteX3" fmla="*/ 1006539 w 1039462"/>
              <a:gd name="connsiteY3" fmla="*/ 1847273 h 1847273"/>
              <a:gd name="connsiteX4" fmla="*/ 1024786 w 1039462"/>
              <a:gd name="connsiteY4" fmla="*/ 1828800 h 1847273"/>
              <a:gd name="connsiteX5" fmla="*/ 1015550 w 1039462"/>
              <a:gd name="connsiteY5" fmla="*/ 0 h 184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9462" h="1847273">
                <a:moveTo>
                  <a:pt x="1015550" y="0"/>
                </a:moveTo>
                <a:lnTo>
                  <a:pt x="1006539" y="18473"/>
                </a:lnTo>
                <a:cubicBezTo>
                  <a:pt x="1256617" y="18473"/>
                  <a:pt x="0" y="335500"/>
                  <a:pt x="0" y="840509"/>
                </a:cubicBezTo>
                <a:cubicBezTo>
                  <a:pt x="0" y="1345518"/>
                  <a:pt x="1256617" y="1847273"/>
                  <a:pt x="1006539" y="1847273"/>
                </a:cubicBezTo>
                <a:lnTo>
                  <a:pt x="1024786" y="1828800"/>
                </a:lnTo>
                <a:cubicBezTo>
                  <a:pt x="1021707" y="1219200"/>
                  <a:pt x="1018629" y="609600"/>
                  <a:pt x="1015550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流程圖: 延遲 1"/>
          <p:cNvSpPr/>
          <p:nvPr/>
        </p:nvSpPr>
        <p:spPr>
          <a:xfrm rot="16200000">
            <a:off x="6546488" y="3644520"/>
            <a:ext cx="772066" cy="3107319"/>
          </a:xfrm>
          <a:custGeom>
            <a:avLst/>
            <a:gdLst>
              <a:gd name="connsiteX0" fmla="*/ 0 w 905613"/>
              <a:gd name="connsiteY0" fmla="*/ 0 h 1828800"/>
              <a:gd name="connsiteX1" fmla="*/ 452807 w 905613"/>
              <a:gd name="connsiteY1" fmla="*/ 0 h 1828800"/>
              <a:gd name="connsiteX2" fmla="*/ 905614 w 905613"/>
              <a:gd name="connsiteY2" fmla="*/ 914400 h 1828800"/>
              <a:gd name="connsiteX3" fmla="*/ 452807 w 905613"/>
              <a:gd name="connsiteY3" fmla="*/ 1828800 h 1828800"/>
              <a:gd name="connsiteX4" fmla="*/ 0 w 905613"/>
              <a:gd name="connsiteY4" fmla="*/ 1828800 h 1828800"/>
              <a:gd name="connsiteX5" fmla="*/ 0 w 905613"/>
              <a:gd name="connsiteY5" fmla="*/ 0 h 1828800"/>
              <a:gd name="connsiteX0" fmla="*/ 553732 w 1039462"/>
              <a:gd name="connsiteY0" fmla="*/ 0 h 1828800"/>
              <a:gd name="connsiteX1" fmla="*/ 1006539 w 1039462"/>
              <a:gd name="connsiteY1" fmla="*/ 0 h 1828800"/>
              <a:gd name="connsiteX2" fmla="*/ 0 w 1039462"/>
              <a:gd name="connsiteY2" fmla="*/ 822036 h 1828800"/>
              <a:gd name="connsiteX3" fmla="*/ 1006539 w 1039462"/>
              <a:gd name="connsiteY3" fmla="*/ 1828800 h 1828800"/>
              <a:gd name="connsiteX4" fmla="*/ 553732 w 1039462"/>
              <a:gd name="connsiteY4" fmla="*/ 1828800 h 1828800"/>
              <a:gd name="connsiteX5" fmla="*/ 553732 w 1039462"/>
              <a:gd name="connsiteY5" fmla="*/ 0 h 1828800"/>
              <a:gd name="connsiteX0" fmla="*/ 1015550 w 1039462"/>
              <a:gd name="connsiteY0" fmla="*/ 0 h 1847273"/>
              <a:gd name="connsiteX1" fmla="*/ 1006539 w 1039462"/>
              <a:gd name="connsiteY1" fmla="*/ 18473 h 1847273"/>
              <a:gd name="connsiteX2" fmla="*/ 0 w 1039462"/>
              <a:gd name="connsiteY2" fmla="*/ 840509 h 1847273"/>
              <a:gd name="connsiteX3" fmla="*/ 1006539 w 1039462"/>
              <a:gd name="connsiteY3" fmla="*/ 1847273 h 1847273"/>
              <a:gd name="connsiteX4" fmla="*/ 553732 w 1039462"/>
              <a:gd name="connsiteY4" fmla="*/ 1847273 h 1847273"/>
              <a:gd name="connsiteX5" fmla="*/ 1015550 w 1039462"/>
              <a:gd name="connsiteY5" fmla="*/ 0 h 1847273"/>
              <a:gd name="connsiteX0" fmla="*/ 1015550 w 1039462"/>
              <a:gd name="connsiteY0" fmla="*/ 0 h 1847273"/>
              <a:gd name="connsiteX1" fmla="*/ 1006539 w 1039462"/>
              <a:gd name="connsiteY1" fmla="*/ 18473 h 1847273"/>
              <a:gd name="connsiteX2" fmla="*/ 0 w 1039462"/>
              <a:gd name="connsiteY2" fmla="*/ 840509 h 1847273"/>
              <a:gd name="connsiteX3" fmla="*/ 1006539 w 1039462"/>
              <a:gd name="connsiteY3" fmla="*/ 1847273 h 1847273"/>
              <a:gd name="connsiteX4" fmla="*/ 1024786 w 1039462"/>
              <a:gd name="connsiteY4" fmla="*/ 1828800 h 1847273"/>
              <a:gd name="connsiteX5" fmla="*/ 1015550 w 1039462"/>
              <a:gd name="connsiteY5" fmla="*/ 0 h 184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9462" h="1847273">
                <a:moveTo>
                  <a:pt x="1015550" y="0"/>
                </a:moveTo>
                <a:lnTo>
                  <a:pt x="1006539" y="18473"/>
                </a:lnTo>
                <a:cubicBezTo>
                  <a:pt x="1256617" y="18473"/>
                  <a:pt x="0" y="335500"/>
                  <a:pt x="0" y="840509"/>
                </a:cubicBezTo>
                <a:cubicBezTo>
                  <a:pt x="0" y="1345518"/>
                  <a:pt x="1256617" y="1847273"/>
                  <a:pt x="1006539" y="1847273"/>
                </a:cubicBezTo>
                <a:lnTo>
                  <a:pt x="1024786" y="1828800"/>
                </a:lnTo>
                <a:cubicBezTo>
                  <a:pt x="1021707" y="1219200"/>
                  <a:pt x="1018629" y="609600"/>
                  <a:pt x="1015550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流程圖: 延遲 1"/>
          <p:cNvSpPr/>
          <p:nvPr/>
        </p:nvSpPr>
        <p:spPr>
          <a:xfrm rot="16200000">
            <a:off x="9653807" y="3644520"/>
            <a:ext cx="772066" cy="3107319"/>
          </a:xfrm>
          <a:custGeom>
            <a:avLst/>
            <a:gdLst>
              <a:gd name="connsiteX0" fmla="*/ 0 w 905613"/>
              <a:gd name="connsiteY0" fmla="*/ 0 h 1828800"/>
              <a:gd name="connsiteX1" fmla="*/ 452807 w 905613"/>
              <a:gd name="connsiteY1" fmla="*/ 0 h 1828800"/>
              <a:gd name="connsiteX2" fmla="*/ 905614 w 905613"/>
              <a:gd name="connsiteY2" fmla="*/ 914400 h 1828800"/>
              <a:gd name="connsiteX3" fmla="*/ 452807 w 905613"/>
              <a:gd name="connsiteY3" fmla="*/ 1828800 h 1828800"/>
              <a:gd name="connsiteX4" fmla="*/ 0 w 905613"/>
              <a:gd name="connsiteY4" fmla="*/ 1828800 h 1828800"/>
              <a:gd name="connsiteX5" fmla="*/ 0 w 905613"/>
              <a:gd name="connsiteY5" fmla="*/ 0 h 1828800"/>
              <a:gd name="connsiteX0" fmla="*/ 553732 w 1039462"/>
              <a:gd name="connsiteY0" fmla="*/ 0 h 1828800"/>
              <a:gd name="connsiteX1" fmla="*/ 1006539 w 1039462"/>
              <a:gd name="connsiteY1" fmla="*/ 0 h 1828800"/>
              <a:gd name="connsiteX2" fmla="*/ 0 w 1039462"/>
              <a:gd name="connsiteY2" fmla="*/ 822036 h 1828800"/>
              <a:gd name="connsiteX3" fmla="*/ 1006539 w 1039462"/>
              <a:gd name="connsiteY3" fmla="*/ 1828800 h 1828800"/>
              <a:gd name="connsiteX4" fmla="*/ 553732 w 1039462"/>
              <a:gd name="connsiteY4" fmla="*/ 1828800 h 1828800"/>
              <a:gd name="connsiteX5" fmla="*/ 553732 w 1039462"/>
              <a:gd name="connsiteY5" fmla="*/ 0 h 1828800"/>
              <a:gd name="connsiteX0" fmla="*/ 1015550 w 1039462"/>
              <a:gd name="connsiteY0" fmla="*/ 0 h 1847273"/>
              <a:gd name="connsiteX1" fmla="*/ 1006539 w 1039462"/>
              <a:gd name="connsiteY1" fmla="*/ 18473 h 1847273"/>
              <a:gd name="connsiteX2" fmla="*/ 0 w 1039462"/>
              <a:gd name="connsiteY2" fmla="*/ 840509 h 1847273"/>
              <a:gd name="connsiteX3" fmla="*/ 1006539 w 1039462"/>
              <a:gd name="connsiteY3" fmla="*/ 1847273 h 1847273"/>
              <a:gd name="connsiteX4" fmla="*/ 553732 w 1039462"/>
              <a:gd name="connsiteY4" fmla="*/ 1847273 h 1847273"/>
              <a:gd name="connsiteX5" fmla="*/ 1015550 w 1039462"/>
              <a:gd name="connsiteY5" fmla="*/ 0 h 1847273"/>
              <a:gd name="connsiteX0" fmla="*/ 1015550 w 1039462"/>
              <a:gd name="connsiteY0" fmla="*/ 0 h 1847273"/>
              <a:gd name="connsiteX1" fmla="*/ 1006539 w 1039462"/>
              <a:gd name="connsiteY1" fmla="*/ 18473 h 1847273"/>
              <a:gd name="connsiteX2" fmla="*/ 0 w 1039462"/>
              <a:gd name="connsiteY2" fmla="*/ 840509 h 1847273"/>
              <a:gd name="connsiteX3" fmla="*/ 1006539 w 1039462"/>
              <a:gd name="connsiteY3" fmla="*/ 1847273 h 1847273"/>
              <a:gd name="connsiteX4" fmla="*/ 1024786 w 1039462"/>
              <a:gd name="connsiteY4" fmla="*/ 1828800 h 1847273"/>
              <a:gd name="connsiteX5" fmla="*/ 1015550 w 1039462"/>
              <a:gd name="connsiteY5" fmla="*/ 0 h 184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9462" h="1847273">
                <a:moveTo>
                  <a:pt x="1015550" y="0"/>
                </a:moveTo>
                <a:lnTo>
                  <a:pt x="1006539" y="18473"/>
                </a:lnTo>
                <a:cubicBezTo>
                  <a:pt x="1256617" y="18473"/>
                  <a:pt x="0" y="335500"/>
                  <a:pt x="0" y="840509"/>
                </a:cubicBezTo>
                <a:cubicBezTo>
                  <a:pt x="0" y="1345518"/>
                  <a:pt x="1256617" y="1847273"/>
                  <a:pt x="1006539" y="1847273"/>
                </a:cubicBezTo>
                <a:lnTo>
                  <a:pt x="1024786" y="1828800"/>
                </a:lnTo>
                <a:cubicBezTo>
                  <a:pt x="1021707" y="1219200"/>
                  <a:pt x="1018629" y="609600"/>
                  <a:pt x="1015550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3020290" y="5687292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INPUT1(1)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426056" y="5675685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INPUT1(2)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494391" y="5687292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INPUT1(3)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32274" y="1552864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INPUT2(1)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92382" y="3490189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INPUT2(2)</a:t>
            </a:r>
            <a:endParaRPr lang="zh-TW" altLang="en-US" dirty="0"/>
          </a:p>
        </p:txBody>
      </p:sp>
      <p:sp>
        <p:nvSpPr>
          <p:cNvPr id="2" name="流程圖: 接點 1"/>
          <p:cNvSpPr/>
          <p:nvPr/>
        </p:nvSpPr>
        <p:spPr>
          <a:xfrm>
            <a:off x="6954982" y="1712523"/>
            <a:ext cx="164305" cy="2096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3" name="流程圖: 接點 22"/>
          <p:cNvSpPr/>
          <p:nvPr/>
        </p:nvSpPr>
        <p:spPr>
          <a:xfrm>
            <a:off x="7234740" y="1607006"/>
            <a:ext cx="164305" cy="2096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4" name="流程圖: 接點 23"/>
          <p:cNvSpPr/>
          <p:nvPr/>
        </p:nvSpPr>
        <p:spPr>
          <a:xfrm>
            <a:off x="5846114" y="3991512"/>
            <a:ext cx="164305" cy="2096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5" name="流程圖: 接點 24"/>
          <p:cNvSpPr/>
          <p:nvPr/>
        </p:nvSpPr>
        <p:spPr>
          <a:xfrm>
            <a:off x="7176654" y="3590223"/>
            <a:ext cx="164305" cy="2096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6" name="流程圖: 接點 25"/>
          <p:cNvSpPr/>
          <p:nvPr/>
        </p:nvSpPr>
        <p:spPr>
          <a:xfrm>
            <a:off x="5132403" y="2122159"/>
            <a:ext cx="164305" cy="2096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7" name="流程圖: 接點 26"/>
          <p:cNvSpPr/>
          <p:nvPr/>
        </p:nvSpPr>
        <p:spPr>
          <a:xfrm>
            <a:off x="4401127" y="3073221"/>
            <a:ext cx="164305" cy="2096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8" name="流程圖: 接點 27"/>
          <p:cNvSpPr/>
          <p:nvPr/>
        </p:nvSpPr>
        <p:spPr>
          <a:xfrm>
            <a:off x="4962158" y="3501780"/>
            <a:ext cx="164305" cy="2096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9" name="流程圖: 接點 28"/>
          <p:cNvSpPr/>
          <p:nvPr/>
        </p:nvSpPr>
        <p:spPr>
          <a:xfrm>
            <a:off x="7259782" y="2017323"/>
            <a:ext cx="164305" cy="2096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0" name="流程圖: 接點 29"/>
          <p:cNvSpPr/>
          <p:nvPr/>
        </p:nvSpPr>
        <p:spPr>
          <a:xfrm>
            <a:off x="9940189" y="2122159"/>
            <a:ext cx="164305" cy="2096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1" name="流程圖: 接點 30"/>
          <p:cNvSpPr/>
          <p:nvPr/>
        </p:nvSpPr>
        <p:spPr>
          <a:xfrm>
            <a:off x="10039840" y="3282894"/>
            <a:ext cx="164305" cy="2096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310689" y="1871944"/>
            <a:ext cx="1330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10 X</a:t>
            </a:r>
            <a:endParaRPr lang="zh-TW" altLang="en-US" sz="4000" dirty="0"/>
          </a:p>
        </p:txBody>
      </p:sp>
      <p:sp>
        <p:nvSpPr>
          <p:cNvPr id="5" name="流程圖: 接點 4"/>
          <p:cNvSpPr/>
          <p:nvPr/>
        </p:nvSpPr>
        <p:spPr>
          <a:xfrm>
            <a:off x="2641599" y="1942930"/>
            <a:ext cx="498764" cy="51394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3300675" y="2096655"/>
            <a:ext cx="1217505" cy="16877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564" y="1243093"/>
            <a:ext cx="3727363" cy="2096642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828144" y="16608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>
                    <a:lumMod val="10000"/>
                  </a:schemeClr>
                </a:solidFill>
              </a:rPr>
              <a:t>1</a:t>
            </a:r>
            <a:endParaRPr lang="zh-TW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735714" y="16608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zh-TW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643285" y="16608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>
                    <a:lumMod val="10000"/>
                  </a:schemeClr>
                </a:solidFill>
              </a:rPr>
              <a:t>3</a:t>
            </a:r>
            <a:endParaRPr lang="zh-TW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643285" y="22267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>
                    <a:lumMod val="10000"/>
                  </a:schemeClr>
                </a:solidFill>
              </a:rPr>
              <a:t>6</a:t>
            </a:r>
            <a:endParaRPr lang="zh-TW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735714" y="22267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>
                    <a:lumMod val="10000"/>
                  </a:schemeClr>
                </a:solidFill>
              </a:rPr>
              <a:t>5</a:t>
            </a:r>
            <a:endParaRPr lang="zh-TW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821880" y="22267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>
                    <a:lumMod val="10000"/>
                  </a:schemeClr>
                </a:solidFill>
              </a:rPr>
              <a:t>4</a:t>
            </a:r>
            <a:endParaRPr lang="zh-TW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93094" y="4193309"/>
            <a:ext cx="3825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60 firing strength</a:t>
            </a:r>
            <a:endParaRPr lang="zh-TW" altLang="en-US" sz="3600" dirty="0"/>
          </a:p>
        </p:txBody>
      </p:sp>
      <p:sp>
        <p:nvSpPr>
          <p:cNvPr id="21" name="向右箭號 20"/>
          <p:cNvSpPr/>
          <p:nvPr/>
        </p:nvSpPr>
        <p:spPr>
          <a:xfrm>
            <a:off x="8850079" y="2096655"/>
            <a:ext cx="1217505" cy="16877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4841451" y="4451927"/>
            <a:ext cx="2686181" cy="12007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5130937" y="4082595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Std</a:t>
            </a:r>
            <a:r>
              <a:rPr lang="en-US" altLang="zh-TW" dirty="0" smtClean="0"/>
              <a:t>()*</a:t>
            </a:r>
            <a:r>
              <a:rPr lang="en-US" altLang="zh-TW" dirty="0" err="1" smtClean="0"/>
              <a:t>tresholdPara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850903" y="4193309"/>
            <a:ext cx="1789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err="1" smtClean="0"/>
              <a:t>Treshold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4244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2" grpId="0"/>
      <p:bldP spid="13" grpId="0"/>
      <p:bldP spid="14" grpId="0"/>
      <p:bldP spid="15" grpId="0"/>
      <p:bldP spid="16" grpId="0"/>
      <p:bldP spid="18" grpId="0"/>
      <p:bldP spid="21" grpId="0" animBg="1"/>
      <p:bldP spid="22" grpId="0" animBg="1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310689" y="1871944"/>
            <a:ext cx="1330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10 X</a:t>
            </a:r>
            <a:endParaRPr lang="zh-TW" altLang="en-US" sz="4000" dirty="0"/>
          </a:p>
        </p:txBody>
      </p:sp>
      <p:sp>
        <p:nvSpPr>
          <p:cNvPr id="5" name="流程圖: 接點 4"/>
          <p:cNvSpPr/>
          <p:nvPr/>
        </p:nvSpPr>
        <p:spPr>
          <a:xfrm>
            <a:off x="2641599" y="1942930"/>
            <a:ext cx="498764" cy="51394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3300675" y="2096655"/>
            <a:ext cx="1217505" cy="16877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564" y="1243093"/>
            <a:ext cx="3727363" cy="2096642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828144" y="16608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>
                    <a:lumMod val="10000"/>
                  </a:schemeClr>
                </a:solidFill>
              </a:rPr>
              <a:t>1</a:t>
            </a:r>
            <a:endParaRPr lang="zh-TW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735714" y="16608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zh-TW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643285" y="16608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>
                    <a:lumMod val="10000"/>
                  </a:schemeClr>
                </a:solidFill>
              </a:rPr>
              <a:t>3</a:t>
            </a:r>
            <a:endParaRPr lang="zh-TW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643285" y="22267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>
                    <a:lumMod val="10000"/>
                  </a:schemeClr>
                </a:solidFill>
              </a:rPr>
              <a:t>6</a:t>
            </a:r>
            <a:endParaRPr lang="zh-TW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735714" y="22267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>
                    <a:lumMod val="10000"/>
                  </a:schemeClr>
                </a:solidFill>
              </a:rPr>
              <a:t>5</a:t>
            </a:r>
            <a:endParaRPr lang="zh-TW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821880" y="22267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>
                    <a:lumMod val="10000"/>
                  </a:schemeClr>
                </a:solidFill>
              </a:rPr>
              <a:t>4</a:t>
            </a:r>
            <a:endParaRPr lang="zh-TW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93094" y="4193309"/>
            <a:ext cx="3825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1</a:t>
            </a:r>
            <a:r>
              <a:rPr lang="en-US" altLang="zh-TW" sz="3600" dirty="0" smtClean="0"/>
              <a:t>0 firing strength</a:t>
            </a:r>
            <a:endParaRPr lang="zh-TW" altLang="en-US" sz="3600" dirty="0"/>
          </a:p>
        </p:txBody>
      </p:sp>
      <p:sp>
        <p:nvSpPr>
          <p:cNvPr id="21" name="向右箭號 20"/>
          <p:cNvSpPr/>
          <p:nvPr/>
        </p:nvSpPr>
        <p:spPr>
          <a:xfrm>
            <a:off x="8850079" y="2096655"/>
            <a:ext cx="1217505" cy="16877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4841451" y="4451927"/>
            <a:ext cx="2686181" cy="12007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5978333" y="4082595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Std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850903" y="4193309"/>
            <a:ext cx="2520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&gt;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Treshold</a:t>
            </a:r>
            <a:r>
              <a:rPr lang="en-US" altLang="zh-TW" sz="3200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??</a:t>
            </a:r>
            <a:endParaRPr lang="zh-TW" altLang="en-US" sz="3200" dirty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212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2" grpId="0"/>
      <p:bldP spid="13" grpId="0"/>
      <p:bldP spid="14" grpId="0"/>
      <p:bldP spid="15" grpId="0"/>
      <p:bldP spid="16" grpId="0"/>
      <p:bldP spid="18" grpId="0"/>
      <p:bldP spid="21" grpId="0" animBg="1"/>
      <p:bldP spid="22" grpId="0" animBg="1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63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網狀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TM03457485[[fn=網線]]</Template>
  <TotalTime>81</TotalTime>
  <Words>110</Words>
  <Application>Microsoft Office PowerPoint</Application>
  <PresentationFormat>寬螢幕</PresentationFormat>
  <Paragraphs>74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Malgun Gothic Semilight</vt:lpstr>
      <vt:lpstr>新細明體</vt:lpstr>
      <vt:lpstr>Arial</vt:lpstr>
      <vt:lpstr>Century Gothic</vt:lpstr>
      <vt:lpstr>網狀</vt:lpstr>
      <vt:lpstr>1114_Treshold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1114_treshold</dc:title>
  <dc:creator>Roderick Lin</dc:creator>
  <cp:lastModifiedBy>Roderick Lin</cp:lastModifiedBy>
  <cp:revision>10</cp:revision>
  <dcterms:created xsi:type="dcterms:W3CDTF">2016-11-12T07:20:20Z</dcterms:created>
  <dcterms:modified xsi:type="dcterms:W3CDTF">2016-11-12T08:41:53Z</dcterms:modified>
</cp:coreProperties>
</file>