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err="1" smtClean="0"/>
              <a:t>Fidist</a:t>
            </a:r>
            <a:endParaRPr 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382001"/>
            <a:ext cx="9603275" cy="4717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TW" dirty="0" smtClean="0"/>
                  <a:t>=1,2,…,252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圓角矩形 3"/>
          <p:cNvSpPr/>
          <p:nvPr/>
        </p:nvSpPr>
        <p:spPr>
          <a:xfrm>
            <a:off x="1922746" y="2864216"/>
            <a:ext cx="1766169" cy="8768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40911" y="4485447"/>
            <a:ext cx="2329840" cy="8768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fitdist</a:t>
            </a:r>
            <a:r>
              <a:rPr lang="en-US" dirty="0" smtClean="0"/>
              <a:t>(</a:t>
            </a:r>
            <a:r>
              <a:rPr lang="en-US" dirty="0" err="1" smtClean="0"/>
              <a:t>data,’kernel</a:t>
            </a:r>
            <a:r>
              <a:rPr lang="en-US" dirty="0" smtClean="0"/>
              <a:t>’)</a:t>
            </a:r>
            <a:endParaRPr lang="en-US" dirty="0"/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2805831" y="3741038"/>
            <a:ext cx="0" cy="74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>
            <a:off x="4171168" y="4759890"/>
            <a:ext cx="258036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/>
          <a:srcRect l="19954" t="17239" r="63935" b="56914"/>
          <a:stretch/>
        </p:blipFill>
        <p:spPr>
          <a:xfrm>
            <a:off x="6751530" y="1853754"/>
            <a:ext cx="4705385" cy="42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8019" y="1591936"/>
            <a:ext cx="2656958" cy="8768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d</a:t>
            </a:r>
            <a:r>
              <a:rPr lang="en-US" dirty="0" smtClean="0"/>
              <a:t>=</a:t>
            </a:r>
            <a:r>
              <a:rPr lang="en-US" dirty="0" err="1" smtClean="0"/>
              <a:t>fitdist</a:t>
            </a:r>
            <a:r>
              <a:rPr lang="en-US" dirty="0" smtClean="0"/>
              <a:t>(</a:t>
            </a:r>
            <a:r>
              <a:rPr lang="en-US" dirty="0" err="1" smtClean="0"/>
              <a:t>data,’kernel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20679" y="3256769"/>
            <a:ext cx="1991639" cy="9018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pdf(</a:t>
            </a:r>
            <a:r>
              <a:rPr lang="en-US" dirty="0" err="1" smtClean="0"/>
              <a:t>pd,data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2616498" y="2468758"/>
            <a:ext cx="1" cy="78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339" y="1116194"/>
            <a:ext cx="6250518" cy="468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271323"/>
            <a:ext cx="9603275" cy="582431"/>
          </a:xfrm>
        </p:spPr>
        <p:txBody>
          <a:bodyPr/>
          <a:lstStyle/>
          <a:p>
            <a:r>
              <a:rPr lang="en-US" dirty="0" smtClean="0"/>
              <a:t>Normal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TW" dirty="0" smtClean="0"/>
                  <a:t>=1,2,…,252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圓角矩形 3"/>
          <p:cNvSpPr/>
          <p:nvPr/>
        </p:nvSpPr>
        <p:spPr>
          <a:xfrm>
            <a:off x="1922746" y="2864216"/>
            <a:ext cx="1766169" cy="8768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40911" y="4485447"/>
            <a:ext cx="2329840" cy="8768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fitdist</a:t>
            </a:r>
            <a:r>
              <a:rPr lang="en-US" dirty="0" smtClean="0"/>
              <a:t>(</a:t>
            </a:r>
            <a:r>
              <a:rPr lang="en-US" dirty="0" err="1" smtClean="0"/>
              <a:t>data,’normal</a:t>
            </a:r>
            <a:r>
              <a:rPr lang="en-US" dirty="0" smtClean="0"/>
              <a:t>’)</a:t>
            </a:r>
            <a:endParaRPr lang="en-US" dirty="0"/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2805831" y="3741038"/>
            <a:ext cx="0" cy="74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>
            <a:off x="4171168" y="4759890"/>
            <a:ext cx="258036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9931" t="17394" r="58360" b="54321"/>
          <a:stretch/>
        </p:blipFill>
        <p:spPr>
          <a:xfrm>
            <a:off x="6951947" y="2015732"/>
            <a:ext cx="4787215" cy="35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8019" y="1591936"/>
            <a:ext cx="2656958" cy="8768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d</a:t>
            </a:r>
            <a:r>
              <a:rPr lang="en-US" dirty="0" smtClean="0"/>
              <a:t>=</a:t>
            </a:r>
            <a:r>
              <a:rPr lang="en-US" dirty="0" err="1" smtClean="0"/>
              <a:t>fitdist</a:t>
            </a:r>
            <a:r>
              <a:rPr lang="en-US" dirty="0" smtClean="0"/>
              <a:t>(</a:t>
            </a:r>
            <a:r>
              <a:rPr lang="en-US" dirty="0" err="1" smtClean="0"/>
              <a:t>data,’normal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20679" y="3256769"/>
            <a:ext cx="1991639" cy="9018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pdf(</a:t>
            </a:r>
            <a:r>
              <a:rPr lang="en-US" dirty="0" err="1" smtClean="0"/>
              <a:t>pd,data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2616498" y="2468758"/>
            <a:ext cx="1" cy="78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96" y="1251635"/>
            <a:ext cx="5820488" cy="43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20</TotalTime>
  <Words>31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Cambria Math</vt:lpstr>
      <vt:lpstr>Gill Sans MT</vt:lpstr>
      <vt:lpstr>Gallery</vt:lpstr>
      <vt:lpstr>Fidist</vt:lpstr>
      <vt:lpstr>Kernel</vt:lpstr>
      <vt:lpstr>PowerPoint 簡報</vt:lpstr>
      <vt:lpstr>Normal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Fidist</dc:title>
  <dc:creator>Roderick Lin</dc:creator>
  <cp:lastModifiedBy>Roderick Lin</cp:lastModifiedBy>
  <cp:revision>3</cp:revision>
  <dcterms:created xsi:type="dcterms:W3CDTF">2017-03-11T14:38:45Z</dcterms:created>
  <dcterms:modified xsi:type="dcterms:W3CDTF">2017-03-11T14:59:41Z</dcterms:modified>
</cp:coreProperties>
</file>