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600ED90-CCFA-473C-8789-AC70E6B0390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619531-0AE8-47E4-92D2-CF856950D71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Short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720547-7745-4CB2-9B3E-95F0112D30B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85800" y="380880"/>
            <a:ext cx="77720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85800" y="380880"/>
            <a:ext cx="77720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46FE4388-2CBC-4129-B764-5B2AC581CB05}" type="datetime1">
              <a:rPr b="0" lang="en-IN" sz="1400" spc="-1" strike="noStrike">
                <a:solidFill>
                  <a:srgbClr val="ffffff"/>
                </a:solidFill>
                <a:latin typeface="Georgia"/>
              </a:rPr>
              <a:t>14/04/2019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1523D515-9B83-4911-B4DF-FB30D2C92F3E}" type="slidenum">
              <a:rPr b="0" lang="en-IN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2" marL="822960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4" marL="1371600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B9A9CBB6-3E3A-489D-92C1-BA7310081638}" type="datetime1">
              <a:rPr b="0" lang="en-IN" sz="1400" spc="-1" strike="noStrike">
                <a:solidFill>
                  <a:srgbClr val="ffffff"/>
                </a:solidFill>
                <a:latin typeface="Georgia"/>
              </a:rPr>
              <a:t>14/04/2019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6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6" name="Line 17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3593D309-194F-4FD5-88DD-FA74783184FE}" type="slidenum">
              <a:rPr b="0" lang="en-IN" sz="1600" spc="-1" strike="noStrike">
                <a:solidFill>
                  <a:srgbClr val="6d8687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7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Arial"/>
              </a:rPr>
              <a:t>Mini Project 4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451BA128-58E8-438C-9DED-90F04F1C0D25}" type="slidenum">
              <a:rPr b="0" lang="en-IN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0880" y="160020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Group No:- 6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Title: Student Verification System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By :   Aadish Deshpande   (2016BTEIT00044)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Vishal Dantkale        (2016BTEIT00049)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Gagan Deshmukh    (2016BTEIT00058)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Guide: Dr. S. P. Sonavane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Walchand College of Engineering, Sangli             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18" name="Picture 2097151" descr=""/>
          <p:cNvPicPr/>
          <p:nvPr/>
        </p:nvPicPr>
        <p:blipFill>
          <a:blip r:embed="rId1"/>
          <a:stretch/>
        </p:blipFill>
        <p:spPr>
          <a:xfrm>
            <a:off x="7772400" y="213840"/>
            <a:ext cx="1142640" cy="103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Arial"/>
              </a:rPr>
              <a:t>Agenda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277C68FE-8100-4287-B394-2E28BF84FCBE}" type="slidenum">
              <a:rPr b="0" lang="en-IN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Introduction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Problem Statement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Objectives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Challenges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Implementation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Technologies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Reference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Arial"/>
              </a:rPr>
              <a:t>Introduction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342B3957-F42F-48CE-933E-4FF7733EF54D}" type="slidenum">
              <a:rPr b="0" lang="en-IN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01680" y="1527120"/>
            <a:ext cx="8503560" cy="47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A verification is a request for a university/college to verify a student's degree and enrollment information.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Students may need it to defer student loans, health insurance, to verify degrees for prospective employers etc.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A transcript is a comprehensive record of academic information that includes coursework, grades, credit hours, GPA and degrees earned. 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Students would request an official transcript when they are transferring to another institution, applying to graduate school, applying for an internship or applying for a scholarship.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Problem statement and Gaps in current system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FFDBF2EC-5CAA-4116-983A-0889F7FBAFC6}" type="slidenum">
              <a:rPr b="0" lang="en-IN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To digitize the process of student verification and to generate a transcript automatically 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br/>
            <a:r>
              <a:rPr b="1" lang="en-US" sz="2700" spc="-1" strike="noStrike">
                <a:solidFill>
                  <a:srgbClr val="000000"/>
                </a:solidFill>
                <a:latin typeface="Georgia"/>
              </a:rPr>
              <a:t>Gaps in current system</a:t>
            </a:r>
            <a:br/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Currently the process of student verification and transcript generation is a manual one</a:t>
            </a:r>
            <a:br/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Many times it leads to delay in verifying the students and also in generating transcript</a:t>
            </a:r>
            <a:br/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It may result in missing of an important deadline for the students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Unavailability of a platform where request for above services could be asked from distant location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Arial"/>
              </a:rPr>
              <a:t>Objectives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DA2CD69F-1AC8-4AB2-BD9F-17386D0A5336}" type="slidenum">
              <a:rPr b="0" lang="en-IN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01680" y="1869120"/>
            <a:ext cx="184320" cy="3887280"/>
          </a:xfrm>
          <a:prstGeom prst="rect">
            <a:avLst/>
          </a:prstGeom>
          <a:noFill/>
          <a:ln>
            <a:noFill/>
          </a:ln>
        </p:spPr>
        <p:txBody>
          <a:bodyPr tIns="0" bIns="0" anchor="ctr"/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br/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br/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br/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286000" y="296748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01680" y="1600200"/>
            <a:ext cx="876564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To design and implement student education verification system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7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To design and implement a transcript ordering system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7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To provide a secure database for storing important and confidential data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7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Arial"/>
              </a:rPr>
              <a:t>Technologies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C96CB7A4-E80C-4673-B73C-1DB943C4C007}" type="slidenum">
              <a:rPr b="0" lang="en-IN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514440" indent="-51408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Node JS : For server side scripting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HTML/CSS/Javascript : For front end portal 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pdfShift API : An API for converting HTML pages to PDF document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JS : For writing smart contract/code-chain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Hyperledger : For developing permissioned ledger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Firebase : For maintaining the realtime database of hashes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1" lang="en-IN" sz="6000" spc="248" strike="noStrike" cap="all">
                <a:solidFill>
                  <a:srgbClr val="646b86"/>
                </a:solidFill>
                <a:latin typeface="Arial"/>
              </a:rPr>
              <a:t>Thank You!!!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343400" y="219960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6C8A9935-34A6-44D6-84F3-951D835F8DE9}" type="slidenum">
              <a:rPr b="0" lang="en-IN" sz="1600" spc="-1" strike="noStrike">
                <a:solidFill>
                  <a:srgbClr val="6d8687"/>
                </a:solidFill>
                <a:latin typeface="Georgia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3425</TotalTime>
  <Application>LibreOffice/6.0.6.2$Linux_X86_64 LibreOffice_project/00m0$Build-2</Application>
  <Words>209</Words>
  <Paragraphs>69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2017-08-23T21:43:20Z</dcterms:created>
  <dc:creator>Aadish Deshpande</dc:creator>
  <dc:description/>
  <dc:language>en-IN</dc:language>
  <cp:lastModifiedBy/>
  <dcterms:modified xsi:type="dcterms:W3CDTF">2019-04-14T18:15:11Z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