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5" r:id="rId2"/>
    <p:sldId id="257" r:id="rId3"/>
    <p:sldId id="264" r:id="rId4"/>
    <p:sldId id="259" r:id="rId5"/>
    <p:sldId id="260" r:id="rId6"/>
    <p:sldId id="263" r:id="rId7"/>
    <p:sldId id="261" r:id="rId8"/>
    <p:sldId id="262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18F287-0D68-ADA4-B4AD-72F887659B0D}" v="3" dt="2025-05-04T20:04:09.900"/>
    <p1510:client id="{296ABDE0-5EE2-B707-1154-4ABF12B3722C}" v="16" dt="2025-05-05T04:09:22.784"/>
    <p1510:client id="{382425F2-9150-AD6A-D7D6-05BD5F8EEA20}" v="347" dt="2025-05-05T04:27:38.487"/>
    <p1510:client id="{43FB0D61-0829-0733-36D1-F9302E5B4367}" v="124" dt="2025-05-05T03:20:52.649"/>
    <p1510:client id="{4A0556A1-6B14-1CFC-AD7F-88B035777725}" v="271" dt="2025-05-05T03:58:18.798"/>
    <p1510:client id="{7DE9002E-85B0-7AA8-5A41-3221A43F6D0D}" v="28" dt="2025-05-05T00:34:34.807"/>
    <p1510:client id="{CA166AE0-F4AF-F429-36FC-22E19CA7F7AF}" v="5" dt="2025-05-05T00:56:08.332"/>
    <p1510:client id="{F3771094-3D99-9D96-597D-E8B31EB15BB6}" v="29" dt="2025-05-05T00:34:23.1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7D14CC-3627-43F6-99C5-12B444D195ED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AFE0E8A-1B56-44B0-943C-3F2780C63CC6}">
      <dgm:prSet/>
      <dgm:spPr/>
      <dgm:t>
        <a:bodyPr/>
        <a:lstStyle/>
        <a:p>
          <a:r>
            <a:rPr lang="en-US"/>
            <a:t>We created an employee database for Dragos Inc. </a:t>
          </a:r>
        </a:p>
      </dgm:t>
    </dgm:pt>
    <dgm:pt modelId="{77B47408-B2BD-4C1F-94CE-F827A2A0C1F4}" type="parTrans" cxnId="{F1F9BDB6-32EE-49E5-9FD7-47707092CE8F}">
      <dgm:prSet/>
      <dgm:spPr/>
      <dgm:t>
        <a:bodyPr/>
        <a:lstStyle/>
        <a:p>
          <a:endParaRPr lang="en-US"/>
        </a:p>
      </dgm:t>
    </dgm:pt>
    <dgm:pt modelId="{6A64A50F-4C09-4662-A35C-2C994450CB20}" type="sibTrans" cxnId="{F1F9BDB6-32EE-49E5-9FD7-47707092CE8F}">
      <dgm:prSet/>
      <dgm:spPr/>
      <dgm:t>
        <a:bodyPr/>
        <a:lstStyle/>
        <a:p>
          <a:endParaRPr lang="en-US"/>
        </a:p>
      </dgm:t>
    </dgm:pt>
    <dgm:pt modelId="{C9893169-87B9-45E7-920A-A933C8ED6457}">
      <dgm:prSet/>
      <dgm:spPr/>
      <dgm:t>
        <a:bodyPr/>
        <a:lstStyle/>
        <a:p>
          <a:r>
            <a:rPr lang="en-US"/>
            <a:t>Keep track of employees, employee types, pay group, supervisor, department, product, office, and assets</a:t>
          </a:r>
        </a:p>
      </dgm:t>
    </dgm:pt>
    <dgm:pt modelId="{7098D294-4E4F-4E9B-9E8D-96D686AD069B}" type="parTrans" cxnId="{1A78C17A-0404-4422-9F86-64F7E3D65000}">
      <dgm:prSet/>
      <dgm:spPr/>
      <dgm:t>
        <a:bodyPr/>
        <a:lstStyle/>
        <a:p>
          <a:endParaRPr lang="en-US"/>
        </a:p>
      </dgm:t>
    </dgm:pt>
    <dgm:pt modelId="{4D211811-FFE2-4368-BA62-8B82FC61B239}" type="sibTrans" cxnId="{1A78C17A-0404-4422-9F86-64F7E3D65000}">
      <dgm:prSet/>
      <dgm:spPr/>
      <dgm:t>
        <a:bodyPr/>
        <a:lstStyle/>
        <a:p>
          <a:endParaRPr lang="en-US"/>
        </a:p>
      </dgm:t>
    </dgm:pt>
    <dgm:pt modelId="{EDD8FA42-F27F-4B2A-84B6-746DF58F632E}">
      <dgm:prSet/>
      <dgm:spPr/>
      <dgm:t>
        <a:bodyPr/>
        <a:lstStyle/>
        <a:p>
          <a:pPr rtl="0"/>
          <a:r>
            <a:rPr lang="en-US"/>
            <a:t>Visual representation (ERD's) and </a:t>
          </a:r>
          <a:r>
            <a:rPr lang="en-US">
              <a:latin typeface="Aptos Display" panose="020F0302020204030204"/>
            </a:rPr>
            <a:t>Software Implementation</a:t>
          </a:r>
          <a:endParaRPr lang="en-US"/>
        </a:p>
      </dgm:t>
    </dgm:pt>
    <dgm:pt modelId="{BECBE5BE-16FC-4FF9-8E62-999FD912DB8D}" type="parTrans" cxnId="{FC2E1AD5-96C8-48F0-8094-A4302BADE598}">
      <dgm:prSet/>
      <dgm:spPr/>
      <dgm:t>
        <a:bodyPr/>
        <a:lstStyle/>
        <a:p>
          <a:endParaRPr lang="en-US"/>
        </a:p>
      </dgm:t>
    </dgm:pt>
    <dgm:pt modelId="{1D06ED3E-444D-4963-A91A-05DE1D7583A4}" type="sibTrans" cxnId="{FC2E1AD5-96C8-48F0-8094-A4302BADE598}">
      <dgm:prSet/>
      <dgm:spPr/>
      <dgm:t>
        <a:bodyPr/>
        <a:lstStyle/>
        <a:p>
          <a:endParaRPr lang="en-US"/>
        </a:p>
      </dgm:t>
    </dgm:pt>
    <dgm:pt modelId="{98284B46-8352-4E89-82B1-9788267C1782}" type="pres">
      <dgm:prSet presAssocID="{837D14CC-3627-43F6-99C5-12B444D195E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D2BF126-4E80-4918-A0E5-3CCFC83011FB}" type="pres">
      <dgm:prSet presAssocID="{1AFE0E8A-1B56-44B0-943C-3F2780C63CC6}" presName="hierRoot1" presStyleCnt="0"/>
      <dgm:spPr/>
    </dgm:pt>
    <dgm:pt modelId="{6A873F8C-1958-4AFD-80C9-140C7D8BE790}" type="pres">
      <dgm:prSet presAssocID="{1AFE0E8A-1B56-44B0-943C-3F2780C63CC6}" presName="composite" presStyleCnt="0"/>
      <dgm:spPr/>
    </dgm:pt>
    <dgm:pt modelId="{696966B7-6879-45AE-A8D7-1D632A1E5291}" type="pres">
      <dgm:prSet presAssocID="{1AFE0E8A-1B56-44B0-943C-3F2780C63CC6}" presName="background" presStyleLbl="node0" presStyleIdx="0" presStyleCnt="3"/>
      <dgm:spPr/>
    </dgm:pt>
    <dgm:pt modelId="{BB25DAE4-957D-4B7D-93A9-06F7A40F3286}" type="pres">
      <dgm:prSet presAssocID="{1AFE0E8A-1B56-44B0-943C-3F2780C63CC6}" presName="text" presStyleLbl="fgAcc0" presStyleIdx="0" presStyleCnt="3">
        <dgm:presLayoutVars>
          <dgm:chPref val="3"/>
        </dgm:presLayoutVars>
      </dgm:prSet>
      <dgm:spPr/>
    </dgm:pt>
    <dgm:pt modelId="{AC66DFA1-1289-4F52-9149-B2762F03D308}" type="pres">
      <dgm:prSet presAssocID="{1AFE0E8A-1B56-44B0-943C-3F2780C63CC6}" presName="hierChild2" presStyleCnt="0"/>
      <dgm:spPr/>
    </dgm:pt>
    <dgm:pt modelId="{FE8A5AEB-E4F4-41F6-8D81-B5D3CFD900DA}" type="pres">
      <dgm:prSet presAssocID="{C9893169-87B9-45E7-920A-A933C8ED6457}" presName="hierRoot1" presStyleCnt="0"/>
      <dgm:spPr/>
    </dgm:pt>
    <dgm:pt modelId="{B49EA7AA-176E-4F1D-8132-70BA08D07902}" type="pres">
      <dgm:prSet presAssocID="{C9893169-87B9-45E7-920A-A933C8ED6457}" presName="composite" presStyleCnt="0"/>
      <dgm:spPr/>
    </dgm:pt>
    <dgm:pt modelId="{167DDCC8-A7F7-4520-B43A-D832DD521BF2}" type="pres">
      <dgm:prSet presAssocID="{C9893169-87B9-45E7-920A-A933C8ED6457}" presName="background" presStyleLbl="node0" presStyleIdx="1" presStyleCnt="3"/>
      <dgm:spPr/>
    </dgm:pt>
    <dgm:pt modelId="{FDFB844E-8AB3-4AED-8559-91EA39F1A7EB}" type="pres">
      <dgm:prSet presAssocID="{C9893169-87B9-45E7-920A-A933C8ED6457}" presName="text" presStyleLbl="fgAcc0" presStyleIdx="1" presStyleCnt="3">
        <dgm:presLayoutVars>
          <dgm:chPref val="3"/>
        </dgm:presLayoutVars>
      </dgm:prSet>
      <dgm:spPr/>
    </dgm:pt>
    <dgm:pt modelId="{789AEA0B-36EC-4F27-BD62-C647B07491B4}" type="pres">
      <dgm:prSet presAssocID="{C9893169-87B9-45E7-920A-A933C8ED6457}" presName="hierChild2" presStyleCnt="0"/>
      <dgm:spPr/>
    </dgm:pt>
    <dgm:pt modelId="{9B647CEA-BF21-4F0A-9C22-8C6ADA377FC1}" type="pres">
      <dgm:prSet presAssocID="{EDD8FA42-F27F-4B2A-84B6-746DF58F632E}" presName="hierRoot1" presStyleCnt="0"/>
      <dgm:spPr/>
    </dgm:pt>
    <dgm:pt modelId="{F8CC4BC5-EB08-4C4A-B681-659D6398484B}" type="pres">
      <dgm:prSet presAssocID="{EDD8FA42-F27F-4B2A-84B6-746DF58F632E}" presName="composite" presStyleCnt="0"/>
      <dgm:spPr/>
    </dgm:pt>
    <dgm:pt modelId="{96BF9D16-C36C-4CEC-936E-6BED3ED08B36}" type="pres">
      <dgm:prSet presAssocID="{EDD8FA42-F27F-4B2A-84B6-746DF58F632E}" presName="background" presStyleLbl="node0" presStyleIdx="2" presStyleCnt="3"/>
      <dgm:spPr/>
    </dgm:pt>
    <dgm:pt modelId="{F148773E-BD97-446F-A582-0F1A7F9FC282}" type="pres">
      <dgm:prSet presAssocID="{EDD8FA42-F27F-4B2A-84B6-746DF58F632E}" presName="text" presStyleLbl="fgAcc0" presStyleIdx="2" presStyleCnt="3">
        <dgm:presLayoutVars>
          <dgm:chPref val="3"/>
        </dgm:presLayoutVars>
      </dgm:prSet>
      <dgm:spPr/>
    </dgm:pt>
    <dgm:pt modelId="{130E424B-4949-4DCB-A23B-E5702A419224}" type="pres">
      <dgm:prSet presAssocID="{EDD8FA42-F27F-4B2A-84B6-746DF58F632E}" presName="hierChild2" presStyleCnt="0"/>
      <dgm:spPr/>
    </dgm:pt>
  </dgm:ptLst>
  <dgm:cxnLst>
    <dgm:cxn modelId="{C221E12D-D143-4917-A924-E15278456E2F}" type="presOf" srcId="{C9893169-87B9-45E7-920A-A933C8ED6457}" destId="{FDFB844E-8AB3-4AED-8559-91EA39F1A7EB}" srcOrd="0" destOrd="0" presId="urn:microsoft.com/office/officeart/2005/8/layout/hierarchy1"/>
    <dgm:cxn modelId="{EBBB135F-3EF2-42F7-9101-48B6BCE138C7}" type="presOf" srcId="{837D14CC-3627-43F6-99C5-12B444D195ED}" destId="{98284B46-8352-4E89-82B1-9788267C1782}" srcOrd="0" destOrd="0" presId="urn:microsoft.com/office/officeart/2005/8/layout/hierarchy1"/>
    <dgm:cxn modelId="{1A78C17A-0404-4422-9F86-64F7E3D65000}" srcId="{837D14CC-3627-43F6-99C5-12B444D195ED}" destId="{C9893169-87B9-45E7-920A-A933C8ED6457}" srcOrd="1" destOrd="0" parTransId="{7098D294-4E4F-4E9B-9E8D-96D686AD069B}" sibTransId="{4D211811-FFE2-4368-BA62-8B82FC61B239}"/>
    <dgm:cxn modelId="{FAFA1E97-E197-4A67-B278-4AE8D93F40FF}" type="presOf" srcId="{EDD8FA42-F27F-4B2A-84B6-746DF58F632E}" destId="{F148773E-BD97-446F-A582-0F1A7F9FC282}" srcOrd="0" destOrd="0" presId="urn:microsoft.com/office/officeart/2005/8/layout/hierarchy1"/>
    <dgm:cxn modelId="{92F68A9E-486B-4E72-BA44-756A2630F76C}" type="presOf" srcId="{1AFE0E8A-1B56-44B0-943C-3F2780C63CC6}" destId="{BB25DAE4-957D-4B7D-93A9-06F7A40F3286}" srcOrd="0" destOrd="0" presId="urn:microsoft.com/office/officeart/2005/8/layout/hierarchy1"/>
    <dgm:cxn modelId="{F1F9BDB6-32EE-49E5-9FD7-47707092CE8F}" srcId="{837D14CC-3627-43F6-99C5-12B444D195ED}" destId="{1AFE0E8A-1B56-44B0-943C-3F2780C63CC6}" srcOrd="0" destOrd="0" parTransId="{77B47408-B2BD-4C1F-94CE-F827A2A0C1F4}" sibTransId="{6A64A50F-4C09-4662-A35C-2C994450CB20}"/>
    <dgm:cxn modelId="{FC2E1AD5-96C8-48F0-8094-A4302BADE598}" srcId="{837D14CC-3627-43F6-99C5-12B444D195ED}" destId="{EDD8FA42-F27F-4B2A-84B6-746DF58F632E}" srcOrd="2" destOrd="0" parTransId="{BECBE5BE-16FC-4FF9-8E62-999FD912DB8D}" sibTransId="{1D06ED3E-444D-4963-A91A-05DE1D7583A4}"/>
    <dgm:cxn modelId="{47C2C8DD-AA20-44B2-AC12-5FC673796754}" type="presParOf" srcId="{98284B46-8352-4E89-82B1-9788267C1782}" destId="{1D2BF126-4E80-4918-A0E5-3CCFC83011FB}" srcOrd="0" destOrd="0" presId="urn:microsoft.com/office/officeart/2005/8/layout/hierarchy1"/>
    <dgm:cxn modelId="{1A5493B6-ED43-48EC-B55D-8EDD81BC42D4}" type="presParOf" srcId="{1D2BF126-4E80-4918-A0E5-3CCFC83011FB}" destId="{6A873F8C-1958-4AFD-80C9-140C7D8BE790}" srcOrd="0" destOrd="0" presId="urn:microsoft.com/office/officeart/2005/8/layout/hierarchy1"/>
    <dgm:cxn modelId="{D071D6DA-CA47-4AC0-BABF-94DC4ADC5B2E}" type="presParOf" srcId="{6A873F8C-1958-4AFD-80C9-140C7D8BE790}" destId="{696966B7-6879-45AE-A8D7-1D632A1E5291}" srcOrd="0" destOrd="0" presId="urn:microsoft.com/office/officeart/2005/8/layout/hierarchy1"/>
    <dgm:cxn modelId="{E2EF8C5A-92A3-446D-B8C6-289BFE13E104}" type="presParOf" srcId="{6A873F8C-1958-4AFD-80C9-140C7D8BE790}" destId="{BB25DAE4-957D-4B7D-93A9-06F7A40F3286}" srcOrd="1" destOrd="0" presId="urn:microsoft.com/office/officeart/2005/8/layout/hierarchy1"/>
    <dgm:cxn modelId="{9E5DFF4D-609B-404F-A372-B854EC546B18}" type="presParOf" srcId="{1D2BF126-4E80-4918-A0E5-3CCFC83011FB}" destId="{AC66DFA1-1289-4F52-9149-B2762F03D308}" srcOrd="1" destOrd="0" presId="urn:microsoft.com/office/officeart/2005/8/layout/hierarchy1"/>
    <dgm:cxn modelId="{20A2B5B6-347C-4351-9305-61D7075C5736}" type="presParOf" srcId="{98284B46-8352-4E89-82B1-9788267C1782}" destId="{FE8A5AEB-E4F4-41F6-8D81-B5D3CFD900DA}" srcOrd="1" destOrd="0" presId="urn:microsoft.com/office/officeart/2005/8/layout/hierarchy1"/>
    <dgm:cxn modelId="{D3E3B2A1-6DDA-47C0-AABC-786CEE5149E9}" type="presParOf" srcId="{FE8A5AEB-E4F4-41F6-8D81-B5D3CFD900DA}" destId="{B49EA7AA-176E-4F1D-8132-70BA08D07902}" srcOrd="0" destOrd="0" presId="urn:microsoft.com/office/officeart/2005/8/layout/hierarchy1"/>
    <dgm:cxn modelId="{A1E3AF5A-42F4-4445-8C89-29464F778C95}" type="presParOf" srcId="{B49EA7AA-176E-4F1D-8132-70BA08D07902}" destId="{167DDCC8-A7F7-4520-B43A-D832DD521BF2}" srcOrd="0" destOrd="0" presId="urn:microsoft.com/office/officeart/2005/8/layout/hierarchy1"/>
    <dgm:cxn modelId="{0DD625E1-93D6-43A9-9386-362804E27E15}" type="presParOf" srcId="{B49EA7AA-176E-4F1D-8132-70BA08D07902}" destId="{FDFB844E-8AB3-4AED-8559-91EA39F1A7EB}" srcOrd="1" destOrd="0" presId="urn:microsoft.com/office/officeart/2005/8/layout/hierarchy1"/>
    <dgm:cxn modelId="{5760F1A7-8317-430C-9AA3-CEAE79852296}" type="presParOf" srcId="{FE8A5AEB-E4F4-41F6-8D81-B5D3CFD900DA}" destId="{789AEA0B-36EC-4F27-BD62-C647B07491B4}" srcOrd="1" destOrd="0" presId="urn:microsoft.com/office/officeart/2005/8/layout/hierarchy1"/>
    <dgm:cxn modelId="{579D0326-C276-49E8-8A1D-D85FB0131001}" type="presParOf" srcId="{98284B46-8352-4E89-82B1-9788267C1782}" destId="{9B647CEA-BF21-4F0A-9C22-8C6ADA377FC1}" srcOrd="2" destOrd="0" presId="urn:microsoft.com/office/officeart/2005/8/layout/hierarchy1"/>
    <dgm:cxn modelId="{188C57CC-C1C4-440A-A08D-3D15933C3FEE}" type="presParOf" srcId="{9B647CEA-BF21-4F0A-9C22-8C6ADA377FC1}" destId="{F8CC4BC5-EB08-4C4A-B681-659D6398484B}" srcOrd="0" destOrd="0" presId="urn:microsoft.com/office/officeart/2005/8/layout/hierarchy1"/>
    <dgm:cxn modelId="{70E1FB57-7A48-4C9A-85C8-62D43FA5AEBC}" type="presParOf" srcId="{F8CC4BC5-EB08-4C4A-B681-659D6398484B}" destId="{96BF9D16-C36C-4CEC-936E-6BED3ED08B36}" srcOrd="0" destOrd="0" presId="urn:microsoft.com/office/officeart/2005/8/layout/hierarchy1"/>
    <dgm:cxn modelId="{3D5767E1-AC9B-4624-B155-E0BA1374A853}" type="presParOf" srcId="{F8CC4BC5-EB08-4C4A-B681-659D6398484B}" destId="{F148773E-BD97-446F-A582-0F1A7F9FC282}" srcOrd="1" destOrd="0" presId="urn:microsoft.com/office/officeart/2005/8/layout/hierarchy1"/>
    <dgm:cxn modelId="{4887DBFB-C310-4E65-9F58-928E8804D464}" type="presParOf" srcId="{9B647CEA-BF21-4F0A-9C22-8C6ADA377FC1}" destId="{130E424B-4949-4DCB-A23B-E5702A41922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317A41-27A5-4919-BC4D-80268EEE80A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49C8113A-7035-4E27-BC51-8CA18C46696D}">
      <dgm:prSet/>
      <dgm:spPr/>
      <dgm:t>
        <a:bodyPr/>
        <a:lstStyle/>
        <a:p>
          <a:pPr>
            <a:defRPr b="1"/>
          </a:pPr>
          <a:r>
            <a:rPr lang="en-US"/>
            <a:t>Key Entities &amp; Relationships</a:t>
          </a:r>
        </a:p>
      </dgm:t>
    </dgm:pt>
    <dgm:pt modelId="{32941582-51B8-477E-BC4B-09FF7BEEADF8}" type="parTrans" cxnId="{6C89460E-710D-40F6-902C-A596A3A1393F}">
      <dgm:prSet/>
      <dgm:spPr/>
      <dgm:t>
        <a:bodyPr/>
        <a:lstStyle/>
        <a:p>
          <a:endParaRPr lang="en-US"/>
        </a:p>
      </dgm:t>
    </dgm:pt>
    <dgm:pt modelId="{FAB6025E-9516-4E0B-B53F-17D0CFECC93E}" type="sibTrans" cxnId="{6C89460E-710D-40F6-902C-A596A3A1393F}">
      <dgm:prSet/>
      <dgm:spPr/>
      <dgm:t>
        <a:bodyPr/>
        <a:lstStyle/>
        <a:p>
          <a:endParaRPr lang="en-US"/>
        </a:p>
      </dgm:t>
    </dgm:pt>
    <dgm:pt modelId="{E10859F9-36E7-414E-BB35-35A723A2C031}">
      <dgm:prSet/>
      <dgm:spPr/>
      <dgm:t>
        <a:bodyPr/>
        <a:lstStyle/>
        <a:p>
          <a:r>
            <a:rPr lang="en-US"/>
            <a:t>Employee</a:t>
          </a:r>
        </a:p>
      </dgm:t>
    </dgm:pt>
    <dgm:pt modelId="{EF1C4304-E178-4276-9390-0503148C80BB}" type="parTrans" cxnId="{726F1293-AD44-4F6D-B5B0-2AE2A4F972CF}">
      <dgm:prSet/>
      <dgm:spPr/>
      <dgm:t>
        <a:bodyPr/>
        <a:lstStyle/>
        <a:p>
          <a:endParaRPr lang="en-US"/>
        </a:p>
      </dgm:t>
    </dgm:pt>
    <dgm:pt modelId="{7568D3E8-5F94-4B80-B510-423BD4216B3B}" type="sibTrans" cxnId="{726F1293-AD44-4F6D-B5B0-2AE2A4F972CF}">
      <dgm:prSet/>
      <dgm:spPr/>
      <dgm:t>
        <a:bodyPr/>
        <a:lstStyle/>
        <a:p>
          <a:endParaRPr lang="en-US"/>
        </a:p>
      </dgm:t>
    </dgm:pt>
    <dgm:pt modelId="{9A2799B2-4B02-446D-9F67-A922555FE7BB}">
      <dgm:prSet/>
      <dgm:spPr/>
      <dgm:t>
        <a:bodyPr/>
        <a:lstStyle/>
        <a:p>
          <a:r>
            <a:rPr lang="en-US"/>
            <a:t>Employee Type</a:t>
          </a:r>
        </a:p>
      </dgm:t>
    </dgm:pt>
    <dgm:pt modelId="{085F368C-E3D8-424B-8D5B-83BB48E942F5}" type="parTrans" cxnId="{F4179866-EFDB-466C-98D0-8C6BB9267E58}">
      <dgm:prSet/>
      <dgm:spPr/>
      <dgm:t>
        <a:bodyPr/>
        <a:lstStyle/>
        <a:p>
          <a:endParaRPr lang="en-US"/>
        </a:p>
      </dgm:t>
    </dgm:pt>
    <dgm:pt modelId="{DAEF555A-61FB-4457-814C-D7936B9633A0}" type="sibTrans" cxnId="{F4179866-EFDB-466C-98D0-8C6BB9267E58}">
      <dgm:prSet/>
      <dgm:spPr/>
      <dgm:t>
        <a:bodyPr/>
        <a:lstStyle/>
        <a:p>
          <a:endParaRPr lang="en-US"/>
        </a:p>
      </dgm:t>
    </dgm:pt>
    <dgm:pt modelId="{C280C597-0AEF-4125-85EA-CAEA8E66CFA4}">
      <dgm:prSet/>
      <dgm:spPr/>
      <dgm:t>
        <a:bodyPr/>
        <a:lstStyle/>
        <a:p>
          <a:r>
            <a:rPr lang="en-US"/>
            <a:t>Pay Group</a:t>
          </a:r>
        </a:p>
      </dgm:t>
    </dgm:pt>
    <dgm:pt modelId="{04D59706-57DF-471C-A2B8-A2D8CD248C33}" type="parTrans" cxnId="{BD7A2EB2-60AA-428B-AA85-1C5BC29ABA2C}">
      <dgm:prSet/>
      <dgm:spPr/>
      <dgm:t>
        <a:bodyPr/>
        <a:lstStyle/>
        <a:p>
          <a:endParaRPr lang="en-US"/>
        </a:p>
      </dgm:t>
    </dgm:pt>
    <dgm:pt modelId="{27D0CB47-6414-46D0-B61B-D77AB10959B5}" type="sibTrans" cxnId="{BD7A2EB2-60AA-428B-AA85-1C5BC29ABA2C}">
      <dgm:prSet/>
      <dgm:spPr/>
      <dgm:t>
        <a:bodyPr/>
        <a:lstStyle/>
        <a:p>
          <a:endParaRPr lang="en-US"/>
        </a:p>
      </dgm:t>
    </dgm:pt>
    <dgm:pt modelId="{EA05CC28-DCE9-4992-83B8-95B3D559B94E}">
      <dgm:prSet/>
      <dgm:spPr/>
      <dgm:t>
        <a:bodyPr/>
        <a:lstStyle/>
        <a:p>
          <a:r>
            <a:rPr lang="en-US"/>
            <a:t>Department</a:t>
          </a:r>
        </a:p>
      </dgm:t>
    </dgm:pt>
    <dgm:pt modelId="{C2369EB9-2905-4B35-AE42-EA016DE4547A}" type="parTrans" cxnId="{0FAACBBD-7DDF-4818-9F7C-222E91FC6512}">
      <dgm:prSet/>
      <dgm:spPr/>
      <dgm:t>
        <a:bodyPr/>
        <a:lstStyle/>
        <a:p>
          <a:endParaRPr lang="en-US"/>
        </a:p>
      </dgm:t>
    </dgm:pt>
    <dgm:pt modelId="{7DA234B1-34B5-4CDA-977D-EFF986A037EB}" type="sibTrans" cxnId="{0FAACBBD-7DDF-4818-9F7C-222E91FC6512}">
      <dgm:prSet/>
      <dgm:spPr/>
      <dgm:t>
        <a:bodyPr/>
        <a:lstStyle/>
        <a:p>
          <a:endParaRPr lang="en-US"/>
        </a:p>
      </dgm:t>
    </dgm:pt>
    <dgm:pt modelId="{61BC8B23-B926-4DE4-8E85-7A30B17DA27C}">
      <dgm:prSet/>
      <dgm:spPr/>
      <dgm:t>
        <a:bodyPr/>
        <a:lstStyle/>
        <a:p>
          <a:pPr>
            <a:defRPr b="1"/>
          </a:pPr>
          <a:r>
            <a:rPr lang="en-US"/>
            <a:t>Functionality</a:t>
          </a:r>
        </a:p>
      </dgm:t>
    </dgm:pt>
    <dgm:pt modelId="{4BEC624D-5302-492C-9553-C27619AEB7FC}" type="parTrans" cxnId="{28825D1C-8B32-40BC-B429-2F2A17966C8C}">
      <dgm:prSet/>
      <dgm:spPr/>
      <dgm:t>
        <a:bodyPr/>
        <a:lstStyle/>
        <a:p>
          <a:endParaRPr lang="en-US"/>
        </a:p>
      </dgm:t>
    </dgm:pt>
    <dgm:pt modelId="{6C670063-7C13-46E4-A497-A2B4CCB2A8AF}" type="sibTrans" cxnId="{28825D1C-8B32-40BC-B429-2F2A17966C8C}">
      <dgm:prSet/>
      <dgm:spPr/>
      <dgm:t>
        <a:bodyPr/>
        <a:lstStyle/>
        <a:p>
          <a:endParaRPr lang="en-US"/>
        </a:p>
      </dgm:t>
    </dgm:pt>
    <dgm:pt modelId="{680AC599-3810-423C-AFD7-750EDF9BF56E}">
      <dgm:prSet/>
      <dgm:spPr/>
      <dgm:t>
        <a:bodyPr/>
        <a:lstStyle/>
        <a:p>
          <a:r>
            <a:rPr lang="en-US"/>
            <a:t>CRUD (Create, Read, Update, Delete) operations</a:t>
          </a:r>
        </a:p>
      </dgm:t>
    </dgm:pt>
    <dgm:pt modelId="{9D537165-B1CB-4640-B621-EE4DDD3D1D5B}" type="parTrans" cxnId="{B08F2436-22C1-4272-86C2-2273A76B69BB}">
      <dgm:prSet/>
      <dgm:spPr/>
      <dgm:t>
        <a:bodyPr/>
        <a:lstStyle/>
        <a:p>
          <a:endParaRPr lang="en-US"/>
        </a:p>
      </dgm:t>
    </dgm:pt>
    <dgm:pt modelId="{F66882F2-5E2C-4405-8080-6824EB12497D}" type="sibTrans" cxnId="{B08F2436-22C1-4272-86C2-2273A76B69BB}">
      <dgm:prSet/>
      <dgm:spPr/>
      <dgm:t>
        <a:bodyPr/>
        <a:lstStyle/>
        <a:p>
          <a:endParaRPr lang="en-US"/>
        </a:p>
      </dgm:t>
    </dgm:pt>
    <dgm:pt modelId="{AB144C70-F99D-48A5-A1F7-8A5E9595CD41}">
      <dgm:prSet/>
      <dgm:spPr/>
      <dgm:t>
        <a:bodyPr/>
        <a:lstStyle/>
        <a:p>
          <a:r>
            <a:rPr lang="en-US"/>
            <a:t>Track relationships between entities</a:t>
          </a:r>
        </a:p>
      </dgm:t>
    </dgm:pt>
    <dgm:pt modelId="{CEC36CE9-71C1-43B9-AECB-F93F13F95CD6}" type="parTrans" cxnId="{712E3404-8360-4CB8-8D3F-CF0012346B51}">
      <dgm:prSet/>
      <dgm:spPr/>
      <dgm:t>
        <a:bodyPr/>
        <a:lstStyle/>
        <a:p>
          <a:endParaRPr lang="en-US"/>
        </a:p>
      </dgm:t>
    </dgm:pt>
    <dgm:pt modelId="{ABB29908-8566-4C31-89A1-3F28A01B3003}" type="sibTrans" cxnId="{712E3404-8360-4CB8-8D3F-CF0012346B51}">
      <dgm:prSet/>
      <dgm:spPr/>
      <dgm:t>
        <a:bodyPr/>
        <a:lstStyle/>
        <a:p>
          <a:endParaRPr lang="en-US"/>
        </a:p>
      </dgm:t>
    </dgm:pt>
    <dgm:pt modelId="{70D5D515-F332-45BF-83F1-C31C7648E715}" type="pres">
      <dgm:prSet presAssocID="{DB317A41-27A5-4919-BC4D-80268EEE80A7}" presName="root" presStyleCnt="0">
        <dgm:presLayoutVars>
          <dgm:dir/>
          <dgm:resizeHandles val="exact"/>
        </dgm:presLayoutVars>
      </dgm:prSet>
      <dgm:spPr/>
    </dgm:pt>
    <dgm:pt modelId="{C8D69EE8-A031-4285-92DB-E078086A787F}" type="pres">
      <dgm:prSet presAssocID="{49C8113A-7035-4E27-BC51-8CA18C46696D}" presName="compNode" presStyleCnt="0"/>
      <dgm:spPr/>
    </dgm:pt>
    <dgm:pt modelId="{A8519A0D-F270-400F-8E22-98A241859275}" type="pres">
      <dgm:prSet presAssocID="{49C8113A-7035-4E27-BC51-8CA18C46696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09FFBAE-2B77-458C-A380-4D74EFC8CDDB}" type="pres">
      <dgm:prSet presAssocID="{49C8113A-7035-4E27-BC51-8CA18C46696D}" presName="iconSpace" presStyleCnt="0"/>
      <dgm:spPr/>
    </dgm:pt>
    <dgm:pt modelId="{C01AD9B7-ADCB-45A8-8577-BD198ED41C75}" type="pres">
      <dgm:prSet presAssocID="{49C8113A-7035-4E27-BC51-8CA18C46696D}" presName="parTx" presStyleLbl="revTx" presStyleIdx="0" presStyleCnt="4">
        <dgm:presLayoutVars>
          <dgm:chMax val="0"/>
          <dgm:chPref val="0"/>
        </dgm:presLayoutVars>
      </dgm:prSet>
      <dgm:spPr/>
    </dgm:pt>
    <dgm:pt modelId="{CE70DA52-D55A-46D5-A4A0-67CA9CF21737}" type="pres">
      <dgm:prSet presAssocID="{49C8113A-7035-4E27-BC51-8CA18C46696D}" presName="txSpace" presStyleCnt="0"/>
      <dgm:spPr/>
    </dgm:pt>
    <dgm:pt modelId="{04E628BE-D6B7-4054-90B7-02297BBDD904}" type="pres">
      <dgm:prSet presAssocID="{49C8113A-7035-4E27-BC51-8CA18C46696D}" presName="desTx" presStyleLbl="revTx" presStyleIdx="1" presStyleCnt="4">
        <dgm:presLayoutVars/>
      </dgm:prSet>
      <dgm:spPr/>
    </dgm:pt>
    <dgm:pt modelId="{057D3150-58A8-4276-B17A-355DA74823F6}" type="pres">
      <dgm:prSet presAssocID="{FAB6025E-9516-4E0B-B53F-17D0CFECC93E}" presName="sibTrans" presStyleCnt="0"/>
      <dgm:spPr/>
    </dgm:pt>
    <dgm:pt modelId="{BA1DB603-6A7B-4DF0-89F3-DABAEFED3290}" type="pres">
      <dgm:prSet presAssocID="{61BC8B23-B926-4DE4-8E85-7A30B17DA27C}" presName="compNode" presStyleCnt="0"/>
      <dgm:spPr/>
    </dgm:pt>
    <dgm:pt modelId="{D27DB721-9ED1-47CC-BE8F-0BE6E3E5B79A}" type="pres">
      <dgm:prSet presAssocID="{61BC8B23-B926-4DE4-8E85-7A30B17DA27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523E9AD-C4F9-4005-B862-ED7E31B11D23}" type="pres">
      <dgm:prSet presAssocID="{61BC8B23-B926-4DE4-8E85-7A30B17DA27C}" presName="iconSpace" presStyleCnt="0"/>
      <dgm:spPr/>
    </dgm:pt>
    <dgm:pt modelId="{93DCFF75-B92F-434A-87CD-1B0E0ACAC61F}" type="pres">
      <dgm:prSet presAssocID="{61BC8B23-B926-4DE4-8E85-7A30B17DA27C}" presName="parTx" presStyleLbl="revTx" presStyleIdx="2" presStyleCnt="4">
        <dgm:presLayoutVars>
          <dgm:chMax val="0"/>
          <dgm:chPref val="0"/>
        </dgm:presLayoutVars>
      </dgm:prSet>
      <dgm:spPr/>
    </dgm:pt>
    <dgm:pt modelId="{FE0D7595-956C-49D9-BD2E-9F3D31DD5ACE}" type="pres">
      <dgm:prSet presAssocID="{61BC8B23-B926-4DE4-8E85-7A30B17DA27C}" presName="txSpace" presStyleCnt="0"/>
      <dgm:spPr/>
    </dgm:pt>
    <dgm:pt modelId="{234FF88B-CBE7-4C66-9D36-352C221E3A4A}" type="pres">
      <dgm:prSet presAssocID="{61BC8B23-B926-4DE4-8E85-7A30B17DA27C}" presName="desTx" presStyleLbl="revTx" presStyleIdx="3" presStyleCnt="4">
        <dgm:presLayoutVars/>
      </dgm:prSet>
      <dgm:spPr/>
    </dgm:pt>
  </dgm:ptLst>
  <dgm:cxnLst>
    <dgm:cxn modelId="{91CACF00-C0D2-4E1B-8DC1-C235806502E8}" type="presOf" srcId="{EA05CC28-DCE9-4992-83B8-95B3D559B94E}" destId="{04E628BE-D6B7-4054-90B7-02297BBDD904}" srcOrd="0" destOrd="3" presId="urn:microsoft.com/office/officeart/2018/5/layout/CenteredIconLabelDescriptionList"/>
    <dgm:cxn modelId="{94967903-5EC7-4255-9B23-A9DD5D6C24C7}" type="presOf" srcId="{680AC599-3810-423C-AFD7-750EDF9BF56E}" destId="{234FF88B-CBE7-4C66-9D36-352C221E3A4A}" srcOrd="0" destOrd="0" presId="urn:microsoft.com/office/officeart/2018/5/layout/CenteredIconLabelDescriptionList"/>
    <dgm:cxn modelId="{712E3404-8360-4CB8-8D3F-CF0012346B51}" srcId="{61BC8B23-B926-4DE4-8E85-7A30B17DA27C}" destId="{AB144C70-F99D-48A5-A1F7-8A5E9595CD41}" srcOrd="1" destOrd="0" parTransId="{CEC36CE9-71C1-43B9-AECB-F93F13F95CD6}" sibTransId="{ABB29908-8566-4C31-89A1-3F28A01B3003}"/>
    <dgm:cxn modelId="{7454F705-97D8-40A8-A499-87E9D171387E}" type="presOf" srcId="{E10859F9-36E7-414E-BB35-35A723A2C031}" destId="{04E628BE-D6B7-4054-90B7-02297BBDD904}" srcOrd="0" destOrd="0" presId="urn:microsoft.com/office/officeart/2018/5/layout/CenteredIconLabelDescriptionList"/>
    <dgm:cxn modelId="{6C89460E-710D-40F6-902C-A596A3A1393F}" srcId="{DB317A41-27A5-4919-BC4D-80268EEE80A7}" destId="{49C8113A-7035-4E27-BC51-8CA18C46696D}" srcOrd="0" destOrd="0" parTransId="{32941582-51B8-477E-BC4B-09FF7BEEADF8}" sibTransId="{FAB6025E-9516-4E0B-B53F-17D0CFECC93E}"/>
    <dgm:cxn modelId="{28825D1C-8B32-40BC-B429-2F2A17966C8C}" srcId="{DB317A41-27A5-4919-BC4D-80268EEE80A7}" destId="{61BC8B23-B926-4DE4-8E85-7A30B17DA27C}" srcOrd="1" destOrd="0" parTransId="{4BEC624D-5302-492C-9553-C27619AEB7FC}" sibTransId="{6C670063-7C13-46E4-A497-A2B4CCB2A8AF}"/>
    <dgm:cxn modelId="{B08F2436-22C1-4272-86C2-2273A76B69BB}" srcId="{61BC8B23-B926-4DE4-8E85-7A30B17DA27C}" destId="{680AC599-3810-423C-AFD7-750EDF9BF56E}" srcOrd="0" destOrd="0" parTransId="{9D537165-B1CB-4640-B621-EE4DDD3D1D5B}" sibTransId="{F66882F2-5E2C-4405-8080-6824EB12497D}"/>
    <dgm:cxn modelId="{4BD56A42-38F8-4330-9DC6-135A3C84E73C}" type="presOf" srcId="{61BC8B23-B926-4DE4-8E85-7A30B17DA27C}" destId="{93DCFF75-B92F-434A-87CD-1B0E0ACAC61F}" srcOrd="0" destOrd="0" presId="urn:microsoft.com/office/officeart/2018/5/layout/CenteredIconLabelDescriptionList"/>
    <dgm:cxn modelId="{F4179866-EFDB-466C-98D0-8C6BB9267E58}" srcId="{49C8113A-7035-4E27-BC51-8CA18C46696D}" destId="{9A2799B2-4B02-446D-9F67-A922555FE7BB}" srcOrd="1" destOrd="0" parTransId="{085F368C-E3D8-424B-8D5B-83BB48E942F5}" sibTransId="{DAEF555A-61FB-4457-814C-D7936B9633A0}"/>
    <dgm:cxn modelId="{47316A4A-291B-4B99-83D0-3B0FDC55D57F}" type="presOf" srcId="{9A2799B2-4B02-446D-9F67-A922555FE7BB}" destId="{04E628BE-D6B7-4054-90B7-02297BBDD904}" srcOrd="0" destOrd="1" presId="urn:microsoft.com/office/officeart/2018/5/layout/CenteredIconLabelDescriptionList"/>
    <dgm:cxn modelId="{94417192-77EB-4CB6-9FCB-04C05B42527A}" type="presOf" srcId="{AB144C70-F99D-48A5-A1F7-8A5E9595CD41}" destId="{234FF88B-CBE7-4C66-9D36-352C221E3A4A}" srcOrd="0" destOrd="1" presId="urn:microsoft.com/office/officeart/2018/5/layout/CenteredIconLabelDescriptionList"/>
    <dgm:cxn modelId="{726F1293-AD44-4F6D-B5B0-2AE2A4F972CF}" srcId="{49C8113A-7035-4E27-BC51-8CA18C46696D}" destId="{E10859F9-36E7-414E-BB35-35A723A2C031}" srcOrd="0" destOrd="0" parTransId="{EF1C4304-E178-4276-9390-0503148C80BB}" sibTransId="{7568D3E8-5F94-4B80-B510-423BD4216B3B}"/>
    <dgm:cxn modelId="{5CF3559F-43D0-4885-AD42-B7728EB93A82}" type="presOf" srcId="{C280C597-0AEF-4125-85EA-CAEA8E66CFA4}" destId="{04E628BE-D6B7-4054-90B7-02297BBDD904}" srcOrd="0" destOrd="2" presId="urn:microsoft.com/office/officeart/2018/5/layout/CenteredIconLabelDescriptionList"/>
    <dgm:cxn modelId="{189F6DAD-D2EC-4DE9-94B7-00167C10BBD8}" type="presOf" srcId="{DB317A41-27A5-4919-BC4D-80268EEE80A7}" destId="{70D5D515-F332-45BF-83F1-C31C7648E715}" srcOrd="0" destOrd="0" presId="urn:microsoft.com/office/officeart/2018/5/layout/CenteredIconLabelDescriptionList"/>
    <dgm:cxn modelId="{BD7A2EB2-60AA-428B-AA85-1C5BC29ABA2C}" srcId="{49C8113A-7035-4E27-BC51-8CA18C46696D}" destId="{C280C597-0AEF-4125-85EA-CAEA8E66CFA4}" srcOrd="2" destOrd="0" parTransId="{04D59706-57DF-471C-A2B8-A2D8CD248C33}" sibTransId="{27D0CB47-6414-46D0-B61B-D77AB10959B5}"/>
    <dgm:cxn modelId="{0FAACBBD-7DDF-4818-9F7C-222E91FC6512}" srcId="{49C8113A-7035-4E27-BC51-8CA18C46696D}" destId="{EA05CC28-DCE9-4992-83B8-95B3D559B94E}" srcOrd="3" destOrd="0" parTransId="{C2369EB9-2905-4B35-AE42-EA016DE4547A}" sibTransId="{7DA234B1-34B5-4CDA-977D-EFF986A037EB}"/>
    <dgm:cxn modelId="{9C62C9BF-7E7D-48F5-9220-2A9BB585B839}" type="presOf" srcId="{49C8113A-7035-4E27-BC51-8CA18C46696D}" destId="{C01AD9B7-ADCB-45A8-8577-BD198ED41C75}" srcOrd="0" destOrd="0" presId="urn:microsoft.com/office/officeart/2018/5/layout/CenteredIconLabelDescriptionList"/>
    <dgm:cxn modelId="{3A94B28A-A7E8-4979-801A-D0844B4FA123}" type="presParOf" srcId="{70D5D515-F332-45BF-83F1-C31C7648E715}" destId="{C8D69EE8-A031-4285-92DB-E078086A787F}" srcOrd="0" destOrd="0" presId="urn:microsoft.com/office/officeart/2018/5/layout/CenteredIconLabelDescriptionList"/>
    <dgm:cxn modelId="{3CF4D9C4-88B5-4376-91DF-DBA9D2EFA93E}" type="presParOf" srcId="{C8D69EE8-A031-4285-92DB-E078086A787F}" destId="{A8519A0D-F270-400F-8E22-98A241859275}" srcOrd="0" destOrd="0" presId="urn:microsoft.com/office/officeart/2018/5/layout/CenteredIconLabelDescriptionList"/>
    <dgm:cxn modelId="{B0502B51-3427-4E06-BAD7-E53257B8D63A}" type="presParOf" srcId="{C8D69EE8-A031-4285-92DB-E078086A787F}" destId="{509FFBAE-2B77-458C-A380-4D74EFC8CDDB}" srcOrd="1" destOrd="0" presId="urn:microsoft.com/office/officeart/2018/5/layout/CenteredIconLabelDescriptionList"/>
    <dgm:cxn modelId="{D953AF50-B97F-4AA0-89F2-9D05E985A039}" type="presParOf" srcId="{C8D69EE8-A031-4285-92DB-E078086A787F}" destId="{C01AD9B7-ADCB-45A8-8577-BD198ED41C75}" srcOrd="2" destOrd="0" presId="urn:microsoft.com/office/officeart/2018/5/layout/CenteredIconLabelDescriptionList"/>
    <dgm:cxn modelId="{DDBA3552-4B21-4F03-8156-C875C4F180BA}" type="presParOf" srcId="{C8D69EE8-A031-4285-92DB-E078086A787F}" destId="{CE70DA52-D55A-46D5-A4A0-67CA9CF21737}" srcOrd="3" destOrd="0" presId="urn:microsoft.com/office/officeart/2018/5/layout/CenteredIconLabelDescriptionList"/>
    <dgm:cxn modelId="{F05CE950-C62D-4B7F-B109-E7201C547790}" type="presParOf" srcId="{C8D69EE8-A031-4285-92DB-E078086A787F}" destId="{04E628BE-D6B7-4054-90B7-02297BBDD904}" srcOrd="4" destOrd="0" presId="urn:microsoft.com/office/officeart/2018/5/layout/CenteredIconLabelDescriptionList"/>
    <dgm:cxn modelId="{1C6624DF-C27B-4340-91EF-9481D8A4AB8D}" type="presParOf" srcId="{70D5D515-F332-45BF-83F1-C31C7648E715}" destId="{057D3150-58A8-4276-B17A-355DA74823F6}" srcOrd="1" destOrd="0" presId="urn:microsoft.com/office/officeart/2018/5/layout/CenteredIconLabelDescriptionList"/>
    <dgm:cxn modelId="{8BEF5A67-1B9B-4DCA-B322-4B9DDC75425D}" type="presParOf" srcId="{70D5D515-F332-45BF-83F1-C31C7648E715}" destId="{BA1DB603-6A7B-4DF0-89F3-DABAEFED3290}" srcOrd="2" destOrd="0" presId="urn:microsoft.com/office/officeart/2018/5/layout/CenteredIconLabelDescriptionList"/>
    <dgm:cxn modelId="{802C0A59-FB94-4DD6-9A53-F09961C0FCF4}" type="presParOf" srcId="{BA1DB603-6A7B-4DF0-89F3-DABAEFED3290}" destId="{D27DB721-9ED1-47CC-BE8F-0BE6E3E5B79A}" srcOrd="0" destOrd="0" presId="urn:microsoft.com/office/officeart/2018/5/layout/CenteredIconLabelDescriptionList"/>
    <dgm:cxn modelId="{CD13EB9B-46C8-4FCF-93DC-5AE6115336F5}" type="presParOf" srcId="{BA1DB603-6A7B-4DF0-89F3-DABAEFED3290}" destId="{C523E9AD-C4F9-4005-B862-ED7E31B11D23}" srcOrd="1" destOrd="0" presId="urn:microsoft.com/office/officeart/2018/5/layout/CenteredIconLabelDescriptionList"/>
    <dgm:cxn modelId="{2E211F9D-D02C-4255-84E3-C640394BC59F}" type="presParOf" srcId="{BA1DB603-6A7B-4DF0-89F3-DABAEFED3290}" destId="{93DCFF75-B92F-434A-87CD-1B0E0ACAC61F}" srcOrd="2" destOrd="0" presId="urn:microsoft.com/office/officeart/2018/5/layout/CenteredIconLabelDescriptionList"/>
    <dgm:cxn modelId="{D4148DA0-5CC2-453E-B9F2-AFDBD2728CF2}" type="presParOf" srcId="{BA1DB603-6A7B-4DF0-89F3-DABAEFED3290}" destId="{FE0D7595-956C-49D9-BD2E-9F3D31DD5ACE}" srcOrd="3" destOrd="0" presId="urn:microsoft.com/office/officeart/2018/5/layout/CenteredIconLabelDescriptionList"/>
    <dgm:cxn modelId="{6B38B3FE-4527-41E7-99F0-9B091DBB8EDC}" type="presParOf" srcId="{BA1DB603-6A7B-4DF0-89F3-DABAEFED3290}" destId="{234FF88B-CBE7-4C66-9D36-352C221E3A4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6966B7-6879-45AE-A8D7-1D632A1E5291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25DAE4-957D-4B7D-93A9-06F7A40F3286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We created an employee database for Dragos Inc. </a:t>
          </a:r>
        </a:p>
      </dsp:txBody>
      <dsp:txXfrm>
        <a:off x="378614" y="886531"/>
        <a:ext cx="2810360" cy="1744948"/>
      </dsp:txXfrm>
    </dsp:sp>
    <dsp:sp modelId="{167DDCC8-A7F7-4520-B43A-D832DD521BF2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B844E-8AB3-4AED-8559-91EA39F1A7EB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Keep track of employees, employee types, pay group, supervisor, department, product, office, and assets</a:t>
          </a:r>
        </a:p>
      </dsp:txBody>
      <dsp:txXfrm>
        <a:off x="3946203" y="886531"/>
        <a:ext cx="2810360" cy="1744948"/>
      </dsp:txXfrm>
    </dsp:sp>
    <dsp:sp modelId="{96BF9D16-C36C-4CEC-936E-6BED3ED08B36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48773E-BD97-446F-A582-0F1A7F9FC282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Visual representation (ERD's) and </a:t>
          </a:r>
          <a:r>
            <a:rPr lang="en-US" sz="1900" kern="1200">
              <a:latin typeface="Aptos Display" panose="020F0302020204030204"/>
            </a:rPr>
            <a:t>Software Implementation</a:t>
          </a:r>
          <a:endParaRPr lang="en-US" sz="1900" kern="1200"/>
        </a:p>
      </dsp:txBody>
      <dsp:txXfrm>
        <a:off x="7513791" y="886531"/>
        <a:ext cx="2810360" cy="1744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519A0D-F270-400F-8E22-98A241859275}">
      <dsp:nvSpPr>
        <dsp:cNvPr id="0" name=""/>
        <dsp:cNvSpPr/>
      </dsp:nvSpPr>
      <dsp:spPr>
        <a:xfrm>
          <a:off x="2169914" y="2558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1AD9B7-ADCB-45A8-8577-BD198ED41C75}">
      <dsp:nvSpPr>
        <dsp:cNvPr id="0" name=""/>
        <dsp:cNvSpPr/>
      </dsp:nvSpPr>
      <dsp:spPr>
        <a:xfrm>
          <a:off x="765914" y="169402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/>
            <a:t>Key Entities &amp; Relationships</a:t>
          </a:r>
        </a:p>
      </dsp:txBody>
      <dsp:txXfrm>
        <a:off x="765914" y="1694025"/>
        <a:ext cx="4320000" cy="648000"/>
      </dsp:txXfrm>
    </dsp:sp>
    <dsp:sp modelId="{04E628BE-D6B7-4054-90B7-02297BBDD904}">
      <dsp:nvSpPr>
        <dsp:cNvPr id="0" name=""/>
        <dsp:cNvSpPr/>
      </dsp:nvSpPr>
      <dsp:spPr>
        <a:xfrm>
          <a:off x="765914" y="2414790"/>
          <a:ext cx="4320000" cy="1249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Employee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Employee Type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Pay Group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Department</a:t>
          </a:r>
        </a:p>
      </dsp:txBody>
      <dsp:txXfrm>
        <a:off x="765914" y="2414790"/>
        <a:ext cx="4320000" cy="1249033"/>
      </dsp:txXfrm>
    </dsp:sp>
    <dsp:sp modelId="{D27DB721-9ED1-47CC-BE8F-0BE6E3E5B79A}">
      <dsp:nvSpPr>
        <dsp:cNvPr id="0" name=""/>
        <dsp:cNvSpPr/>
      </dsp:nvSpPr>
      <dsp:spPr>
        <a:xfrm>
          <a:off x="7245914" y="2558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DCFF75-B92F-434A-87CD-1B0E0ACAC61F}">
      <dsp:nvSpPr>
        <dsp:cNvPr id="0" name=""/>
        <dsp:cNvSpPr/>
      </dsp:nvSpPr>
      <dsp:spPr>
        <a:xfrm>
          <a:off x="5841914" y="169402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/>
            <a:t>Functionality</a:t>
          </a:r>
        </a:p>
      </dsp:txBody>
      <dsp:txXfrm>
        <a:off x="5841914" y="1694025"/>
        <a:ext cx="4320000" cy="648000"/>
      </dsp:txXfrm>
    </dsp:sp>
    <dsp:sp modelId="{234FF88B-CBE7-4C66-9D36-352C221E3A4A}">
      <dsp:nvSpPr>
        <dsp:cNvPr id="0" name=""/>
        <dsp:cNvSpPr/>
      </dsp:nvSpPr>
      <dsp:spPr>
        <a:xfrm>
          <a:off x="5841914" y="2414790"/>
          <a:ext cx="4320000" cy="1249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CRUD (Create, Read, Update, Delete) operations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Track relationships between entities</a:t>
          </a:r>
        </a:p>
      </dsp:txBody>
      <dsp:txXfrm>
        <a:off x="5841914" y="2414790"/>
        <a:ext cx="4320000" cy="12490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26654-205A-4BC9-B505-A5912B115A09}" type="datetimeFigureOut">
              <a:t>5/4/2025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E30AB-B50F-4F48-80E5-2A7A241FF3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42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Key Entities &amp; Relationships: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/>
              <a:t>Employee:</a:t>
            </a:r>
            <a:r>
              <a:rPr lang="en-US"/>
              <a:t> Personal &amp; job details (Name, ID, Address, etc.).</a:t>
            </a:r>
          </a:p>
          <a:p>
            <a:pPr marL="285750" lvl="1" indent="-285750">
              <a:buFont typeface="Arial"/>
              <a:buChar char="•"/>
            </a:pPr>
            <a:r>
              <a:rPr lang="en-US"/>
              <a:t>Relationships: Employee Type, Department, Office, Assets, Product, Supervisor</a:t>
            </a:r>
          </a:p>
          <a:p>
            <a:pPr marL="285750" indent="-285750">
              <a:buFont typeface="Arial"/>
              <a:buChar char="•"/>
            </a:pPr>
            <a:r>
              <a:rPr lang="en-US" b="1"/>
              <a:t>Employee Type:</a:t>
            </a:r>
            <a:r>
              <a:rPr lang="en-US"/>
              <a:t> Categorization (Part-time, Full-time, Contractor).</a:t>
            </a:r>
          </a:p>
          <a:p>
            <a:pPr marL="285750" lvl="1" indent="-285750">
              <a:buFont typeface="Arial"/>
              <a:buChar char="•"/>
            </a:pPr>
            <a:r>
              <a:rPr lang="en-US"/>
              <a:t>Relationship: Pay Group</a:t>
            </a:r>
          </a:p>
          <a:p>
            <a:pPr marL="285750" indent="-285750">
              <a:buFont typeface="Arial"/>
              <a:buChar char="•"/>
            </a:pPr>
            <a:r>
              <a:rPr lang="en-US" b="1"/>
              <a:t>Pay Group:</a:t>
            </a:r>
            <a:r>
              <a:rPr lang="en-US"/>
              <a:t> Pay structure (Rate, Frequency).</a:t>
            </a:r>
          </a:p>
          <a:p>
            <a:pPr marL="285750" indent="-285750">
              <a:buFont typeface="Arial"/>
              <a:buChar char="•"/>
            </a:pPr>
            <a:r>
              <a:rPr lang="en-US" b="1"/>
              <a:t>Supervisor:</a:t>
            </a:r>
            <a:r>
              <a:rPr lang="en-US"/>
              <a:t> Tracks employee supervision.</a:t>
            </a:r>
          </a:p>
          <a:p>
            <a:pPr marL="285750" indent="-285750">
              <a:buFont typeface="Arial"/>
              <a:buChar char="•"/>
            </a:pPr>
            <a:r>
              <a:rPr lang="en-US" b="1"/>
              <a:t>Department:</a:t>
            </a:r>
            <a:r>
              <a:rPr lang="en-US"/>
              <a:t> Organizational unit.</a:t>
            </a:r>
          </a:p>
          <a:p>
            <a:pPr marL="285750" lvl="1" indent="-285750">
              <a:buFont typeface="Arial"/>
              <a:buChar char="•"/>
            </a:pPr>
            <a:r>
              <a:rPr lang="en-US"/>
              <a:t>Designates bonus-eligible Department Head.</a:t>
            </a:r>
          </a:p>
          <a:p>
            <a:pPr marL="285750" indent="-285750">
              <a:buFont typeface="Arial"/>
              <a:buChar char="•"/>
            </a:pPr>
            <a:r>
              <a:rPr lang="en-US" b="1"/>
              <a:t>Product:</a:t>
            </a:r>
            <a:r>
              <a:rPr lang="en-US"/>
              <a:t> Details of products.</a:t>
            </a:r>
          </a:p>
          <a:p>
            <a:pPr marL="285750" lvl="1" indent="-285750">
              <a:buFont typeface="Arial"/>
              <a:buChar char="•"/>
            </a:pPr>
            <a:r>
              <a:rPr lang="en-US"/>
              <a:t>Relationship: Department, Employee</a:t>
            </a:r>
          </a:p>
          <a:p>
            <a:pPr marL="285750" indent="-285750">
              <a:buFont typeface="Arial"/>
              <a:buChar char="•"/>
            </a:pPr>
            <a:r>
              <a:rPr lang="en-US" b="1"/>
              <a:t>Office:</a:t>
            </a:r>
            <a:r>
              <a:rPr lang="en-US"/>
              <a:t> Physical work location.</a:t>
            </a:r>
          </a:p>
          <a:p>
            <a:pPr marL="285750" indent="-285750">
              <a:buFont typeface="Arial"/>
              <a:buChar char="•"/>
            </a:pPr>
            <a:r>
              <a:rPr lang="en-US" b="1"/>
              <a:t>Asset:</a:t>
            </a:r>
            <a:r>
              <a:rPr lang="en-US"/>
              <a:t> Company-owned property assigned to employees.</a:t>
            </a: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E30AB-B50F-4F48-80E5-2A7A241FF31E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81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AI-generated content may be incorrect.">
            <a:extLst>
              <a:ext uri="{FF2B5EF4-FFF2-40B4-BE49-F238E27FC236}">
                <a16:creationId xmlns:a16="http://schemas.microsoft.com/office/drawing/2014/main" id="{CF978115-3356-E56E-C16D-3E0A3712A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00353"/>
            <a:ext cx="11277600" cy="425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46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8C093-604F-2568-C86A-8AEFE282D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288D7-2011-4F1E-B102-B6A2DAA5B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Introduction</a:t>
            </a:r>
          </a:p>
          <a:p>
            <a:r>
              <a:rPr lang="en-US" sz="2000"/>
              <a:t>Dragos</a:t>
            </a:r>
          </a:p>
          <a:p>
            <a:r>
              <a:rPr lang="en-US" sz="2000"/>
              <a:t>System/User Requirements</a:t>
            </a:r>
          </a:p>
          <a:p>
            <a:r>
              <a:rPr lang="en-US" sz="2000"/>
              <a:t>ER Diagram</a:t>
            </a:r>
          </a:p>
          <a:p>
            <a:r>
              <a:rPr lang="en-US" sz="2000"/>
              <a:t>Application Introduction</a:t>
            </a:r>
          </a:p>
          <a:p>
            <a:r>
              <a:rPr lang="en-US" sz="2000"/>
              <a:t>Demo</a:t>
            </a:r>
            <a:br>
              <a:rPr lang="en-US" sz="2000"/>
            </a:b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414641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0EDC29-6C49-708E-E3F8-AA927548E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Introduction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73F05C-8055-A4CC-81DE-DA1078A4E1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667354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4498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BE4A8-8D0F-ECAD-F4B0-BFBEFF3E7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anchor="b">
            <a:normAutofit/>
          </a:bodyPr>
          <a:lstStyle/>
          <a:p>
            <a:r>
              <a:rPr lang="en-US" sz="4000"/>
              <a:t>Dragos </a:t>
            </a:r>
          </a:p>
        </p:txBody>
      </p:sp>
      <p:pic>
        <p:nvPicPr>
          <p:cNvPr id="4" name="Picture 3" descr="Industrial Cybersecurity Technology for OT Asset Visibility | Dragos​">
            <a:extLst>
              <a:ext uri="{FF2B5EF4-FFF2-40B4-BE49-F238E27FC236}">
                <a16:creationId xmlns:a16="http://schemas.microsoft.com/office/drawing/2014/main" id="{AB032FE4-612F-06A4-243F-12E9CB2C7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130" y="2201568"/>
            <a:ext cx="3876165" cy="202316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11372-F9F3-4FD3-7487-62BB8EA16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r>
              <a:rPr lang="en-US" sz="2000"/>
              <a:t>A Cybersecurity company founded in 2016</a:t>
            </a:r>
          </a:p>
          <a:p>
            <a:r>
              <a:rPr lang="en-US" sz="2000"/>
              <a:t>Specializes in protecting ICS and OT environments</a:t>
            </a:r>
          </a:p>
          <a:p>
            <a:r>
              <a:rPr lang="en-US" sz="2000"/>
              <a:t>Helps organizations detect, respond to, and prevent cyber threats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36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9D137-AC15-FC1D-D302-7C5D1EEF9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Employee Database System Requirements 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04AFD172-9AA6-CED2-9611-89D7E0F69B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787044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19248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FB1308-54C7-544E-E9E7-96591973C56E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 Diagram</a:t>
            </a:r>
          </a:p>
        </p:txBody>
      </p:sp>
      <p:pic>
        <p:nvPicPr>
          <p:cNvPr id="17" name="Picture 16" descr="A diagram of a flowchart&#10;&#10;AI-generated content may be incorrect.">
            <a:extLst>
              <a:ext uri="{FF2B5EF4-FFF2-40B4-BE49-F238E27FC236}">
                <a16:creationId xmlns:a16="http://schemas.microsoft.com/office/drawing/2014/main" id="{F03339B5-4D43-344D-17A0-0072CD977A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09" b="1309"/>
          <a:stretch/>
        </p:blipFill>
        <p:spPr>
          <a:xfrm>
            <a:off x="2270180" y="1966293"/>
            <a:ext cx="7651639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20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3C663-3397-9E5E-BFCF-0A35B4BC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MySequel Solutions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7107A88-3F2F-E279-9C4B-6B20280DA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519055"/>
            <a:ext cx="5131088" cy="3322378"/>
          </a:xfrm>
          <a:prstGeom prst="rect">
            <a:avLst/>
          </a:prstGeom>
        </p:spPr>
      </p:pic>
      <p:pic>
        <p:nvPicPr>
          <p:cNvPr id="4" name="Picture 3" descr="A screenshot of a login screen&#10;&#10;AI-generated content may be incorrect.">
            <a:extLst>
              <a:ext uri="{FF2B5EF4-FFF2-40B4-BE49-F238E27FC236}">
                <a16:creationId xmlns:a16="http://schemas.microsoft.com/office/drawing/2014/main" id="{4E4782E7-C7EB-0E52-1DC9-1F312DFFD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279746"/>
            <a:ext cx="5131087" cy="387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363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0AB20-D0A1-42D8-3342-3D4FE048E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MySequel Solutions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17335A2-66DF-FD59-A1D8-A76A9D246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377950"/>
            <a:ext cx="5131088" cy="3604589"/>
          </a:xfrm>
          <a:prstGeom prst="rect">
            <a:avLst/>
          </a:prstGeom>
        </p:spPr>
      </p:pic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90771A3-E47E-F87B-9E96-7482024505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45165" y="2217815"/>
            <a:ext cx="4773530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907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473AFF-F81B-23D0-E273-01E2D4BEC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28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Overview</vt:lpstr>
      <vt:lpstr>Introduction</vt:lpstr>
      <vt:lpstr>Dragos </vt:lpstr>
      <vt:lpstr>Employee Database System Requirements </vt:lpstr>
      <vt:lpstr>PowerPoint Presentation</vt:lpstr>
      <vt:lpstr>MySequel Solutions</vt:lpstr>
      <vt:lpstr>MySequel Solutions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3</cp:revision>
  <dcterms:created xsi:type="dcterms:W3CDTF">2025-05-04T20:02:47Z</dcterms:created>
  <dcterms:modified xsi:type="dcterms:W3CDTF">2025-05-05T05:46:35Z</dcterms:modified>
</cp:coreProperties>
</file>