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7"/>
  </p:notesMasterIdLst>
  <p:sldIdLst>
    <p:sldId id="262" r:id="rId3"/>
    <p:sldId id="265" r:id="rId4"/>
    <p:sldId id="266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C0B4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108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217E4-26A0-45CF-B234-6515337BE7E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0238EB-31A3-4CE0-A2DE-4503B0966CCC}">
      <dgm:prSet phldrT="[Text]"/>
      <dgm:spPr>
        <a:solidFill>
          <a:srgbClr val="FF0000"/>
        </a:solidFill>
      </dgm:spPr>
      <dgm:t>
        <a:bodyPr/>
        <a:lstStyle/>
        <a:p>
          <a:r>
            <a:rPr lang="en-IN"/>
            <a:t>Data Cleaning</a:t>
          </a:r>
        </a:p>
      </dgm:t>
    </dgm:pt>
    <dgm:pt modelId="{2615DD3B-A795-4BBD-958A-FBFA08D76454}" type="parTrans" cxnId="{73B7F037-27DC-482D-BF7E-2BA3F968C4A2}">
      <dgm:prSet/>
      <dgm:spPr/>
      <dgm:t>
        <a:bodyPr/>
        <a:lstStyle/>
        <a:p>
          <a:endParaRPr lang="en-IN"/>
        </a:p>
      </dgm:t>
    </dgm:pt>
    <dgm:pt modelId="{87AB9AAF-35CC-4FC3-9A73-455C14662428}" type="sibTrans" cxnId="{73B7F037-27DC-482D-BF7E-2BA3F968C4A2}">
      <dgm:prSet/>
      <dgm:spPr/>
      <dgm:t>
        <a:bodyPr/>
        <a:lstStyle/>
        <a:p>
          <a:endParaRPr lang="en-IN"/>
        </a:p>
      </dgm:t>
    </dgm:pt>
    <dgm:pt modelId="{DA8C5725-1B4C-4690-B5DD-D5E7948F6BE7}">
      <dgm:prSet phldrT="[Text]" phldr="1"/>
      <dgm:spPr/>
      <dgm:t>
        <a:bodyPr/>
        <a:lstStyle/>
        <a:p>
          <a:endParaRPr lang="en-IN"/>
        </a:p>
      </dgm:t>
    </dgm:pt>
    <dgm:pt modelId="{7AE7ECCE-0F98-4C1A-9859-6CE304E662D4}" type="parTrans" cxnId="{8B9CFD6B-DFDB-414E-A4E8-6A534AAAFC1D}">
      <dgm:prSet/>
      <dgm:spPr/>
      <dgm:t>
        <a:bodyPr/>
        <a:lstStyle/>
        <a:p>
          <a:endParaRPr lang="en-IN"/>
        </a:p>
      </dgm:t>
    </dgm:pt>
    <dgm:pt modelId="{96FAE6EE-DC0A-4D88-87D1-73A570045F7F}" type="sibTrans" cxnId="{8B9CFD6B-DFDB-414E-A4E8-6A534AAAFC1D}">
      <dgm:prSet/>
      <dgm:spPr/>
      <dgm:t>
        <a:bodyPr/>
        <a:lstStyle/>
        <a:p>
          <a:endParaRPr lang="en-IN"/>
        </a:p>
      </dgm:t>
    </dgm:pt>
    <dgm:pt modelId="{9547CAF6-C908-4244-BF5A-9638411554A1}">
      <dgm:prSet phldrT="[Text]"/>
      <dgm:spPr>
        <a:solidFill>
          <a:srgbClr val="00B050"/>
        </a:solidFill>
      </dgm:spPr>
      <dgm:t>
        <a:bodyPr/>
        <a:lstStyle/>
        <a:p>
          <a:r>
            <a:rPr lang="en-IN"/>
            <a:t>Data Integration</a:t>
          </a:r>
        </a:p>
      </dgm:t>
    </dgm:pt>
    <dgm:pt modelId="{422F1C71-CE9F-43F5-B676-C51C9139602D}" type="parTrans" cxnId="{CEC2D0C2-8533-46FA-AF29-9E7864751345}">
      <dgm:prSet/>
      <dgm:spPr/>
      <dgm:t>
        <a:bodyPr/>
        <a:lstStyle/>
        <a:p>
          <a:endParaRPr lang="en-IN"/>
        </a:p>
      </dgm:t>
    </dgm:pt>
    <dgm:pt modelId="{1BF4DDED-DA49-4A95-A562-483C6907AA39}" type="sibTrans" cxnId="{CEC2D0C2-8533-46FA-AF29-9E7864751345}">
      <dgm:prSet/>
      <dgm:spPr/>
      <dgm:t>
        <a:bodyPr/>
        <a:lstStyle/>
        <a:p>
          <a:endParaRPr lang="en-IN"/>
        </a:p>
      </dgm:t>
    </dgm:pt>
    <dgm:pt modelId="{70180061-D6CB-4895-98F1-210B1937949F}">
      <dgm:prSet phldrT="[Text]" phldr="1"/>
      <dgm:spPr/>
      <dgm:t>
        <a:bodyPr/>
        <a:lstStyle/>
        <a:p>
          <a:endParaRPr lang="en-IN"/>
        </a:p>
      </dgm:t>
    </dgm:pt>
    <dgm:pt modelId="{EAB95341-29E6-42C7-AA1A-65134E34D217}" type="parTrans" cxnId="{4AB7B2F0-5298-491F-B791-919C900CB60E}">
      <dgm:prSet/>
      <dgm:spPr/>
      <dgm:t>
        <a:bodyPr/>
        <a:lstStyle/>
        <a:p>
          <a:endParaRPr lang="en-IN"/>
        </a:p>
      </dgm:t>
    </dgm:pt>
    <dgm:pt modelId="{47F4B5EF-252F-496C-B795-A32AC246D6BD}" type="sibTrans" cxnId="{4AB7B2F0-5298-491F-B791-919C900CB60E}">
      <dgm:prSet/>
      <dgm:spPr/>
      <dgm:t>
        <a:bodyPr/>
        <a:lstStyle/>
        <a:p>
          <a:endParaRPr lang="en-IN"/>
        </a:p>
      </dgm:t>
    </dgm:pt>
    <dgm:pt modelId="{4EA6FF86-FEAE-4787-823E-1E741011C2CF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Data Reduction</a:t>
          </a:r>
        </a:p>
      </dgm:t>
    </dgm:pt>
    <dgm:pt modelId="{B68ADF01-E0E7-4A13-B0A4-1BDA4B46C20A}" type="parTrans" cxnId="{A15C1A77-0D90-4207-81D5-7ABABB736726}">
      <dgm:prSet/>
      <dgm:spPr/>
      <dgm:t>
        <a:bodyPr/>
        <a:lstStyle/>
        <a:p>
          <a:endParaRPr lang="en-IN"/>
        </a:p>
      </dgm:t>
    </dgm:pt>
    <dgm:pt modelId="{E964BFE0-6ED9-413B-A49F-67F27C7E9349}" type="sibTrans" cxnId="{A15C1A77-0D90-4207-81D5-7ABABB736726}">
      <dgm:prSet/>
      <dgm:spPr/>
      <dgm:t>
        <a:bodyPr/>
        <a:lstStyle/>
        <a:p>
          <a:endParaRPr lang="en-IN"/>
        </a:p>
      </dgm:t>
    </dgm:pt>
    <dgm:pt modelId="{001A0FA4-E02A-417F-BDB4-0ACFB3CB4384}">
      <dgm:prSet phldrT="[Text]" phldr="1"/>
      <dgm:spPr/>
      <dgm:t>
        <a:bodyPr/>
        <a:lstStyle/>
        <a:p>
          <a:endParaRPr lang="en-IN"/>
        </a:p>
      </dgm:t>
    </dgm:pt>
    <dgm:pt modelId="{7521E930-14DD-4AE1-A788-B82CC31A5EA7}" type="parTrans" cxnId="{8BDABBD9-4C15-49DA-8303-A6AD0A4E2E7B}">
      <dgm:prSet/>
      <dgm:spPr/>
      <dgm:t>
        <a:bodyPr/>
        <a:lstStyle/>
        <a:p>
          <a:endParaRPr lang="en-IN"/>
        </a:p>
      </dgm:t>
    </dgm:pt>
    <dgm:pt modelId="{1342F461-B07D-4569-A6A2-26AD9326B106}" type="sibTrans" cxnId="{8BDABBD9-4C15-49DA-8303-A6AD0A4E2E7B}">
      <dgm:prSet/>
      <dgm:spPr/>
      <dgm:t>
        <a:bodyPr/>
        <a:lstStyle/>
        <a:p>
          <a:endParaRPr lang="en-IN"/>
        </a:p>
      </dgm:t>
    </dgm:pt>
    <dgm:pt modelId="{52E09DAA-60E4-4538-BEF1-03747C55B7F5}">
      <dgm:prSet phldrT="[Text]"/>
      <dgm:spPr>
        <a:solidFill>
          <a:srgbClr val="C0B170"/>
        </a:solidFill>
      </dgm:spPr>
      <dgm:t>
        <a:bodyPr/>
        <a:lstStyle/>
        <a:p>
          <a:r>
            <a:rPr lang="en-IN" dirty="0"/>
            <a:t>Data Transformation</a:t>
          </a:r>
        </a:p>
      </dgm:t>
    </dgm:pt>
    <dgm:pt modelId="{B43D883A-A16F-4042-A74F-8F48CD4AF69A}" type="parTrans" cxnId="{8011E2E4-4C3D-47E9-851C-E32517A7A1C6}">
      <dgm:prSet/>
      <dgm:spPr/>
      <dgm:t>
        <a:bodyPr/>
        <a:lstStyle/>
        <a:p>
          <a:endParaRPr lang="en-IN"/>
        </a:p>
      </dgm:t>
    </dgm:pt>
    <dgm:pt modelId="{9CC8B39B-948E-4D0B-B852-63A56D902A17}" type="sibTrans" cxnId="{8011E2E4-4C3D-47E9-851C-E32517A7A1C6}">
      <dgm:prSet/>
      <dgm:spPr/>
      <dgm:t>
        <a:bodyPr/>
        <a:lstStyle/>
        <a:p>
          <a:endParaRPr lang="en-IN"/>
        </a:p>
      </dgm:t>
    </dgm:pt>
    <dgm:pt modelId="{DE2DA9DA-8301-45CB-ACD8-EC0824E53BB0}" type="pres">
      <dgm:prSet presAssocID="{044217E4-26A0-45CF-B234-6515337BE7E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7DEF1547-7ED1-452A-BD2A-2B818F421D88}" type="pres">
      <dgm:prSet presAssocID="{370238EB-31A3-4CE0-A2DE-4503B0966CCC}" presName="composite" presStyleCnt="0"/>
      <dgm:spPr/>
    </dgm:pt>
    <dgm:pt modelId="{E1E7E63A-E630-4E34-8245-7602C3F6037D}" type="pres">
      <dgm:prSet presAssocID="{370238EB-31A3-4CE0-A2DE-4503B0966CCC}" presName="bentUpArrow1" presStyleLbl="alignImgPlace1" presStyleIdx="0" presStyleCnt="3"/>
      <dgm:spPr/>
    </dgm:pt>
    <dgm:pt modelId="{BC49B646-EDCB-4E86-9A79-28116424D5EB}" type="pres">
      <dgm:prSet presAssocID="{370238EB-31A3-4CE0-A2DE-4503B0966CC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A19B2A-6CBA-4C41-BB86-6FC9DCCC0BC5}" type="pres">
      <dgm:prSet presAssocID="{370238EB-31A3-4CE0-A2DE-4503B0966CC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10AAEB-5ECB-4C1A-AED3-B6C0F25007EE}" type="pres">
      <dgm:prSet presAssocID="{87AB9AAF-35CC-4FC3-9A73-455C14662428}" presName="sibTrans" presStyleCnt="0"/>
      <dgm:spPr/>
    </dgm:pt>
    <dgm:pt modelId="{4CB0EDA6-EF40-4875-93F5-541F41BAAAC6}" type="pres">
      <dgm:prSet presAssocID="{9547CAF6-C908-4244-BF5A-9638411554A1}" presName="composite" presStyleCnt="0"/>
      <dgm:spPr/>
    </dgm:pt>
    <dgm:pt modelId="{A0F91ED6-D323-4705-AA9A-85ED236FE3C1}" type="pres">
      <dgm:prSet presAssocID="{9547CAF6-C908-4244-BF5A-9638411554A1}" presName="bentUpArrow1" presStyleLbl="alignImgPlace1" presStyleIdx="1" presStyleCnt="3"/>
      <dgm:spPr/>
    </dgm:pt>
    <dgm:pt modelId="{49DC721D-FB98-492A-A704-BBE15315AE81}" type="pres">
      <dgm:prSet presAssocID="{9547CAF6-C908-4244-BF5A-9638411554A1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68F764-115F-48CD-8E26-E1705DFC7A66}" type="pres">
      <dgm:prSet presAssocID="{9547CAF6-C908-4244-BF5A-9638411554A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ADF7F5-9396-4E3D-8701-611ED75029BB}" type="pres">
      <dgm:prSet presAssocID="{1BF4DDED-DA49-4A95-A562-483C6907AA39}" presName="sibTrans" presStyleCnt="0"/>
      <dgm:spPr/>
    </dgm:pt>
    <dgm:pt modelId="{91E71781-D933-462E-BD3B-FD5F8BF7C5EC}" type="pres">
      <dgm:prSet presAssocID="{4EA6FF86-FEAE-4787-823E-1E741011C2CF}" presName="composite" presStyleCnt="0"/>
      <dgm:spPr/>
    </dgm:pt>
    <dgm:pt modelId="{A5FD156D-C569-47CE-81AD-15271321A966}" type="pres">
      <dgm:prSet presAssocID="{4EA6FF86-FEAE-4787-823E-1E741011C2CF}" presName="bentUpArrow1" presStyleLbl="alignImgPlace1" presStyleIdx="2" presStyleCnt="3"/>
      <dgm:spPr/>
    </dgm:pt>
    <dgm:pt modelId="{999EAEF7-ED05-417B-985B-65C7B8C8D0CA}" type="pres">
      <dgm:prSet presAssocID="{4EA6FF86-FEAE-4787-823E-1E741011C2CF}" presName="ParentText" presStyleLbl="node1" presStyleIdx="2" presStyleCnt="4" custLinFactNeighborX="2142" custLinFactNeighborY="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D61B5D-F916-467F-98F6-46B02B5A5F19}" type="pres">
      <dgm:prSet presAssocID="{4EA6FF86-FEAE-4787-823E-1E741011C2CF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712695-3880-4230-A1B5-0F23B3351661}" type="pres">
      <dgm:prSet presAssocID="{E964BFE0-6ED9-413B-A49F-67F27C7E9349}" presName="sibTrans" presStyleCnt="0"/>
      <dgm:spPr/>
    </dgm:pt>
    <dgm:pt modelId="{FE3D5305-1D2B-4AA2-9D3F-7E3038FC0088}" type="pres">
      <dgm:prSet presAssocID="{52E09DAA-60E4-4538-BEF1-03747C55B7F5}" presName="composite" presStyleCnt="0"/>
      <dgm:spPr/>
    </dgm:pt>
    <dgm:pt modelId="{04561452-B59E-48BB-A463-4809B4ED3747}" type="pres">
      <dgm:prSet presAssocID="{52E09DAA-60E4-4538-BEF1-03747C55B7F5}" presName="ParentText" presStyleLbl="node1" presStyleIdx="3" presStyleCnt="4" custLinFactNeighborX="2142" custLinFactNeighborY="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EC2D0C2-8533-46FA-AF29-9E7864751345}" srcId="{044217E4-26A0-45CF-B234-6515337BE7EC}" destId="{9547CAF6-C908-4244-BF5A-9638411554A1}" srcOrd="1" destOrd="0" parTransId="{422F1C71-CE9F-43F5-B676-C51C9139602D}" sibTransId="{1BF4DDED-DA49-4A95-A562-483C6907AA39}"/>
    <dgm:cxn modelId="{8B9CFD6B-DFDB-414E-A4E8-6A534AAAFC1D}" srcId="{370238EB-31A3-4CE0-A2DE-4503B0966CCC}" destId="{DA8C5725-1B4C-4690-B5DD-D5E7948F6BE7}" srcOrd="0" destOrd="0" parTransId="{7AE7ECCE-0F98-4C1A-9859-6CE304E662D4}" sibTransId="{96FAE6EE-DC0A-4D88-87D1-73A570045F7F}"/>
    <dgm:cxn modelId="{8011E2E4-4C3D-47E9-851C-E32517A7A1C6}" srcId="{044217E4-26A0-45CF-B234-6515337BE7EC}" destId="{52E09DAA-60E4-4538-BEF1-03747C55B7F5}" srcOrd="3" destOrd="0" parTransId="{B43D883A-A16F-4042-A74F-8F48CD4AF69A}" sibTransId="{9CC8B39B-948E-4D0B-B852-63A56D902A17}"/>
    <dgm:cxn modelId="{73B7F037-27DC-482D-BF7E-2BA3F968C4A2}" srcId="{044217E4-26A0-45CF-B234-6515337BE7EC}" destId="{370238EB-31A3-4CE0-A2DE-4503B0966CCC}" srcOrd="0" destOrd="0" parTransId="{2615DD3B-A795-4BBD-958A-FBFA08D76454}" sibTransId="{87AB9AAF-35CC-4FC3-9A73-455C14662428}"/>
    <dgm:cxn modelId="{D410C6FB-1558-409C-A6FE-DD703DE3CE1E}" type="presOf" srcId="{DA8C5725-1B4C-4690-B5DD-D5E7948F6BE7}" destId="{CFA19B2A-6CBA-4C41-BB86-6FC9DCCC0BC5}" srcOrd="0" destOrd="0" presId="urn:microsoft.com/office/officeart/2005/8/layout/StepDownProcess"/>
    <dgm:cxn modelId="{E5B57F18-58C4-4DC9-B4D1-16C05D3A48DF}" type="presOf" srcId="{52E09DAA-60E4-4538-BEF1-03747C55B7F5}" destId="{04561452-B59E-48BB-A463-4809B4ED3747}" srcOrd="0" destOrd="0" presId="urn:microsoft.com/office/officeart/2005/8/layout/StepDownProcess"/>
    <dgm:cxn modelId="{00FF2C9A-33E2-4C61-A571-64AEF1FE4DB0}" type="presOf" srcId="{001A0FA4-E02A-417F-BDB4-0ACFB3CB4384}" destId="{EED61B5D-F916-467F-98F6-46B02B5A5F19}" srcOrd="0" destOrd="0" presId="urn:microsoft.com/office/officeart/2005/8/layout/StepDownProcess"/>
    <dgm:cxn modelId="{A15C1A77-0D90-4207-81D5-7ABABB736726}" srcId="{044217E4-26A0-45CF-B234-6515337BE7EC}" destId="{4EA6FF86-FEAE-4787-823E-1E741011C2CF}" srcOrd="2" destOrd="0" parTransId="{B68ADF01-E0E7-4A13-B0A4-1BDA4B46C20A}" sibTransId="{E964BFE0-6ED9-413B-A49F-67F27C7E9349}"/>
    <dgm:cxn modelId="{4AB7B2F0-5298-491F-B791-919C900CB60E}" srcId="{9547CAF6-C908-4244-BF5A-9638411554A1}" destId="{70180061-D6CB-4895-98F1-210B1937949F}" srcOrd="0" destOrd="0" parTransId="{EAB95341-29E6-42C7-AA1A-65134E34D217}" sibTransId="{47F4B5EF-252F-496C-B795-A32AC246D6BD}"/>
    <dgm:cxn modelId="{5CCACDA0-4630-4524-A70D-7C1FE2F07D4A}" type="presOf" srcId="{70180061-D6CB-4895-98F1-210B1937949F}" destId="{A268F764-115F-48CD-8E26-E1705DFC7A66}" srcOrd="0" destOrd="0" presId="urn:microsoft.com/office/officeart/2005/8/layout/StepDownProcess"/>
    <dgm:cxn modelId="{5EAAAAF1-91AE-4698-8AB7-B57B71B2F192}" type="presOf" srcId="{4EA6FF86-FEAE-4787-823E-1E741011C2CF}" destId="{999EAEF7-ED05-417B-985B-65C7B8C8D0CA}" srcOrd="0" destOrd="0" presId="urn:microsoft.com/office/officeart/2005/8/layout/StepDownProcess"/>
    <dgm:cxn modelId="{5E9E950D-9913-4568-951A-FC1D55097EE5}" type="presOf" srcId="{370238EB-31A3-4CE0-A2DE-4503B0966CCC}" destId="{BC49B646-EDCB-4E86-9A79-28116424D5EB}" srcOrd="0" destOrd="0" presId="urn:microsoft.com/office/officeart/2005/8/layout/StepDownProcess"/>
    <dgm:cxn modelId="{6D31ABCD-5341-401F-8619-262E9FCD7124}" type="presOf" srcId="{9547CAF6-C908-4244-BF5A-9638411554A1}" destId="{49DC721D-FB98-492A-A704-BBE15315AE81}" srcOrd="0" destOrd="0" presId="urn:microsoft.com/office/officeart/2005/8/layout/StepDownProcess"/>
    <dgm:cxn modelId="{8BDABBD9-4C15-49DA-8303-A6AD0A4E2E7B}" srcId="{4EA6FF86-FEAE-4787-823E-1E741011C2CF}" destId="{001A0FA4-E02A-417F-BDB4-0ACFB3CB4384}" srcOrd="0" destOrd="0" parTransId="{7521E930-14DD-4AE1-A788-B82CC31A5EA7}" sibTransId="{1342F461-B07D-4569-A6A2-26AD9326B106}"/>
    <dgm:cxn modelId="{4F34C6CD-A09A-4225-94A9-10DB09D76414}" type="presOf" srcId="{044217E4-26A0-45CF-B234-6515337BE7EC}" destId="{DE2DA9DA-8301-45CB-ACD8-EC0824E53BB0}" srcOrd="0" destOrd="0" presId="urn:microsoft.com/office/officeart/2005/8/layout/StepDownProcess"/>
    <dgm:cxn modelId="{321B19F8-8E99-4242-8DF0-359079AF37E1}" type="presParOf" srcId="{DE2DA9DA-8301-45CB-ACD8-EC0824E53BB0}" destId="{7DEF1547-7ED1-452A-BD2A-2B818F421D88}" srcOrd="0" destOrd="0" presId="urn:microsoft.com/office/officeart/2005/8/layout/StepDownProcess"/>
    <dgm:cxn modelId="{91CF6C3E-0C71-4AC9-A708-D2A998D711AE}" type="presParOf" srcId="{7DEF1547-7ED1-452A-BD2A-2B818F421D88}" destId="{E1E7E63A-E630-4E34-8245-7602C3F6037D}" srcOrd="0" destOrd="0" presId="urn:microsoft.com/office/officeart/2005/8/layout/StepDownProcess"/>
    <dgm:cxn modelId="{67B9FCE2-2565-41CC-805F-EC159EA0EB17}" type="presParOf" srcId="{7DEF1547-7ED1-452A-BD2A-2B818F421D88}" destId="{BC49B646-EDCB-4E86-9A79-28116424D5EB}" srcOrd="1" destOrd="0" presId="urn:microsoft.com/office/officeart/2005/8/layout/StepDownProcess"/>
    <dgm:cxn modelId="{4F15769F-D3AD-478C-98DC-47D357A3198A}" type="presParOf" srcId="{7DEF1547-7ED1-452A-BD2A-2B818F421D88}" destId="{CFA19B2A-6CBA-4C41-BB86-6FC9DCCC0BC5}" srcOrd="2" destOrd="0" presId="urn:microsoft.com/office/officeart/2005/8/layout/StepDownProcess"/>
    <dgm:cxn modelId="{26FEA97A-1BC8-4118-A389-793DD1C52C5C}" type="presParOf" srcId="{DE2DA9DA-8301-45CB-ACD8-EC0824E53BB0}" destId="{6510AAEB-5ECB-4C1A-AED3-B6C0F25007EE}" srcOrd="1" destOrd="0" presId="urn:microsoft.com/office/officeart/2005/8/layout/StepDownProcess"/>
    <dgm:cxn modelId="{A18A5C69-B780-4973-A0A4-31A36213FA81}" type="presParOf" srcId="{DE2DA9DA-8301-45CB-ACD8-EC0824E53BB0}" destId="{4CB0EDA6-EF40-4875-93F5-541F41BAAAC6}" srcOrd="2" destOrd="0" presId="urn:microsoft.com/office/officeart/2005/8/layout/StepDownProcess"/>
    <dgm:cxn modelId="{A2D8D818-DE3F-4DD5-91E1-538D2029153A}" type="presParOf" srcId="{4CB0EDA6-EF40-4875-93F5-541F41BAAAC6}" destId="{A0F91ED6-D323-4705-AA9A-85ED236FE3C1}" srcOrd="0" destOrd="0" presId="urn:microsoft.com/office/officeart/2005/8/layout/StepDownProcess"/>
    <dgm:cxn modelId="{0BF56FDD-A06C-414A-9374-C7EC7E335267}" type="presParOf" srcId="{4CB0EDA6-EF40-4875-93F5-541F41BAAAC6}" destId="{49DC721D-FB98-492A-A704-BBE15315AE81}" srcOrd="1" destOrd="0" presId="urn:microsoft.com/office/officeart/2005/8/layout/StepDownProcess"/>
    <dgm:cxn modelId="{7E92390C-DD6C-4566-B004-47D02D4CC993}" type="presParOf" srcId="{4CB0EDA6-EF40-4875-93F5-541F41BAAAC6}" destId="{A268F764-115F-48CD-8E26-E1705DFC7A66}" srcOrd="2" destOrd="0" presId="urn:microsoft.com/office/officeart/2005/8/layout/StepDownProcess"/>
    <dgm:cxn modelId="{06AC17B7-C86E-443B-AE0A-B0D7D059AAD2}" type="presParOf" srcId="{DE2DA9DA-8301-45CB-ACD8-EC0824E53BB0}" destId="{9DADF7F5-9396-4E3D-8701-611ED75029BB}" srcOrd="3" destOrd="0" presId="urn:microsoft.com/office/officeart/2005/8/layout/StepDownProcess"/>
    <dgm:cxn modelId="{11D6AD95-7AF2-4535-9F29-07E932C39F14}" type="presParOf" srcId="{DE2DA9DA-8301-45CB-ACD8-EC0824E53BB0}" destId="{91E71781-D933-462E-BD3B-FD5F8BF7C5EC}" srcOrd="4" destOrd="0" presId="urn:microsoft.com/office/officeart/2005/8/layout/StepDownProcess"/>
    <dgm:cxn modelId="{1DBDEEF0-621D-48CD-818B-E6F8942BAC13}" type="presParOf" srcId="{91E71781-D933-462E-BD3B-FD5F8BF7C5EC}" destId="{A5FD156D-C569-47CE-81AD-15271321A966}" srcOrd="0" destOrd="0" presId="urn:microsoft.com/office/officeart/2005/8/layout/StepDownProcess"/>
    <dgm:cxn modelId="{ABD01A2C-8D5A-4B05-91D4-38A0B9C2EB03}" type="presParOf" srcId="{91E71781-D933-462E-BD3B-FD5F8BF7C5EC}" destId="{999EAEF7-ED05-417B-985B-65C7B8C8D0CA}" srcOrd="1" destOrd="0" presId="urn:microsoft.com/office/officeart/2005/8/layout/StepDownProcess"/>
    <dgm:cxn modelId="{F1742C37-5C5C-4960-BE6E-1080CF61E389}" type="presParOf" srcId="{91E71781-D933-462E-BD3B-FD5F8BF7C5EC}" destId="{EED61B5D-F916-467F-98F6-46B02B5A5F19}" srcOrd="2" destOrd="0" presId="urn:microsoft.com/office/officeart/2005/8/layout/StepDownProcess"/>
    <dgm:cxn modelId="{00A63578-F928-4ABD-9D85-9C9746ACB1B3}" type="presParOf" srcId="{DE2DA9DA-8301-45CB-ACD8-EC0824E53BB0}" destId="{C5712695-3880-4230-A1B5-0F23B3351661}" srcOrd="5" destOrd="0" presId="urn:microsoft.com/office/officeart/2005/8/layout/StepDownProcess"/>
    <dgm:cxn modelId="{F2B63BFF-4B31-4594-A133-204BEA3C430F}" type="presParOf" srcId="{DE2DA9DA-8301-45CB-ACD8-EC0824E53BB0}" destId="{FE3D5305-1D2B-4AA2-9D3F-7E3038FC0088}" srcOrd="6" destOrd="0" presId="urn:microsoft.com/office/officeart/2005/8/layout/StepDownProcess"/>
    <dgm:cxn modelId="{7313FD93-7D39-44E1-92DD-07BD480F07BE}" type="presParOf" srcId="{FE3D5305-1D2B-4AA2-9D3F-7E3038FC0088}" destId="{04561452-B59E-48BB-A463-4809B4ED374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E7E63A-E630-4E34-8245-7602C3F6037D}">
      <dsp:nvSpPr>
        <dsp:cNvPr id="0" name=""/>
        <dsp:cNvSpPr/>
      </dsp:nvSpPr>
      <dsp:spPr>
        <a:xfrm rot="5400000">
          <a:off x="1962518" y="1498961"/>
          <a:ext cx="1316414" cy="1498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9B646-EDCB-4E86-9A79-28116424D5EB}">
      <dsp:nvSpPr>
        <dsp:cNvPr id="0" name=""/>
        <dsp:cNvSpPr/>
      </dsp:nvSpPr>
      <dsp:spPr>
        <a:xfrm>
          <a:off x="1613748" y="39690"/>
          <a:ext cx="2216066" cy="1551174"/>
        </a:xfrm>
        <a:prstGeom prst="roundRect">
          <a:avLst>
            <a:gd name="adj" fmla="val 1667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/>
            <a:t>Data Cleaning</a:t>
          </a:r>
        </a:p>
      </dsp:txBody>
      <dsp:txXfrm>
        <a:off x="1613748" y="39690"/>
        <a:ext cx="2216066" cy="1551174"/>
      </dsp:txXfrm>
    </dsp:sp>
    <dsp:sp modelId="{CFA19B2A-6CBA-4C41-BB86-6FC9DCCC0BC5}">
      <dsp:nvSpPr>
        <dsp:cNvPr id="0" name=""/>
        <dsp:cNvSpPr/>
      </dsp:nvSpPr>
      <dsp:spPr>
        <a:xfrm>
          <a:off x="3829815" y="187630"/>
          <a:ext cx="1611755" cy="1253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/>
        </a:p>
      </dsp:txBody>
      <dsp:txXfrm>
        <a:off x="3829815" y="187630"/>
        <a:ext cx="1611755" cy="1253727"/>
      </dsp:txXfrm>
    </dsp:sp>
    <dsp:sp modelId="{A0F91ED6-D323-4705-AA9A-85ED236FE3C1}">
      <dsp:nvSpPr>
        <dsp:cNvPr id="0" name=""/>
        <dsp:cNvSpPr/>
      </dsp:nvSpPr>
      <dsp:spPr>
        <a:xfrm rot="5400000">
          <a:off x="3799873" y="3241443"/>
          <a:ext cx="1316414" cy="1498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C721D-FB98-492A-A704-BBE15315AE81}">
      <dsp:nvSpPr>
        <dsp:cNvPr id="0" name=""/>
        <dsp:cNvSpPr/>
      </dsp:nvSpPr>
      <dsp:spPr>
        <a:xfrm>
          <a:off x="3451103" y="1782171"/>
          <a:ext cx="2216066" cy="1551174"/>
        </a:xfrm>
        <a:prstGeom prst="roundRect">
          <a:avLst>
            <a:gd name="adj" fmla="val 1667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/>
            <a:t>Data Integration</a:t>
          </a:r>
        </a:p>
      </dsp:txBody>
      <dsp:txXfrm>
        <a:off x="3451103" y="1782171"/>
        <a:ext cx="2216066" cy="1551174"/>
      </dsp:txXfrm>
    </dsp:sp>
    <dsp:sp modelId="{A268F764-115F-48CD-8E26-E1705DFC7A66}">
      <dsp:nvSpPr>
        <dsp:cNvPr id="0" name=""/>
        <dsp:cNvSpPr/>
      </dsp:nvSpPr>
      <dsp:spPr>
        <a:xfrm>
          <a:off x="5667169" y="1930111"/>
          <a:ext cx="1611755" cy="1253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/>
        </a:p>
      </dsp:txBody>
      <dsp:txXfrm>
        <a:off x="5667169" y="1930111"/>
        <a:ext cx="1611755" cy="1253727"/>
      </dsp:txXfrm>
    </dsp:sp>
    <dsp:sp modelId="{A5FD156D-C569-47CE-81AD-15271321A966}">
      <dsp:nvSpPr>
        <dsp:cNvPr id="0" name=""/>
        <dsp:cNvSpPr/>
      </dsp:nvSpPr>
      <dsp:spPr>
        <a:xfrm rot="5400000">
          <a:off x="5637227" y="4983924"/>
          <a:ext cx="1316414" cy="14986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EAEF7-ED05-417B-985B-65C7B8C8D0CA}">
      <dsp:nvSpPr>
        <dsp:cNvPr id="0" name=""/>
        <dsp:cNvSpPr/>
      </dsp:nvSpPr>
      <dsp:spPr>
        <a:xfrm>
          <a:off x="5335926" y="3553845"/>
          <a:ext cx="2216066" cy="1551174"/>
        </a:xfrm>
        <a:prstGeom prst="roundRect">
          <a:avLst>
            <a:gd name="adj" fmla="val 1667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/>
            <a:t>Data Reduction</a:t>
          </a:r>
        </a:p>
      </dsp:txBody>
      <dsp:txXfrm>
        <a:off x="5335926" y="3553845"/>
        <a:ext cx="2216066" cy="1551174"/>
      </dsp:txXfrm>
    </dsp:sp>
    <dsp:sp modelId="{EED61B5D-F916-467F-98F6-46B02B5A5F19}">
      <dsp:nvSpPr>
        <dsp:cNvPr id="0" name=""/>
        <dsp:cNvSpPr/>
      </dsp:nvSpPr>
      <dsp:spPr>
        <a:xfrm>
          <a:off x="7504524" y="3672592"/>
          <a:ext cx="1611755" cy="1253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/>
        </a:p>
      </dsp:txBody>
      <dsp:txXfrm>
        <a:off x="7504524" y="3672592"/>
        <a:ext cx="1611755" cy="1253727"/>
      </dsp:txXfrm>
    </dsp:sp>
    <dsp:sp modelId="{04561452-B59E-48BB-A463-4809B4ED3747}">
      <dsp:nvSpPr>
        <dsp:cNvPr id="0" name=""/>
        <dsp:cNvSpPr/>
      </dsp:nvSpPr>
      <dsp:spPr>
        <a:xfrm>
          <a:off x="7173281" y="5296327"/>
          <a:ext cx="2216066" cy="1551174"/>
        </a:xfrm>
        <a:prstGeom prst="roundRect">
          <a:avLst>
            <a:gd name="adj" fmla="val 16670"/>
          </a:avLst>
        </a:prstGeom>
        <a:solidFill>
          <a:srgbClr val="C0B17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/>
            <a:t>Data Transformation</a:t>
          </a:r>
        </a:p>
      </dsp:txBody>
      <dsp:txXfrm>
        <a:off x="7173281" y="5296327"/>
        <a:ext cx="2216066" cy="1551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34F4D-9426-466B-AF60-5BECB68D7414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236E-22C7-4B40-8A7B-4419DD72E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81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236E-22C7-4B40-8A7B-4419DD72E4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833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236E-22C7-4B40-8A7B-4419DD72E4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236E-22C7-4B40-8A7B-4419DD72E4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A8CB-A0B0-433A-8908-572C71B58125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7526-A977-4232-8060-7B5089DBE931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5D22-ECF4-41DD-AF19-7E3EBCC01E6C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A8CB-A0B0-433A-8908-572C71B58125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293-28A7-464B-A00A-9D63DB83F79C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5024-D20E-4BD1-AAC0-365B2F6BE478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9D2E-D5CB-4B8F-B13C-E1972FA928E6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005-55E9-438D-AAB7-8D54A40CA8F6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28A-91CB-4E65-A124-52EB3B8C19F8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0FEF-E996-4CB1-998D-F7FC976DE77C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C73-CC39-4703-A3B6-99503B8FCA6D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293-28A7-464B-A00A-9D63DB83F79C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1B1C-5039-4BCF-8B23-CAD0EA150598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7526-A977-4232-8060-7B5089DBE931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45D22-ECF4-41DD-AF19-7E3EBCC01E6C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5024-D20E-4BD1-AAC0-365B2F6BE478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9D2E-D5CB-4B8F-B13C-E1972FA928E6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C8005-55E9-438D-AAB7-8D54A40CA8F6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528A-91CB-4E65-A124-52EB3B8C19F8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0FEF-E996-4CB1-998D-F7FC976DE77C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5C73-CC39-4703-A3B6-99503B8FCA6D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1B1C-5039-4BCF-8B23-CAD0EA150598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3BD9-F099-4A90-87EF-8A0D617D7C2B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3BD9-F099-4A90-87EF-8A0D617D7C2B}" type="datetime6">
              <a:rPr lang="en-US" smtClean="0"/>
              <a:pPr/>
              <a:t>February 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F048-54A0-41A2-8AE6-600831839A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cbf6b-OTE3Z/Data_Preprocessing_-_Dept_Of_Computer_Engineering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2415" cy="84074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151575784"/>
              </p:ext>
            </p:extLst>
          </p:nvPr>
        </p:nvGraphicFramePr>
        <p:xfrm>
          <a:off x="1236372" y="0"/>
          <a:ext cx="10955628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Arc 1"/>
          <p:cNvSpPr/>
          <p:nvPr/>
        </p:nvSpPr>
        <p:spPr>
          <a:xfrm>
            <a:off x="6091707" y="543488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25491" y="0"/>
            <a:ext cx="5666508" cy="275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  <a:ea typeface="PMingLiU" pitchFamily="18" charset="-120"/>
                <a:cs typeface="+mn-cs"/>
              </a:rPr>
              <a:t>Data </a:t>
            </a:r>
            <a:r>
              <a:rPr kumimoji="0" lang="en-I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  <a:ea typeface="PMingLiU" pitchFamily="18" charset="-120"/>
                <a:cs typeface="+mn-cs"/>
              </a:rPr>
              <a:t>Preprocessing</a:t>
            </a:r>
            <a:endParaRPr kumimoji="0" lang="en-I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ookman Old Style" pitchFamily="18" charset="0"/>
              <a:ea typeface="PMingLiU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Bookman Old Style" pitchFamily="18" charset="0"/>
                <a:ea typeface="PMingLiU" pitchFamily="18" charset="-120"/>
                <a:cs typeface="+mn-cs"/>
              </a:rPr>
              <a:t>An Overview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Bookman Old Style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0" y="5437909"/>
            <a:ext cx="8534400" cy="1420091"/>
          </a:xfrm>
        </p:spPr>
        <p:txBody>
          <a:bodyPr/>
          <a:lstStyle/>
          <a:p>
            <a:pPr algn="l"/>
            <a:r>
              <a:rPr lang="en-IN" dirty="0" smtClean="0"/>
              <a:t>By </a:t>
            </a:r>
            <a:r>
              <a:rPr lang="en-IN" dirty="0" err="1" smtClean="0"/>
              <a:t>Sandeep</a:t>
            </a:r>
            <a:r>
              <a:rPr lang="en-IN" dirty="0" smtClean="0"/>
              <a:t> </a:t>
            </a:r>
            <a:r>
              <a:rPr lang="en-IN" dirty="0" err="1" smtClean="0"/>
              <a:t>Patil</a:t>
            </a:r>
            <a:r>
              <a:rPr lang="en-IN" dirty="0" smtClean="0"/>
              <a:t>,</a:t>
            </a:r>
          </a:p>
          <a:p>
            <a:pPr algn="l"/>
            <a:r>
              <a:rPr lang="en-IN" dirty="0" smtClean="0"/>
              <a:t>Department of Computer Engineering, I²IT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891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8259" y="6356353"/>
            <a:ext cx="11752729" cy="365125"/>
          </a:xfrm>
        </p:spPr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2415" cy="8407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632013"/>
            <a:ext cx="10972800" cy="549415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TW" sz="5400" b="1" dirty="0" smtClean="0">
                <a:latin typeface="Bookman Old Style" pitchFamily="18" charset="0"/>
                <a:ea typeface="PMingLiU" pitchFamily="18" charset="-120"/>
              </a:rPr>
              <a:t>Outline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altLang="zh-TW" sz="3500" dirty="0" smtClean="0">
                <a:latin typeface="Bookman Old Style" pitchFamily="18" charset="0"/>
                <a:ea typeface="PMingLiU" pitchFamily="18" charset="-120"/>
              </a:rPr>
              <a:t>What </a:t>
            </a:r>
            <a:r>
              <a:rPr lang="en-US" altLang="zh-TW" sz="3500" dirty="0">
                <a:latin typeface="Bookman Old Style" pitchFamily="18" charset="0"/>
                <a:ea typeface="PMingLiU" pitchFamily="18" charset="-120"/>
              </a:rPr>
              <a:t>is </a:t>
            </a:r>
            <a:r>
              <a:rPr lang="en-IN" sz="3500" dirty="0">
                <a:latin typeface="Bookman Old Style" pitchFamily="18" charset="0"/>
                <a:ea typeface="PMingLiU" pitchFamily="18" charset="-120"/>
              </a:rPr>
              <a:t>Data </a:t>
            </a:r>
            <a:r>
              <a:rPr lang="en-IN" sz="3500" dirty="0" err="1" smtClean="0">
                <a:latin typeface="Bookman Old Style" pitchFamily="18" charset="0"/>
                <a:ea typeface="PMingLiU" pitchFamily="18" charset="-120"/>
              </a:rPr>
              <a:t>Preprocessing</a:t>
            </a:r>
            <a:r>
              <a:rPr lang="en-IN" sz="3500" dirty="0" smtClean="0">
                <a:latin typeface="Bookman Old Style" pitchFamily="18" charset="0"/>
                <a:ea typeface="PMingLiU" pitchFamily="18" charset="-120"/>
              </a:rPr>
              <a:t> ?</a:t>
            </a:r>
            <a:endParaRPr lang="en-IN" sz="3500" dirty="0">
              <a:latin typeface="Bookman Old Style" pitchFamily="18" charset="0"/>
              <a:ea typeface="PMingLiU" pitchFamily="18" charset="-12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IN" sz="3500" dirty="0">
                <a:latin typeface="Bookman Old Style" pitchFamily="18" charset="0"/>
                <a:ea typeface="PMingLiU" pitchFamily="18" charset="-120"/>
              </a:rPr>
              <a:t>Major Steps in Data </a:t>
            </a:r>
            <a:r>
              <a:rPr lang="en-IN" sz="3500" dirty="0" err="1" smtClean="0">
                <a:latin typeface="Bookman Old Style" pitchFamily="18" charset="0"/>
                <a:ea typeface="PMingLiU" pitchFamily="18" charset="-120"/>
              </a:rPr>
              <a:t>Preprocessing</a:t>
            </a:r>
            <a:endParaRPr lang="en-IN" sz="3500" dirty="0" smtClean="0">
              <a:latin typeface="Bookman Old Style" pitchFamily="18" charset="0"/>
              <a:ea typeface="PMingLiU" pitchFamily="18" charset="-120"/>
            </a:endParaRPr>
          </a:p>
          <a:p>
            <a:pPr marL="1314450" lvl="2" indent="-514350">
              <a:buFont typeface="Wingdings" panose="05000000000000000000" pitchFamily="2" charset="2"/>
              <a:buChar char="v"/>
            </a:pPr>
            <a:r>
              <a:rPr lang="en-IN" altLang="zh-TW" sz="2700" dirty="0">
                <a:latin typeface="Bookman Old Style" pitchFamily="18" charset="0"/>
                <a:ea typeface="PMingLiU" pitchFamily="18" charset="-120"/>
              </a:rPr>
              <a:t>Data Cleaning</a:t>
            </a:r>
          </a:p>
          <a:p>
            <a:pPr marL="1314450" lvl="2" indent="-514350">
              <a:buFont typeface="Wingdings" panose="05000000000000000000" pitchFamily="2" charset="2"/>
              <a:buChar char="v"/>
            </a:pPr>
            <a:r>
              <a:rPr lang="en-IN" altLang="zh-TW" sz="2700" dirty="0">
                <a:latin typeface="Bookman Old Style" pitchFamily="18" charset="0"/>
                <a:ea typeface="PMingLiU" pitchFamily="18" charset="-120"/>
              </a:rPr>
              <a:t>Data Integration</a:t>
            </a:r>
          </a:p>
          <a:p>
            <a:pPr marL="1314450" lvl="2" indent="-514350">
              <a:buFont typeface="Wingdings" panose="05000000000000000000" pitchFamily="2" charset="2"/>
              <a:buChar char="v"/>
            </a:pPr>
            <a:r>
              <a:rPr lang="en-IN" altLang="zh-TW" sz="2700" dirty="0">
                <a:latin typeface="Bookman Old Style" pitchFamily="18" charset="0"/>
                <a:ea typeface="PMingLiU" pitchFamily="18" charset="-120"/>
              </a:rPr>
              <a:t>Data Reduction</a:t>
            </a:r>
          </a:p>
          <a:p>
            <a:pPr marL="1314450" lvl="2" indent="-514350">
              <a:buFont typeface="Wingdings" panose="05000000000000000000" pitchFamily="2" charset="2"/>
              <a:buChar char="v"/>
            </a:pPr>
            <a:r>
              <a:rPr lang="en-IN" altLang="zh-TW" sz="2700" dirty="0">
                <a:latin typeface="Bookman Old Style" pitchFamily="18" charset="0"/>
                <a:ea typeface="PMingLiU" pitchFamily="18" charset="-120"/>
              </a:rPr>
              <a:t>Data Transformation and Data Discretization</a:t>
            </a:r>
            <a:endParaRPr lang="en-US" altLang="zh-TW" sz="2700" dirty="0">
              <a:latin typeface="Bookman Old Style" pitchFamily="18" charset="0"/>
              <a:ea typeface="PMingLiU" pitchFamily="18" charset="-12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IN" sz="3500" dirty="0" smtClean="0">
                <a:latin typeface="Bookman Old Style" pitchFamily="18" charset="0"/>
                <a:ea typeface="PMingLiU" pitchFamily="18" charset="-120"/>
              </a:rPr>
              <a:t>Conclusion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en-US" altLang="zh-TW" sz="3100" dirty="0" smtClean="0">
              <a:latin typeface="Bookman Old Style" pitchFamily="18" charset="0"/>
              <a:ea typeface="PMingLiU" pitchFamily="18" charset="-120"/>
            </a:endParaRPr>
          </a:p>
          <a:p>
            <a:pPr marL="0" indent="0">
              <a:buNone/>
            </a:pPr>
            <a:endParaRPr lang="en-US" altLang="zh-TW" sz="3500" dirty="0" smtClean="0">
              <a:latin typeface="Bookman Old Style" pitchFamily="18" charset="0"/>
              <a:ea typeface="PMingLiU" pitchFamily="18" charset="-120"/>
            </a:endParaRPr>
          </a:p>
          <a:p>
            <a:pPr algn="ctr">
              <a:buNone/>
            </a:pPr>
            <a:endParaRPr lang="en-IN" altLang="zh-TW" sz="5400" dirty="0" smtClean="0">
              <a:latin typeface="Bookman Old Style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8259" y="6356353"/>
            <a:ext cx="11752729" cy="365125"/>
          </a:xfrm>
        </p:spPr>
        <p:txBody>
          <a:bodyPr/>
          <a:lstStyle/>
          <a:p>
            <a:r>
              <a:rPr lang="en-US" smtClean="0"/>
              <a:t>International Institute of Information Technology, I²IT, P-14 Rajiv Gandhi Infotech Park, MIDC Phase 1,Hinjawadi, Pune - 411 057  |  Tel +91 20 22933441 | Website - www.isquareit.edu.in | Email - info@isquareit.edu.in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2415" cy="84074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2706" y="1775015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b="1" dirty="0" smtClean="0">
                <a:latin typeface="Bookman Old Style" pitchFamily="18" charset="0"/>
              </a:rPr>
              <a:t>Need of data </a:t>
            </a:r>
            <a:r>
              <a:rPr lang="en-IN" sz="2400" b="1" dirty="0" err="1" smtClean="0">
                <a:latin typeface="Bookman Old Style" pitchFamily="18" charset="0"/>
              </a:rPr>
              <a:t>preprocessing</a:t>
            </a:r>
            <a:r>
              <a:rPr lang="en-IN" sz="2400" b="1" dirty="0" smtClean="0">
                <a:latin typeface="Bookman Old Style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400" dirty="0" smtClean="0">
                <a:latin typeface="Bookman Old Style" pitchFamily="18" charset="0"/>
              </a:rPr>
              <a:t>    Some part of Data may have problems like </a:t>
            </a:r>
          </a:p>
          <a:p>
            <a:pPr lvl="1">
              <a:lnSpc>
                <a:spcPct val="90000"/>
              </a:lnSpc>
            </a:pPr>
            <a:r>
              <a:rPr lang="en-IN" sz="2400" dirty="0" smtClean="0">
                <a:latin typeface="Bookman Old Style" pitchFamily="18" charset="0"/>
              </a:rPr>
              <a:t>Incomplete (absence of data) </a:t>
            </a:r>
          </a:p>
          <a:p>
            <a:pPr lvl="1">
              <a:lnSpc>
                <a:spcPct val="90000"/>
              </a:lnSpc>
            </a:pPr>
            <a:r>
              <a:rPr lang="en-IN" sz="2400" dirty="0" smtClean="0">
                <a:latin typeface="Bookman Old Style" pitchFamily="18" charset="0"/>
              </a:rPr>
              <a:t>Inaccurate </a:t>
            </a:r>
            <a:r>
              <a:rPr lang="en-IN" sz="2400" dirty="0">
                <a:latin typeface="Bookman Old Style" pitchFamily="18" charset="0"/>
              </a:rPr>
              <a:t>or </a:t>
            </a:r>
            <a:r>
              <a:rPr lang="en-IN" sz="2400" dirty="0" smtClean="0">
                <a:latin typeface="Bookman Old Style" pitchFamily="18" charset="0"/>
              </a:rPr>
              <a:t>noisy (other than expected  values)</a:t>
            </a:r>
            <a:endParaRPr lang="en-IN" sz="2400" dirty="0">
              <a:latin typeface="Bookman Old Style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 smtClean="0">
                <a:latin typeface="Bookman Old Style" pitchFamily="18" charset="0"/>
              </a:rPr>
              <a:t>Inconsistent (containing discrepancies)</a:t>
            </a:r>
          </a:p>
          <a:p>
            <a:pPr lvl="1">
              <a:lnSpc>
                <a:spcPct val="90000"/>
              </a:lnSpc>
            </a:pPr>
            <a:r>
              <a:rPr lang="en-IN" sz="2400" dirty="0" smtClean="0">
                <a:latin typeface="Bookman Old Style" pitchFamily="18" charset="0"/>
              </a:rPr>
              <a:t>Timeliness (old </a:t>
            </a:r>
            <a:r>
              <a:rPr lang="en-IN" sz="2400" dirty="0">
                <a:latin typeface="Bookman Old Style" pitchFamily="18" charset="0"/>
              </a:rPr>
              <a:t>version </a:t>
            </a:r>
            <a:r>
              <a:rPr lang="en-IN" sz="2400" dirty="0" smtClean="0">
                <a:latin typeface="Bookman Old Style" pitchFamily="18" charset="0"/>
              </a:rPr>
              <a:t>of data)</a:t>
            </a:r>
          </a:p>
          <a:p>
            <a:pPr lvl="1">
              <a:lnSpc>
                <a:spcPct val="90000"/>
              </a:lnSpc>
            </a:pPr>
            <a:r>
              <a:rPr lang="en-IN" sz="2400" dirty="0" smtClean="0">
                <a:latin typeface="Bookman Old Style" pitchFamily="18" charset="0"/>
              </a:rPr>
              <a:t>Believability (users </a:t>
            </a:r>
            <a:r>
              <a:rPr lang="en-IN" sz="2400" dirty="0">
                <a:latin typeface="Bookman Old Style" pitchFamily="18" charset="0"/>
              </a:rPr>
              <a:t>faith in the correctness of </a:t>
            </a:r>
            <a:r>
              <a:rPr lang="en-IN" sz="2400" dirty="0" smtClean="0">
                <a:latin typeface="Bookman Old Style" pitchFamily="18" charset="0"/>
              </a:rPr>
              <a:t>the data)</a:t>
            </a:r>
            <a:endParaRPr lang="en-IN" sz="2400" dirty="0">
              <a:latin typeface="Bookman Old Style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IN" sz="2400" dirty="0" smtClean="0">
                <a:latin typeface="Bookman Old Style" pitchFamily="18" charset="0"/>
              </a:rPr>
              <a:t>Interpretability (simplicity </a:t>
            </a:r>
            <a:r>
              <a:rPr lang="en-IN" sz="2400" dirty="0">
                <a:latin typeface="Bookman Old Style" pitchFamily="18" charset="0"/>
              </a:rPr>
              <a:t>in understanding the </a:t>
            </a:r>
            <a:r>
              <a:rPr lang="en-IN" sz="2400" dirty="0" smtClean="0">
                <a:latin typeface="Bookman Old Style" pitchFamily="18" charset="0"/>
              </a:rPr>
              <a:t>data)</a:t>
            </a:r>
            <a:endParaRPr lang="en-US" sz="2400" dirty="0" smtClean="0"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Bookman Old Style" pitchFamily="18" charset="0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Bookman Old Style" pitchFamily="18" charset="0"/>
            </a:endParaRPr>
          </a:p>
          <a:p>
            <a:endParaRPr lang="en-IN" sz="2400" dirty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1178" y="581817"/>
            <a:ext cx="99508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TW" sz="4400" b="1" dirty="0" smtClean="0">
                <a:latin typeface="Bookman Old Style" pitchFamily="18" charset="0"/>
                <a:ea typeface="+mj-ea"/>
                <a:cs typeface="+mj-cs"/>
              </a:rPr>
              <a:t>Why </a:t>
            </a:r>
            <a:r>
              <a:rPr lang="en-IN" sz="4400" b="1" dirty="0" smtClean="0">
                <a:latin typeface="Bookman Old Style" pitchFamily="18" charset="0"/>
                <a:ea typeface="+mj-ea"/>
                <a:cs typeface="+mj-cs"/>
              </a:rPr>
              <a:t>Data </a:t>
            </a:r>
            <a:r>
              <a:rPr lang="en-IN" sz="4400" b="1" dirty="0" err="1" smtClean="0">
                <a:latin typeface="Bookman Old Style" pitchFamily="18" charset="0"/>
                <a:ea typeface="+mj-ea"/>
                <a:cs typeface="+mj-cs"/>
              </a:rPr>
              <a:t>Preprocessing</a:t>
            </a:r>
            <a:r>
              <a:rPr lang="en-IN" sz="4400" b="1" dirty="0" smtClean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en-IN" sz="4400" b="1" dirty="0">
                <a:latin typeface="Bookman Old Style" pitchFamily="18" charset="0"/>
                <a:ea typeface="+mj-ea"/>
                <a:cs typeface="+mj-cs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10154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6" y="3839369"/>
            <a:ext cx="10593823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xmlns="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8C48A31-DAB8-473B-9375-4EFE62DBDDCE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9224043"/>
  <p:tag name="ISPRING_RESOURCE_PATHS_HASH_PRESENTER" val="be4bd61f55c5f1c18d65d5e5f8bbdeb02ecfea8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243</Words>
  <Application>Microsoft Office PowerPoint</Application>
  <PresentationFormat>Custom</PresentationFormat>
  <Paragraphs>34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TruncatedFinalSlide</vt:lpstr>
      <vt:lpstr>Slide 1</vt:lpstr>
      <vt:lpstr>Slide 2</vt:lpstr>
      <vt:lpstr>Slide 3</vt:lpstr>
      <vt:lpstr>Interesting, right?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9224043</dc:title>
  <dc:creator>Vaidehi Banerjee</dc:creator>
  <cp:lastModifiedBy>CrystalGraphics, Inc.</cp:lastModifiedBy>
  <cp:revision>83</cp:revision>
  <dcterms:created xsi:type="dcterms:W3CDTF">2014-07-03T09:03:08Z</dcterms:created>
  <dcterms:modified xsi:type="dcterms:W3CDTF">2019-02-18T11:09:22Z</dcterms:modified>
</cp:coreProperties>
</file>