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38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36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1370712-C531-461C-9F38-BAB5603A57D0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14/08/2022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B0A337-4843-4181-8666-CC97DF7D86D4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C685015-5EA5-0619-0751-4EDB2A7D1F8F}"/>
              </a:ext>
            </a:extLst>
          </p:cNvPr>
          <p:cNvGrpSpPr/>
          <p:nvPr/>
        </p:nvGrpSpPr>
        <p:grpSpPr>
          <a:xfrm>
            <a:off x="80250" y="144049"/>
            <a:ext cx="12031980" cy="6585742"/>
            <a:chOff x="80250" y="144049"/>
            <a:chExt cx="12031980" cy="658574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C1D510-2BBD-41A8-AA7C-4B43EEDF0216}"/>
                </a:ext>
              </a:extLst>
            </p:cNvPr>
            <p:cNvSpPr/>
            <p:nvPr/>
          </p:nvSpPr>
          <p:spPr>
            <a:xfrm>
              <a:off x="80250" y="144049"/>
              <a:ext cx="12031980" cy="6585742"/>
            </a:xfrm>
            <a:prstGeom prst="rect">
              <a:avLst/>
            </a:prstGeom>
            <a:solidFill>
              <a:srgbClr val="83888E"/>
            </a:solidFill>
            <a:ln>
              <a:solidFill>
                <a:srgbClr val="838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CustomShape 1"/>
            <p:cNvSpPr/>
            <p:nvPr/>
          </p:nvSpPr>
          <p:spPr>
            <a:xfrm>
              <a:off x="1735200" y="1932288"/>
              <a:ext cx="4823340" cy="254011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2857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Line 2"/>
            <p:cNvSpPr/>
            <p:nvPr/>
          </p:nvSpPr>
          <p:spPr>
            <a:xfrm flipH="1">
              <a:off x="2103840" y="2840760"/>
              <a:ext cx="79567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3"/>
            <p:cNvSpPr/>
            <p:nvPr/>
          </p:nvSpPr>
          <p:spPr>
            <a:xfrm flipH="1">
              <a:off x="2103840" y="1651680"/>
              <a:ext cx="79567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"/>
            <p:cNvSpPr/>
            <p:nvPr/>
          </p:nvSpPr>
          <p:spPr>
            <a:xfrm flipH="1">
              <a:off x="2103840" y="4029480"/>
              <a:ext cx="79567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5"/>
            <p:cNvSpPr/>
            <p:nvPr/>
          </p:nvSpPr>
          <p:spPr>
            <a:xfrm flipH="1">
              <a:off x="2103840" y="5218560"/>
              <a:ext cx="795672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5808600" y="136404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3375010" y="374544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>
              <a:off x="4296370" y="374544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50" name="CustomShape 10"/>
            <p:cNvSpPr/>
            <p:nvPr/>
          </p:nvSpPr>
          <p:spPr>
            <a:xfrm>
              <a:off x="5217730" y="3745440"/>
              <a:ext cx="57564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51" name="CustomShape 11"/>
            <p:cNvSpPr/>
            <p:nvPr/>
          </p:nvSpPr>
          <p:spPr>
            <a:xfrm>
              <a:off x="8750880" y="494208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52" name="Line 12"/>
            <p:cNvSpPr/>
            <p:nvPr/>
          </p:nvSpPr>
          <p:spPr>
            <a:xfrm flipH="1">
              <a:off x="4345560" y="1855440"/>
              <a:ext cx="1546920" cy="785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Line 13"/>
            <p:cNvSpPr/>
            <p:nvPr/>
          </p:nvSpPr>
          <p:spPr>
            <a:xfrm>
              <a:off x="6299640" y="1855440"/>
              <a:ext cx="1547280" cy="785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9038520" y="4317480"/>
              <a:ext cx="1440" cy="624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15"/>
            <p:cNvSpPr/>
            <p:nvPr/>
          </p:nvSpPr>
          <p:spPr>
            <a:xfrm flipH="1">
              <a:off x="2735020" y="2997093"/>
              <a:ext cx="1155943" cy="733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16"/>
            <p:cNvSpPr/>
            <p:nvPr/>
          </p:nvSpPr>
          <p:spPr>
            <a:xfrm flipH="1">
              <a:off x="3662360" y="3112561"/>
              <a:ext cx="372303" cy="6296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17"/>
            <p:cNvSpPr/>
            <p:nvPr/>
          </p:nvSpPr>
          <p:spPr>
            <a:xfrm>
              <a:off x="4388843" y="3009242"/>
              <a:ext cx="1125277" cy="735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6773400" y="374184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8751960" y="3741840"/>
              <a:ext cx="57564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61" name="Line 21"/>
            <p:cNvSpPr/>
            <p:nvPr/>
          </p:nvSpPr>
          <p:spPr>
            <a:xfrm>
              <a:off x="8254080" y="3047760"/>
              <a:ext cx="582120" cy="778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22"/>
            <p:cNvSpPr/>
            <p:nvPr/>
          </p:nvSpPr>
          <p:spPr>
            <a:xfrm flipH="1">
              <a:off x="7264800" y="3047760"/>
              <a:ext cx="582120" cy="778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10088640" y="1513440"/>
              <a:ext cx="754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Level 0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4" name="CustomShape 24"/>
            <p:cNvSpPr/>
            <p:nvPr/>
          </p:nvSpPr>
          <p:spPr>
            <a:xfrm>
              <a:off x="10088640" y="2702520"/>
              <a:ext cx="754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Level 1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10088640" y="3893400"/>
              <a:ext cx="754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Level 2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10088640" y="5079600"/>
              <a:ext cx="7549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Level 3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 flipV="1">
              <a:off x="4145580" y="4541548"/>
              <a:ext cx="360" cy="123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8" name="CustomShape 28"/>
            <p:cNvSpPr/>
            <p:nvPr/>
          </p:nvSpPr>
          <p:spPr>
            <a:xfrm>
              <a:off x="3781936" y="5780308"/>
              <a:ext cx="754920" cy="275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chemeClr val="bg1"/>
                  </a:solidFill>
                  <a:latin typeface="Calibri"/>
                </a:rPr>
                <a:t>Sub-tree</a:t>
              </a:r>
              <a:endParaRPr lang="en-AU" sz="12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700560" y="3878680"/>
              <a:ext cx="893160" cy="275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chemeClr val="bg1"/>
                  </a:solidFill>
                  <a:latin typeface="Calibri"/>
                </a:rPr>
                <a:t>Child Node</a:t>
              </a:r>
              <a:endParaRPr lang="en-AU" sz="12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0" name="CustomShape 30"/>
            <p:cNvSpPr/>
            <p:nvPr/>
          </p:nvSpPr>
          <p:spPr>
            <a:xfrm>
              <a:off x="748440" y="2703960"/>
              <a:ext cx="1244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Parent Node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1" name="CustomShape 31"/>
            <p:cNvSpPr/>
            <p:nvPr/>
          </p:nvSpPr>
          <p:spPr>
            <a:xfrm flipV="1">
              <a:off x="7057800" y="4317120"/>
              <a:ext cx="0" cy="154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2"/>
            <p:cNvSpPr/>
            <p:nvPr/>
          </p:nvSpPr>
          <p:spPr>
            <a:xfrm>
              <a:off x="6663600" y="5910480"/>
              <a:ext cx="950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Leaf Node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3" name="CustomShape 33"/>
            <p:cNvSpPr/>
            <p:nvPr/>
          </p:nvSpPr>
          <p:spPr>
            <a:xfrm>
              <a:off x="7349040" y="4029840"/>
              <a:ext cx="1402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bg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34"/>
            <p:cNvSpPr/>
            <p:nvPr/>
          </p:nvSpPr>
          <p:spPr>
            <a:xfrm>
              <a:off x="7720200" y="3891240"/>
              <a:ext cx="659880" cy="275545"/>
            </a:xfrm>
            <a:prstGeom prst="rect">
              <a:avLst/>
            </a:prstGeom>
            <a:solidFill>
              <a:srgbClr val="83888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Siblings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5" name="CustomShape 35"/>
            <p:cNvSpPr/>
            <p:nvPr/>
          </p:nvSpPr>
          <p:spPr>
            <a:xfrm>
              <a:off x="1993680" y="2835982"/>
              <a:ext cx="18601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1579102" y="4023262"/>
              <a:ext cx="87084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37"/>
            <p:cNvSpPr/>
            <p:nvPr/>
          </p:nvSpPr>
          <p:spPr>
            <a:xfrm>
              <a:off x="5648760" y="769680"/>
              <a:ext cx="894960" cy="275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chemeClr val="bg1"/>
                  </a:solidFill>
                  <a:latin typeface="Calibri"/>
                </a:rPr>
                <a:t>Root Node</a:t>
              </a:r>
              <a:endParaRPr lang="en-AU" sz="12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78" name="CustomShape 38"/>
            <p:cNvSpPr/>
            <p:nvPr/>
          </p:nvSpPr>
          <p:spPr>
            <a:xfrm>
              <a:off x="6096240" y="1046520"/>
              <a:ext cx="360" cy="317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6909480" y="948960"/>
              <a:ext cx="527040" cy="275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chemeClr val="bg1"/>
                  </a:solidFill>
                  <a:latin typeface="Calibri"/>
                </a:rPr>
                <a:t>Edge</a:t>
              </a:r>
              <a:endParaRPr lang="en-AU" sz="1200" b="0" strike="noStrike" spc="-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0" name="CustomShape 40"/>
            <p:cNvSpPr/>
            <p:nvPr/>
          </p:nvSpPr>
          <p:spPr>
            <a:xfrm>
              <a:off x="7137000" y="1278000"/>
              <a:ext cx="360" cy="93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bg1"/>
              </a:solidFill>
              <a:prstDash val="dash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7762680" y="255636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83" name="CustomShape 43"/>
            <p:cNvSpPr/>
            <p:nvPr/>
          </p:nvSpPr>
          <p:spPr>
            <a:xfrm>
              <a:off x="3854160" y="2556360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46ACA5-F4F2-D498-286C-4933ABF97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2" t="29719" r="74438" b="33659"/>
            <a:stretch/>
          </p:blipFill>
          <p:spPr>
            <a:xfrm>
              <a:off x="3990780" y="2736823"/>
              <a:ext cx="301680" cy="204273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6F79E889-0BC8-3DF1-FAD5-88254F00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2" t="29719" r="74438" b="33659"/>
            <a:stretch/>
          </p:blipFill>
          <p:spPr>
            <a:xfrm rot="5400000">
              <a:off x="7899299" y="2732807"/>
              <a:ext cx="301680" cy="204273"/>
            </a:xfrm>
            <a:prstGeom prst="rect">
              <a:avLst/>
            </a:prstGeom>
          </p:spPr>
        </p:pic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B5DA9BAD-E166-0A64-BE81-8579FDB14738}"/>
                </a:ext>
              </a:extLst>
            </p:cNvPr>
            <p:cNvSpPr/>
            <p:nvPr/>
          </p:nvSpPr>
          <p:spPr>
            <a:xfrm>
              <a:off x="2453650" y="3735569"/>
              <a:ext cx="575280" cy="57528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AU" sz="1600" b="0" strike="noStrike" spc="-1" dirty="0">
                <a:latin typeface="Arial"/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3BCB47B-7016-5FAF-F47F-DFD245C87E72}"/>
                </a:ext>
              </a:extLst>
            </p:cNvPr>
            <p:cNvSpPr/>
            <p:nvPr/>
          </p:nvSpPr>
          <p:spPr>
            <a:xfrm>
              <a:off x="4221860" y="3112200"/>
              <a:ext cx="361861" cy="6296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" name="Picture 8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7B4C2BC-7867-4045-A896-E7EB9F2EC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>
              <a:off x="2580795" y="3921072"/>
              <a:ext cx="300662" cy="204274"/>
            </a:xfrm>
            <a:prstGeom prst="rect">
              <a:avLst/>
            </a:prstGeom>
          </p:spPr>
        </p:pic>
        <p:pic>
          <p:nvPicPr>
            <p:cNvPr id="27" name="Picture 2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183BC68E-7081-1668-CAEF-41813A261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 rot="5400000">
              <a:off x="3513337" y="3927703"/>
              <a:ext cx="300662" cy="204274"/>
            </a:xfrm>
            <a:prstGeom prst="rect">
              <a:avLst/>
            </a:prstGeom>
          </p:spPr>
        </p:pic>
        <p:pic>
          <p:nvPicPr>
            <p:cNvPr id="29" name="Picture 28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C4B6CB0D-7952-FF15-1E17-E01D3267E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 rot="16200000">
              <a:off x="5363789" y="3926875"/>
              <a:ext cx="300662" cy="204274"/>
            </a:xfrm>
            <a:prstGeom prst="rect">
              <a:avLst/>
            </a:prstGeom>
          </p:spPr>
        </p:pic>
        <p:pic>
          <p:nvPicPr>
            <p:cNvPr id="30" name="Picture 29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0CD5795-16F1-5778-CC56-0B7C2F2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 flipV="1">
              <a:off x="4445174" y="3921072"/>
              <a:ext cx="300662" cy="204274"/>
            </a:xfrm>
            <a:prstGeom prst="rect">
              <a:avLst/>
            </a:prstGeom>
          </p:spPr>
        </p:pic>
        <p:pic>
          <p:nvPicPr>
            <p:cNvPr id="31" name="Picture 30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1628027-CFF1-55AE-509D-C3F506A3F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>
              <a:off x="6902068" y="3949951"/>
              <a:ext cx="300662" cy="204274"/>
            </a:xfrm>
            <a:prstGeom prst="rect">
              <a:avLst/>
            </a:prstGeom>
          </p:spPr>
        </p:pic>
        <p:pic>
          <p:nvPicPr>
            <p:cNvPr id="32" name="Picture 31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91CEE18C-C33C-8BC8-F640-2960E4943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5" t="29397" r="65213" b="33582"/>
            <a:stretch/>
          </p:blipFill>
          <p:spPr>
            <a:xfrm rot="5400000">
              <a:off x="8888652" y="3944742"/>
              <a:ext cx="300662" cy="204274"/>
            </a:xfrm>
            <a:prstGeom prst="rect">
              <a:avLst/>
            </a:prstGeom>
          </p:spPr>
        </p:pic>
        <p:pic>
          <p:nvPicPr>
            <p:cNvPr id="34" name="Picture 3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AAE9BA21-19ED-1B3D-A34B-074A2BDCC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61" t="29297" r="55971" b="33791"/>
            <a:stretch/>
          </p:blipFill>
          <p:spPr>
            <a:xfrm>
              <a:off x="8898035" y="5126863"/>
              <a:ext cx="302199" cy="204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Adrian</dc:creator>
  <dc:description/>
  <cp:lastModifiedBy>Adrian</cp:lastModifiedBy>
  <cp:revision>4</cp:revision>
  <dcterms:created xsi:type="dcterms:W3CDTF">2022-08-11T00:48:58Z</dcterms:created>
  <dcterms:modified xsi:type="dcterms:W3CDTF">2022-08-14T15:04:05Z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