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3588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36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1370712-C531-461C-9F38-BAB5603A57D0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13/08/2022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B0A337-4843-4181-8666-CC97DF7D86D4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8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D16E96-E50F-1EA4-F301-0D96BEE0963B}"/>
              </a:ext>
            </a:extLst>
          </p:cNvPr>
          <p:cNvGrpSpPr/>
          <p:nvPr/>
        </p:nvGrpSpPr>
        <p:grpSpPr>
          <a:xfrm>
            <a:off x="697312" y="335499"/>
            <a:ext cx="11045163" cy="6249497"/>
            <a:chOff x="697312" y="335499"/>
            <a:chExt cx="11045163" cy="62494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C1D510-2BBD-41A8-AA7C-4B43EEDF0216}"/>
                </a:ext>
              </a:extLst>
            </p:cNvPr>
            <p:cNvSpPr/>
            <p:nvPr/>
          </p:nvSpPr>
          <p:spPr>
            <a:xfrm>
              <a:off x="697312" y="335499"/>
              <a:ext cx="11045163" cy="6249497"/>
            </a:xfrm>
            <a:prstGeom prst="rect">
              <a:avLst/>
            </a:prstGeom>
            <a:solidFill>
              <a:srgbClr val="83888E"/>
            </a:solidFill>
            <a:ln>
              <a:solidFill>
                <a:srgbClr val="838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6545588-2A9B-C958-EB6B-B9F376B5ADE9}"/>
                </a:ext>
              </a:extLst>
            </p:cNvPr>
            <p:cNvGrpSpPr/>
            <p:nvPr/>
          </p:nvGrpSpPr>
          <p:grpSpPr>
            <a:xfrm>
              <a:off x="748440" y="769680"/>
              <a:ext cx="10095120" cy="5460625"/>
              <a:chOff x="748440" y="769680"/>
              <a:chExt cx="10095120" cy="5460625"/>
            </a:xfrm>
          </p:grpSpPr>
          <p:sp>
            <p:nvSpPr>
              <p:cNvPr id="41" name="CustomShape 1"/>
              <p:cNvSpPr/>
              <p:nvPr/>
            </p:nvSpPr>
            <p:spPr>
              <a:xfrm>
                <a:off x="2211120" y="1962720"/>
                <a:ext cx="3862440" cy="2661480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2"/>
              <p:cNvSpPr/>
              <p:nvPr/>
            </p:nvSpPr>
            <p:spPr>
              <a:xfrm flipH="1">
                <a:off x="2103840" y="2840760"/>
                <a:ext cx="79567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3"/>
              <p:cNvSpPr/>
              <p:nvPr/>
            </p:nvSpPr>
            <p:spPr>
              <a:xfrm flipH="1">
                <a:off x="2103840" y="1651680"/>
                <a:ext cx="79567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4"/>
              <p:cNvSpPr/>
              <p:nvPr/>
            </p:nvSpPr>
            <p:spPr>
              <a:xfrm flipH="1">
                <a:off x="2103840" y="4029480"/>
                <a:ext cx="79567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5"/>
              <p:cNvSpPr/>
              <p:nvPr/>
            </p:nvSpPr>
            <p:spPr>
              <a:xfrm flipH="1">
                <a:off x="2103840" y="5218560"/>
                <a:ext cx="79567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6"/>
              <p:cNvSpPr/>
              <p:nvPr/>
            </p:nvSpPr>
            <p:spPr>
              <a:xfrm>
                <a:off x="5808600" y="1364040"/>
                <a:ext cx="575280" cy="575280"/>
              </a:xfrm>
              <a:prstGeom prst="ellipse">
                <a:avLst/>
              </a:prstGeom>
              <a:solidFill>
                <a:srgbClr val="479D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1600" b="0" strike="noStrike" spc="-1">
                    <a:solidFill>
                      <a:srgbClr val="000000"/>
                    </a:solidFill>
                    <a:latin typeface="Calibri"/>
                  </a:rPr>
                  <a:t>A</a:t>
                </a:r>
                <a:endParaRPr lang="en-AU" sz="1600" b="0" strike="noStrike" spc="-1">
                  <a:latin typeface="Arial"/>
                </a:endParaRPr>
              </a:p>
            </p:txBody>
          </p:sp>
          <p:grpSp>
            <p:nvGrpSpPr>
              <p:cNvPr id="47" name="Group 7"/>
              <p:cNvGrpSpPr/>
              <p:nvPr/>
            </p:nvGrpSpPr>
            <p:grpSpPr>
              <a:xfrm>
                <a:off x="2864880" y="3745440"/>
                <a:ext cx="2553840" cy="575280"/>
                <a:chOff x="2864880" y="3745440"/>
                <a:chExt cx="2553840" cy="575280"/>
              </a:xfrm>
            </p:grpSpPr>
            <p:sp>
              <p:nvSpPr>
                <p:cNvPr id="48" name="CustomShape 8"/>
                <p:cNvSpPr/>
                <p:nvPr/>
              </p:nvSpPr>
              <p:spPr>
                <a:xfrm>
                  <a:off x="2864880" y="3745440"/>
                  <a:ext cx="575280" cy="575280"/>
                </a:xfrm>
                <a:prstGeom prst="ellipse">
                  <a:avLst/>
                </a:prstGeom>
                <a:solidFill>
                  <a:srgbClr val="FF1F1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E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  <p:sp>
              <p:nvSpPr>
                <p:cNvPr id="49" name="CustomShape 9"/>
                <p:cNvSpPr/>
                <p:nvPr/>
              </p:nvSpPr>
              <p:spPr>
                <a:xfrm>
                  <a:off x="3854160" y="3745440"/>
                  <a:ext cx="575280" cy="575280"/>
                </a:xfrm>
                <a:prstGeom prst="ellipse">
                  <a:avLst/>
                </a:prstGeom>
                <a:solidFill>
                  <a:srgbClr val="FF1F1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F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  <p:sp>
              <p:nvSpPr>
                <p:cNvPr id="50" name="CustomShape 10"/>
                <p:cNvSpPr/>
                <p:nvPr/>
              </p:nvSpPr>
              <p:spPr>
                <a:xfrm>
                  <a:off x="4843080" y="3745440"/>
                  <a:ext cx="575640" cy="575280"/>
                </a:xfrm>
                <a:prstGeom prst="ellipse">
                  <a:avLst/>
                </a:prstGeom>
                <a:solidFill>
                  <a:srgbClr val="FF1F1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G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</p:grpSp>
          <p:sp>
            <p:nvSpPr>
              <p:cNvPr id="51" name="CustomShape 11"/>
              <p:cNvSpPr/>
              <p:nvPr/>
            </p:nvSpPr>
            <p:spPr>
              <a:xfrm>
                <a:off x="8750880" y="4942080"/>
                <a:ext cx="575280" cy="575280"/>
              </a:xfrm>
              <a:prstGeom prst="ellipse">
                <a:avLst/>
              </a:prstGeom>
              <a:solidFill>
                <a:srgbClr val="FF47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1600" b="0" strike="noStrike" spc="-1">
                    <a:solidFill>
                      <a:srgbClr val="000000"/>
                    </a:solidFill>
                    <a:latin typeface="Calibri"/>
                  </a:rPr>
                  <a:t>J</a:t>
                </a:r>
                <a:endParaRPr lang="en-AU" sz="1600" b="0" strike="noStrike" spc="-1">
                  <a:latin typeface="Arial"/>
                </a:endParaRPr>
              </a:p>
            </p:txBody>
          </p:sp>
          <p:sp>
            <p:nvSpPr>
              <p:cNvPr id="52" name="Line 12"/>
              <p:cNvSpPr/>
              <p:nvPr/>
            </p:nvSpPr>
            <p:spPr>
              <a:xfrm flipH="1">
                <a:off x="4345560" y="1855440"/>
                <a:ext cx="1546920" cy="785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3"/>
              <p:cNvSpPr/>
              <p:nvPr/>
            </p:nvSpPr>
            <p:spPr>
              <a:xfrm>
                <a:off x="6299640" y="1855440"/>
                <a:ext cx="1547280" cy="785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4"/>
              <p:cNvSpPr/>
              <p:nvPr/>
            </p:nvSpPr>
            <p:spPr>
              <a:xfrm flipH="1">
                <a:off x="9038520" y="4317480"/>
                <a:ext cx="1440" cy="624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5"/>
              <p:cNvSpPr/>
              <p:nvPr/>
            </p:nvSpPr>
            <p:spPr>
              <a:xfrm flipH="1">
                <a:off x="3355920" y="3047760"/>
                <a:ext cx="582120" cy="7819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16"/>
              <p:cNvSpPr/>
              <p:nvPr/>
            </p:nvSpPr>
            <p:spPr>
              <a:xfrm>
                <a:off x="4142160" y="3132000"/>
                <a:ext cx="0" cy="613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17"/>
              <p:cNvSpPr/>
              <p:nvPr/>
            </p:nvSpPr>
            <p:spPr>
              <a:xfrm>
                <a:off x="4345560" y="3047760"/>
                <a:ext cx="582120" cy="7819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8" name="Group 18"/>
              <p:cNvGrpSpPr/>
              <p:nvPr/>
            </p:nvGrpSpPr>
            <p:grpSpPr>
              <a:xfrm>
                <a:off x="6773400" y="3741840"/>
                <a:ext cx="2554200" cy="575280"/>
                <a:chOff x="6773400" y="3741840"/>
                <a:chExt cx="2554200" cy="575280"/>
              </a:xfrm>
            </p:grpSpPr>
            <p:sp>
              <p:nvSpPr>
                <p:cNvPr id="59" name="CustomShape 19"/>
                <p:cNvSpPr/>
                <p:nvPr/>
              </p:nvSpPr>
              <p:spPr>
                <a:xfrm>
                  <a:off x="6773400" y="3741840"/>
                  <a:ext cx="575280" cy="575280"/>
                </a:xfrm>
                <a:prstGeom prst="ellipse">
                  <a:avLst/>
                </a:prstGeom>
                <a:solidFill>
                  <a:srgbClr val="97FE7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H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  <p:sp>
              <p:nvSpPr>
                <p:cNvPr id="60" name="CustomShape 20"/>
                <p:cNvSpPr/>
                <p:nvPr/>
              </p:nvSpPr>
              <p:spPr>
                <a:xfrm>
                  <a:off x="8751960" y="3741840"/>
                  <a:ext cx="575640" cy="575280"/>
                </a:xfrm>
                <a:prstGeom prst="ellipse">
                  <a:avLst/>
                </a:prstGeom>
                <a:solidFill>
                  <a:srgbClr val="97FE7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I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</p:grpSp>
          <p:sp>
            <p:nvSpPr>
              <p:cNvPr id="61" name="Line 21"/>
              <p:cNvSpPr/>
              <p:nvPr/>
            </p:nvSpPr>
            <p:spPr>
              <a:xfrm>
                <a:off x="8254080" y="3047760"/>
                <a:ext cx="582120" cy="778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Line 22"/>
              <p:cNvSpPr/>
              <p:nvPr/>
            </p:nvSpPr>
            <p:spPr>
              <a:xfrm flipH="1">
                <a:off x="7264800" y="3047760"/>
                <a:ext cx="582120" cy="778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23"/>
              <p:cNvSpPr/>
              <p:nvPr/>
            </p:nvSpPr>
            <p:spPr>
              <a:xfrm>
                <a:off x="10088640" y="1513440"/>
                <a:ext cx="7549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Level 0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64" name="CustomShape 24"/>
              <p:cNvSpPr/>
              <p:nvPr/>
            </p:nvSpPr>
            <p:spPr>
              <a:xfrm>
                <a:off x="10088640" y="2702520"/>
                <a:ext cx="7549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Level 1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65" name="CustomShape 25"/>
              <p:cNvSpPr/>
              <p:nvPr/>
            </p:nvSpPr>
            <p:spPr>
              <a:xfrm>
                <a:off x="10088640" y="3893400"/>
                <a:ext cx="7549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Level 2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66" name="CustomShape 26"/>
              <p:cNvSpPr/>
              <p:nvPr/>
            </p:nvSpPr>
            <p:spPr>
              <a:xfrm>
                <a:off x="10088640" y="5079600"/>
                <a:ext cx="7549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Level 3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67" name="CustomShape 27"/>
              <p:cNvSpPr/>
              <p:nvPr/>
            </p:nvSpPr>
            <p:spPr>
              <a:xfrm flipV="1">
                <a:off x="4142160" y="4703760"/>
                <a:ext cx="360" cy="1238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bg1"/>
                </a:solidFill>
                <a:prstDash val="dash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68" name="CustomShape 28"/>
              <p:cNvSpPr/>
              <p:nvPr/>
            </p:nvSpPr>
            <p:spPr>
              <a:xfrm>
                <a:off x="3764160" y="5954760"/>
                <a:ext cx="754920" cy="275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Sub-tree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69" name="CustomShape 29"/>
              <p:cNvSpPr/>
              <p:nvPr/>
            </p:nvSpPr>
            <p:spPr>
              <a:xfrm>
                <a:off x="1099800" y="3891240"/>
                <a:ext cx="893160" cy="275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Child Node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70" name="CustomShape 30"/>
              <p:cNvSpPr/>
              <p:nvPr/>
            </p:nvSpPr>
            <p:spPr>
              <a:xfrm>
                <a:off x="748440" y="2703960"/>
                <a:ext cx="124452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Parent Node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71" name="CustomShape 31"/>
              <p:cNvSpPr/>
              <p:nvPr/>
            </p:nvSpPr>
            <p:spPr>
              <a:xfrm flipV="1">
                <a:off x="7057800" y="4317120"/>
                <a:ext cx="3240" cy="154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bg1"/>
                </a:solidFill>
                <a:prstDash val="dash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2" name="CustomShape 32"/>
              <p:cNvSpPr/>
              <p:nvPr/>
            </p:nvSpPr>
            <p:spPr>
              <a:xfrm>
                <a:off x="6663600" y="5910480"/>
                <a:ext cx="95004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Leaf Node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73" name="CustomShape 33"/>
              <p:cNvSpPr/>
              <p:nvPr/>
            </p:nvSpPr>
            <p:spPr>
              <a:xfrm>
                <a:off x="7349040" y="4029840"/>
                <a:ext cx="1402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bg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4" name="CustomShape 34"/>
              <p:cNvSpPr/>
              <p:nvPr/>
            </p:nvSpPr>
            <p:spPr>
              <a:xfrm>
                <a:off x="7720200" y="3891240"/>
                <a:ext cx="659880" cy="275545"/>
              </a:xfrm>
              <a:prstGeom prst="rect">
                <a:avLst/>
              </a:prstGeom>
              <a:solidFill>
                <a:srgbClr val="83888E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Siblings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75" name="CustomShape 35"/>
              <p:cNvSpPr/>
              <p:nvPr/>
            </p:nvSpPr>
            <p:spPr>
              <a:xfrm>
                <a:off x="1993680" y="2842560"/>
                <a:ext cx="1860120" cy="14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  <a:prstDash val="dash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6" name="CustomShape 36"/>
              <p:cNvSpPr/>
              <p:nvPr/>
            </p:nvSpPr>
            <p:spPr>
              <a:xfrm>
                <a:off x="1993680" y="4029840"/>
                <a:ext cx="870840" cy="3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  <a:prstDash val="dash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7" name="CustomShape 37"/>
              <p:cNvSpPr/>
              <p:nvPr/>
            </p:nvSpPr>
            <p:spPr>
              <a:xfrm>
                <a:off x="5648760" y="769680"/>
                <a:ext cx="894960" cy="275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 dirty="0">
                    <a:solidFill>
                      <a:schemeClr val="bg1"/>
                    </a:solidFill>
                    <a:latin typeface="Calibri"/>
                  </a:rPr>
                  <a:t>Root Node</a:t>
                </a:r>
                <a:endParaRPr lang="en-AU" sz="1200" b="0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78" name="CustomShape 38"/>
              <p:cNvSpPr/>
              <p:nvPr/>
            </p:nvSpPr>
            <p:spPr>
              <a:xfrm>
                <a:off x="6096240" y="1046520"/>
                <a:ext cx="3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bg1"/>
                </a:solidFill>
                <a:prstDash val="dash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79" name="CustomShape 39"/>
              <p:cNvSpPr/>
              <p:nvPr/>
            </p:nvSpPr>
            <p:spPr>
              <a:xfrm>
                <a:off x="6909480" y="948960"/>
                <a:ext cx="527040" cy="275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200" b="0" strike="noStrike" spc="-1">
                    <a:solidFill>
                      <a:schemeClr val="bg1"/>
                    </a:solidFill>
                    <a:latin typeface="Calibri"/>
                  </a:rPr>
                  <a:t>Edge</a:t>
                </a:r>
                <a:endParaRPr lang="en-AU" sz="1200" b="0" strike="noStrike" spc="-1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80" name="CustomShape 40"/>
              <p:cNvSpPr/>
              <p:nvPr/>
            </p:nvSpPr>
            <p:spPr>
              <a:xfrm>
                <a:off x="7137000" y="1278000"/>
                <a:ext cx="360" cy="9349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600">
                <a:solidFill>
                  <a:schemeClr val="bg1"/>
                </a:solidFill>
                <a:prstDash val="dash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81" name="Group 41"/>
              <p:cNvGrpSpPr/>
              <p:nvPr/>
            </p:nvGrpSpPr>
            <p:grpSpPr>
              <a:xfrm>
                <a:off x="3854160" y="2556360"/>
                <a:ext cx="4483800" cy="575280"/>
                <a:chOff x="3854160" y="2556360"/>
                <a:chExt cx="4483800" cy="575280"/>
              </a:xfrm>
            </p:grpSpPr>
            <p:sp>
              <p:nvSpPr>
                <p:cNvPr id="82" name="CustomShape 42"/>
                <p:cNvSpPr/>
                <p:nvPr/>
              </p:nvSpPr>
              <p:spPr>
                <a:xfrm>
                  <a:off x="7762680" y="2556360"/>
                  <a:ext cx="575280" cy="575280"/>
                </a:xfrm>
                <a:prstGeom prst="ellipse">
                  <a:avLst/>
                </a:prstGeom>
                <a:solidFill>
                  <a:srgbClr val="E0D9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C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  <p:sp>
              <p:nvSpPr>
                <p:cNvPr id="83" name="CustomShape 43"/>
                <p:cNvSpPr/>
                <p:nvPr/>
              </p:nvSpPr>
              <p:spPr>
                <a:xfrm>
                  <a:off x="3854160" y="2556360"/>
                  <a:ext cx="575280" cy="575280"/>
                </a:xfrm>
                <a:prstGeom prst="ellipse">
                  <a:avLst/>
                </a:prstGeom>
                <a:solidFill>
                  <a:srgbClr val="E0D9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1600" b="0" strike="noStrike" spc="-1">
                      <a:solidFill>
                        <a:srgbClr val="000000"/>
                      </a:solidFill>
                      <a:latin typeface="Calibri"/>
                    </a:rPr>
                    <a:t>B</a:t>
                  </a:r>
                  <a:endParaRPr lang="en-AU" sz="1600" b="0" strike="noStrike" spc="-1">
                    <a:latin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Adrian</dc:creator>
  <dc:description/>
  <cp:lastModifiedBy>Adrian</cp:lastModifiedBy>
  <cp:revision>3</cp:revision>
  <dcterms:created xsi:type="dcterms:W3CDTF">2022-08-11T00:48:58Z</dcterms:created>
  <dcterms:modified xsi:type="dcterms:W3CDTF">2022-08-12T17:34:36Z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