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993812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993812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9aac4c3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9aac4c3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9aac4c3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9aac4c3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993812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993812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993812c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993812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993812c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993812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aac4c3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9aac4c3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993812c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9993812c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x.doi.org/10.33448/rsd-v10i15.23197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-326000" y="348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Addah Regina R. Pires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Novas Tecnologias em Desenvolvimento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375" y="3375750"/>
            <a:ext cx="223245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63375" y="1088050"/>
            <a:ext cx="6831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TICKETS PARA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 LANCHONETES</a:t>
            </a:r>
            <a:endParaRPr sz="3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aplicativo deve permitir a inserção de crédito para consumo em lanchonetes das escolas e também substituir as fichas atuais em papel, através do uso de QR-Code.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nome do aplicativo ainda não está definido.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tempo </a:t>
            </a:r>
            <a:r>
              <a:rPr lang="pt-BR"/>
              <a:t>que se abre na rotina para comer sempre teve, ao longo da história, uma função social², posto que os alunos tem a oportunidade de aliviar um pouco a tensão, além de compartilhar suas histórias, experiências e interagir com seus amigos e outros alunos da instituição.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Muitas vezes isso não ocorre na prática, posto que  passam maior parte do tempo na fila da lanchonete, que </a:t>
            </a:r>
            <a:r>
              <a:rPr lang="pt-BR"/>
              <a:t>tem sido um instrumento pedagógico de organização para o consumo da alimentação [...] circunscrita em geral, a baixa capacidade de oferta e a alta quantidade de demanda¹, gerando ainda mais estresse e ansiedade, tanto aos alunos, quanto aos atendentes.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 Alvo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O aplicativo busca atender estudantes e usuários recorrentes de estabelecimentos alimentícios em geral, a fim de contribuir para a redução do tempo de espera em filas, o que, por consequência, também auxilia a administração da lanchonete a ter maior controle da demanda e do fluxo de caixa, facilitando o gerenciamento financeiro e de estoque.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Responsível</a:t>
            </a:r>
            <a:r>
              <a:rPr lang="pt-BR"/>
              <a:t> e minimalista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Deve permitir a inclusão de crédito para consumo;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tanto a escolha prévia do lanche quanto na hora;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a transferência de saldo para outros estudantes;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do saldo através da leitura de QRCode dinâmico.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exclui a necessidade do atendimento presencial;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Apesar de ser comum o uso de QR-Code, alguns alunos podem ter dificuldade na utilização, ou não possuir dispositivos móveis.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Concorrentes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8088"/>
            <a:ext cx="33147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713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550" y="1339413"/>
            <a:ext cx="2979126" cy="85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538" y="2447400"/>
            <a:ext cx="2853524" cy="7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200" y="241425"/>
            <a:ext cx="4180100" cy="39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6538" y="3462848"/>
            <a:ext cx="2592625" cy="9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902050" y="3735425"/>
            <a:ext cx="243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QRCode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¹ Barreto, Mércia Ferreira. </a:t>
            </a:r>
            <a:r>
              <a:rPr b="1" lang="pt-BR"/>
              <a:t>A fila da merenda escolar no Ensino Médio: violência e direito alimentar</a:t>
            </a:r>
            <a:r>
              <a:rPr lang="pt-BR"/>
              <a:t>. Disponível em 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http://dx.doi.org/10.33448/rsd-v10i15.23197</a:t>
            </a:r>
            <a:r>
              <a:rPr lang="pt-BR"/>
              <a:t>&gt;, Acessado em Agosto 2022.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² Nadal, Paula. </a:t>
            </a:r>
            <a:r>
              <a:rPr b="1" lang="pt-BR"/>
              <a:t>O espaço da refeição - Um projeto para transformar o refeitório em um ambiente de convívio e aprendizagem</a:t>
            </a:r>
            <a:r>
              <a:rPr lang="pt-BR"/>
              <a:t>. Disponível em &lt;https://gestaoescolar.org.br/conteudo/740/o-espaco-da-refeicao&gt;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